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24385588" cy="13717588"/>
  <p:notesSz cx="6858000" cy="9144000"/>
  <p:embeddedFontLst>
    <p:embeddedFont>
      <p:font typeface="Montserrat SemiBold" panose="020B0604020202020204" charset="-18"/>
      <p:regular r:id="rId17"/>
      <p:bold r:id="rId18"/>
      <p:italic r:id="rId19"/>
      <p:boldItalic r:id="rId20"/>
    </p:embeddedFont>
    <p:embeddedFont>
      <p:font typeface="Raleway Light" panose="020B0403030101060003" pitchFamily="34" charset="-18"/>
      <p:regular r:id="rId21"/>
      <p:bold r:id="rId22"/>
      <p:italic r:id="rId23"/>
      <p:boldItalic r:id="rId24"/>
    </p:embeddedFont>
    <p:embeddedFont>
      <p:font typeface="Bookman Old Style" panose="02050604050505020204" pitchFamily="18" charset="0"/>
      <p:regular r:id="rId25"/>
      <p:bold r:id="rId26"/>
      <p:italic r:id="rId27"/>
      <p:boldItalic r:id="rId28"/>
    </p:embeddedFont>
    <p:embeddedFont>
      <p:font typeface="Montserrat" panose="020B0604020202020204" charset="-18"/>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ontserrat Light" panose="020B0604020202020204" charset="-18"/>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orient="horz" pos="3356">
          <p15:clr>
            <a:srgbClr val="A4A3A4"/>
          </p15:clr>
        </p15:guide>
        <p15:guide id="3" orient="horz" pos="2392">
          <p15:clr>
            <a:srgbClr val="A4A3A4"/>
          </p15:clr>
        </p15:guide>
        <p15:guide id="4" orient="horz" pos="1485">
          <p15:clr>
            <a:srgbClr val="A4A3A4"/>
          </p15:clr>
        </p15:guide>
        <p15:guide id="5" orient="horz" pos="464">
          <p15:clr>
            <a:srgbClr val="A4A3A4"/>
          </p15:clr>
        </p15:guide>
        <p15:guide id="6" orient="horz" pos="5284">
          <p15:clr>
            <a:srgbClr val="A4A3A4"/>
          </p15:clr>
        </p15:guide>
        <p15:guide id="7" orient="horz" pos="6248">
          <p15:clr>
            <a:srgbClr val="A4A3A4"/>
          </p15:clr>
        </p15:guide>
        <p15:guide id="8" orient="horz" pos="7212">
          <p15:clr>
            <a:srgbClr val="A4A3A4"/>
          </p15:clr>
        </p15:guide>
        <p15:guide id="9" orient="horz" pos="8176">
          <p15:clr>
            <a:srgbClr val="A4A3A4"/>
          </p15:clr>
        </p15:guide>
        <p15:guide id="10" pos="7680">
          <p15:clr>
            <a:srgbClr val="A4A3A4"/>
          </p15:clr>
        </p15:guide>
        <p15:guide id="11" pos="5866">
          <p15:clr>
            <a:srgbClr val="A4A3A4"/>
          </p15:clr>
        </p15:guide>
        <p15:guide id="12" pos="4051">
          <p15:clr>
            <a:srgbClr val="A4A3A4"/>
          </p15:clr>
        </p15:guide>
        <p15:guide id="13" pos="1330">
          <p15:clr>
            <a:srgbClr val="A4A3A4"/>
          </p15:clr>
        </p15:guide>
        <p15:guide id="14" pos="9494">
          <p15:clr>
            <a:srgbClr val="A4A3A4"/>
          </p15:clr>
        </p15:guide>
        <p15:guide id="15" pos="11309">
          <p15:clr>
            <a:srgbClr val="A4A3A4"/>
          </p15:clr>
        </p15:guide>
        <p15:guide id="16" pos="13123">
          <p15:clr>
            <a:srgbClr val="A4A3A4"/>
          </p15:clr>
        </p15:guide>
        <p15:guide id="17" pos="14938">
          <p15:clr>
            <a:srgbClr val="A4A3A4"/>
          </p15:clr>
        </p15:guide>
        <p15:guide id="18" pos="422">
          <p15:clr>
            <a:srgbClr val="A4A3A4"/>
          </p15:clr>
        </p15:guide>
        <p15:guide id="19" pos="3144">
          <p15:clr>
            <a:srgbClr val="A4A3A4"/>
          </p15:clr>
        </p15:guide>
        <p15:guide id="20" pos="4958">
          <p15:clr>
            <a:srgbClr val="A4A3A4"/>
          </p15:clr>
        </p15:guide>
        <p15:guide id="21" pos="6773">
          <p15:clr>
            <a:srgbClr val="A4A3A4"/>
          </p15:clr>
        </p15:guide>
        <p15:guide id="22" pos="8587">
          <p15:clr>
            <a:srgbClr val="A4A3A4"/>
          </p15:clr>
        </p15:guide>
        <p15:guide id="23" pos="10402">
          <p15:clr>
            <a:srgbClr val="A4A3A4"/>
          </p15:clr>
        </p15:guide>
        <p15:guide id="24" pos="12216">
          <p15:clr>
            <a:srgbClr val="A4A3A4"/>
          </p15:clr>
        </p15:guide>
        <p15:guide id="25" pos="14030">
          <p15:clr>
            <a:srgbClr val="A4A3A4"/>
          </p15:clr>
        </p15:guide>
        <p15:guide id="26" pos="22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cBThzrxdh+pFzSeZ1hGFKf96v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42"/>
      </p:cViewPr>
      <p:guideLst>
        <p:guide orient="horz" pos="4320"/>
        <p:guide orient="horz" pos="3356"/>
        <p:guide orient="horz" pos="2392"/>
        <p:guide orient="horz" pos="1485"/>
        <p:guide orient="horz" pos="464"/>
        <p:guide orient="horz" pos="5284"/>
        <p:guide orient="horz" pos="6248"/>
        <p:guide orient="horz" pos="7212"/>
        <p:guide orient="horz" pos="8176"/>
        <p:guide pos="7680"/>
        <p:guide pos="5866"/>
        <p:guide pos="4051"/>
        <p:guide pos="1330"/>
        <p:guide pos="9494"/>
        <p:guide pos="11309"/>
        <p:guide pos="13123"/>
        <p:guide pos="14938"/>
        <p:guide pos="422"/>
        <p:guide pos="3144"/>
        <p:guide pos="4958"/>
        <p:guide pos="6773"/>
        <p:guide pos="8587"/>
        <p:guide pos="10402"/>
        <p:guide pos="12216"/>
        <p:guide pos="14030"/>
        <p:guide pos="223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1949a3f86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01949a3f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6" name="Google Shape;186;g101949a3f8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u-H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1949a3f86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101949a3f86_0_20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1949a3f86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01949a3f86_2_1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udvozlo oldal">
  <p:cSld name="udvozlo oldal">
    <p:spTree>
      <p:nvGrpSpPr>
        <p:cNvPr id="1" name="Shape 13"/>
        <p:cNvGrpSpPr/>
        <p:nvPr/>
      </p:nvGrpSpPr>
      <p:grpSpPr>
        <a:xfrm>
          <a:off x="0" y="0"/>
          <a:ext cx="0" cy="0"/>
          <a:chOff x="0" y="0"/>
          <a:chExt cx="0" cy="0"/>
        </a:xfrm>
      </p:grpSpPr>
      <p:sp>
        <p:nvSpPr>
          <p:cNvPr id="14" name="Google Shape;14;g101949a3f86_0_181"/>
          <p:cNvSpPr>
            <a:spLocks noGrp="1"/>
          </p:cNvSpPr>
          <p:nvPr>
            <p:ph type="pic" idx="2"/>
          </p:nvPr>
        </p:nvSpPr>
        <p:spPr>
          <a:xfrm>
            <a:off x="0" y="0"/>
            <a:ext cx="24385500" cy="13717500"/>
          </a:xfrm>
          <a:prstGeom prst="rect">
            <a:avLst/>
          </a:prstGeom>
          <a:noFill/>
          <a:ln>
            <a:noFill/>
          </a:ln>
        </p:spPr>
      </p:sp>
      <p:sp>
        <p:nvSpPr>
          <p:cNvPr id="15" name="Google Shape;15;g101949a3f86_0_181"/>
          <p:cNvSpPr txBox="1">
            <a:spLocks noGrp="1"/>
          </p:cNvSpPr>
          <p:nvPr>
            <p:ph type="dt" idx="10"/>
          </p:nvPr>
        </p:nvSpPr>
        <p:spPr>
          <a:xfrm>
            <a:off x="1219279" y="12714173"/>
            <a:ext cx="5690100" cy="730200"/>
          </a:xfrm>
          <a:prstGeom prst="rect">
            <a:avLst/>
          </a:prstGeom>
          <a:noFill/>
          <a:ln>
            <a:noFill/>
          </a:ln>
        </p:spPr>
        <p:txBody>
          <a:bodyPr spcFirstLastPara="1" wrap="square" lIns="243850" tIns="121925" rIns="243850" bIns="1219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g101949a3f86_0_181"/>
          <p:cNvSpPr txBox="1">
            <a:spLocks noGrp="1"/>
          </p:cNvSpPr>
          <p:nvPr>
            <p:ph type="ftr" idx="11"/>
          </p:nvPr>
        </p:nvSpPr>
        <p:spPr>
          <a:xfrm rot="-5400000">
            <a:off x="-2725800" y="6523001"/>
            <a:ext cx="6121500" cy="6699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g101949a3f86_0_181"/>
          <p:cNvSpPr txBox="1">
            <a:spLocks noGrp="1"/>
          </p:cNvSpPr>
          <p:nvPr>
            <p:ph type="sldNum" idx="12"/>
          </p:nvPr>
        </p:nvSpPr>
        <p:spPr>
          <a:xfrm>
            <a:off x="0" y="12979400"/>
            <a:ext cx="669900" cy="7302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8" name="Google Shape;18;g101949a3f86_0_181"/>
          <p:cNvSpPr txBox="1">
            <a:spLocks noGrp="1"/>
          </p:cNvSpPr>
          <p:nvPr>
            <p:ph type="title"/>
          </p:nvPr>
        </p:nvSpPr>
        <p:spPr>
          <a:xfrm>
            <a:off x="669925" y="5327650"/>
            <a:ext cx="23044200" cy="3060600"/>
          </a:xfrm>
          <a:prstGeom prst="rect">
            <a:avLst/>
          </a:prstGeom>
          <a:noFill/>
          <a:ln>
            <a:noFill/>
          </a:ln>
          <a:effectLst>
            <a:outerShdw blurRad="508000" dist="381000" dir="5400000" algn="t" rotWithShape="0">
              <a:srgbClr val="000000">
                <a:alpha val="29019"/>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14400"/>
              <a:buFont typeface="Montserrat Semi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01949a3f86_0_181"/>
          <p:cNvSpPr txBox="1">
            <a:spLocks noGrp="1"/>
          </p:cNvSpPr>
          <p:nvPr>
            <p:ph type="body" idx="1"/>
          </p:nvPr>
        </p:nvSpPr>
        <p:spPr>
          <a:xfrm>
            <a:off x="669926" y="8569022"/>
            <a:ext cx="23044200" cy="1349700"/>
          </a:xfrm>
          <a:prstGeom prst="rect">
            <a:avLst/>
          </a:prstGeom>
          <a:noFill/>
          <a:ln>
            <a:noFill/>
          </a:ln>
          <a:effectLst>
            <a:outerShdw blurRad="508000" dist="381000" dir="5400000" algn="t" rotWithShape="0">
              <a:srgbClr val="000000">
                <a:alpha val="29019"/>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Montserrat SemiBold"/>
                <a:ea typeface="Montserrat SemiBold"/>
                <a:cs typeface="Montserrat SemiBold"/>
                <a:sym typeface="Montserrat SemiBold"/>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101949a3f86_0_172"/>
          <p:cNvSpPr txBox="1">
            <a:spLocks noGrp="1"/>
          </p:cNvSpPr>
          <p:nvPr>
            <p:ph type="body" idx="1"/>
          </p:nvPr>
        </p:nvSpPr>
        <p:spPr>
          <a:xfrm>
            <a:off x="831254" y="11282829"/>
            <a:ext cx="15997800" cy="1613700"/>
          </a:xfrm>
          <a:prstGeom prst="rect">
            <a:avLst/>
          </a:prstGeom>
          <a:noFill/>
          <a:ln>
            <a:noFill/>
          </a:ln>
        </p:spPr>
        <p:txBody>
          <a:bodyPr spcFirstLastPara="1" wrap="square" lIns="243825" tIns="243825" rIns="243825" bIns="243825" anchor="ctr" anchorCtr="0">
            <a:normAutofit/>
          </a:bodyPr>
          <a:lstStyle>
            <a:lvl1pPr marL="457200" lvl="0" indent="-228600" algn="l">
              <a:lnSpc>
                <a:spcPct val="100000"/>
              </a:lnSpc>
              <a:spcBef>
                <a:spcPts val="0"/>
              </a:spcBef>
              <a:spcAft>
                <a:spcPts val="0"/>
              </a:spcAft>
              <a:buSzPts val="4800"/>
              <a:buNone/>
              <a:defRPr/>
            </a:lvl1pPr>
          </a:lstStyle>
          <a:p>
            <a:endParaRPr/>
          </a:p>
        </p:txBody>
      </p:sp>
      <p:sp>
        <p:nvSpPr>
          <p:cNvPr id="54" name="Google Shape;54;g101949a3f86_0_172"/>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101949a3f86_0_175"/>
          <p:cNvSpPr txBox="1">
            <a:spLocks noGrp="1"/>
          </p:cNvSpPr>
          <p:nvPr>
            <p:ph type="title" hasCustomPrompt="1"/>
          </p:nvPr>
        </p:nvSpPr>
        <p:spPr>
          <a:xfrm>
            <a:off x="831254" y="2950005"/>
            <a:ext cx="22723200" cy="5236500"/>
          </a:xfrm>
          <a:prstGeom prst="rect">
            <a:avLst/>
          </a:prstGeom>
          <a:noFill/>
          <a:ln>
            <a:noFill/>
          </a:ln>
        </p:spPr>
        <p:txBody>
          <a:bodyPr spcFirstLastPara="1" wrap="square" lIns="243825" tIns="243825" rIns="243825" bIns="243825" anchor="b" anchorCtr="0">
            <a:normAutofit/>
          </a:bodyPr>
          <a:lstStyle>
            <a:lvl1pPr lvl="0" algn="ctr">
              <a:lnSpc>
                <a:spcPct val="100000"/>
              </a:lnSpc>
              <a:spcBef>
                <a:spcPts val="0"/>
              </a:spcBef>
              <a:spcAft>
                <a:spcPts val="0"/>
              </a:spcAft>
              <a:buSzPts val="32000"/>
              <a:buNone/>
              <a:defRPr sz="32000"/>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7" name="Google Shape;57;g101949a3f86_0_175"/>
          <p:cNvSpPr txBox="1">
            <a:spLocks noGrp="1"/>
          </p:cNvSpPr>
          <p:nvPr>
            <p:ph type="body" idx="1"/>
          </p:nvPr>
        </p:nvSpPr>
        <p:spPr>
          <a:xfrm>
            <a:off x="831254" y="8406899"/>
            <a:ext cx="22723200" cy="3469200"/>
          </a:xfrm>
          <a:prstGeom prst="rect">
            <a:avLst/>
          </a:prstGeom>
          <a:noFill/>
          <a:ln>
            <a:noFill/>
          </a:ln>
        </p:spPr>
        <p:txBody>
          <a:bodyPr spcFirstLastPara="1" wrap="square" lIns="243825" tIns="243825" rIns="243825" bIns="243825" anchor="t" anchorCtr="0">
            <a:normAutofit/>
          </a:bodyPr>
          <a:lstStyle>
            <a:lvl1pPr marL="457200" lvl="0" indent="-533400" algn="ctr">
              <a:lnSpc>
                <a:spcPct val="115000"/>
              </a:lnSpc>
              <a:spcBef>
                <a:spcPts val="0"/>
              </a:spcBef>
              <a:spcAft>
                <a:spcPts val="0"/>
              </a:spcAft>
              <a:buSzPts val="4800"/>
              <a:buChar char="●"/>
              <a:defRPr/>
            </a:lvl1pPr>
            <a:lvl2pPr marL="914400" lvl="1" indent="-463550" algn="ctr">
              <a:lnSpc>
                <a:spcPct val="115000"/>
              </a:lnSpc>
              <a:spcBef>
                <a:spcPts val="0"/>
              </a:spcBef>
              <a:spcAft>
                <a:spcPts val="0"/>
              </a:spcAft>
              <a:buSzPts val="3700"/>
              <a:buChar char="○"/>
              <a:defRPr/>
            </a:lvl2pPr>
            <a:lvl3pPr marL="1371600" lvl="2" indent="-463550" algn="ctr">
              <a:lnSpc>
                <a:spcPct val="115000"/>
              </a:lnSpc>
              <a:spcBef>
                <a:spcPts val="0"/>
              </a:spcBef>
              <a:spcAft>
                <a:spcPts val="0"/>
              </a:spcAft>
              <a:buSzPts val="3700"/>
              <a:buChar char="■"/>
              <a:defRPr/>
            </a:lvl3pPr>
            <a:lvl4pPr marL="1828800" lvl="3" indent="-463550" algn="ctr">
              <a:lnSpc>
                <a:spcPct val="115000"/>
              </a:lnSpc>
              <a:spcBef>
                <a:spcPts val="0"/>
              </a:spcBef>
              <a:spcAft>
                <a:spcPts val="0"/>
              </a:spcAft>
              <a:buSzPts val="3700"/>
              <a:buChar char="●"/>
              <a:defRPr/>
            </a:lvl4pPr>
            <a:lvl5pPr marL="2286000" lvl="4" indent="-463550" algn="ctr">
              <a:lnSpc>
                <a:spcPct val="115000"/>
              </a:lnSpc>
              <a:spcBef>
                <a:spcPts val="0"/>
              </a:spcBef>
              <a:spcAft>
                <a:spcPts val="0"/>
              </a:spcAft>
              <a:buSzPts val="3700"/>
              <a:buChar char="○"/>
              <a:defRPr/>
            </a:lvl5pPr>
            <a:lvl6pPr marL="2743200" lvl="5" indent="-463550" algn="ctr">
              <a:lnSpc>
                <a:spcPct val="115000"/>
              </a:lnSpc>
              <a:spcBef>
                <a:spcPts val="0"/>
              </a:spcBef>
              <a:spcAft>
                <a:spcPts val="0"/>
              </a:spcAft>
              <a:buSzPts val="3700"/>
              <a:buChar char="■"/>
              <a:defRPr/>
            </a:lvl6pPr>
            <a:lvl7pPr marL="3200400" lvl="6" indent="-463550" algn="ctr">
              <a:lnSpc>
                <a:spcPct val="115000"/>
              </a:lnSpc>
              <a:spcBef>
                <a:spcPts val="0"/>
              </a:spcBef>
              <a:spcAft>
                <a:spcPts val="0"/>
              </a:spcAft>
              <a:buSzPts val="3700"/>
              <a:buChar char="●"/>
              <a:defRPr/>
            </a:lvl7pPr>
            <a:lvl8pPr marL="3657600" lvl="7" indent="-463550" algn="ctr">
              <a:lnSpc>
                <a:spcPct val="115000"/>
              </a:lnSpc>
              <a:spcBef>
                <a:spcPts val="0"/>
              </a:spcBef>
              <a:spcAft>
                <a:spcPts val="0"/>
              </a:spcAft>
              <a:buSzPts val="3700"/>
              <a:buChar char="○"/>
              <a:defRPr/>
            </a:lvl8pPr>
            <a:lvl9pPr marL="4114800" lvl="8" indent="-463550" algn="ctr">
              <a:lnSpc>
                <a:spcPct val="115000"/>
              </a:lnSpc>
              <a:spcBef>
                <a:spcPts val="0"/>
              </a:spcBef>
              <a:spcAft>
                <a:spcPts val="0"/>
              </a:spcAft>
              <a:buSzPts val="3700"/>
              <a:buChar char="■"/>
              <a:defRPr/>
            </a:lvl9pPr>
          </a:lstStyle>
          <a:p>
            <a:endParaRPr/>
          </a:p>
        </p:txBody>
      </p:sp>
      <p:sp>
        <p:nvSpPr>
          <p:cNvPr id="58" name="Google Shape;58;g101949a3f86_0_175"/>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g101949a3f86_0_179"/>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l cimsor es kep">
  <p:cSld name="bal cimsor es kep">
    <p:spTree>
      <p:nvGrpSpPr>
        <p:cNvPr id="1" name="Shape 61"/>
        <p:cNvGrpSpPr/>
        <p:nvPr/>
      </p:nvGrpSpPr>
      <p:grpSpPr>
        <a:xfrm>
          <a:off x="0" y="0"/>
          <a:ext cx="0" cy="0"/>
          <a:chOff x="0" y="0"/>
          <a:chExt cx="0" cy="0"/>
        </a:xfrm>
      </p:grpSpPr>
      <p:sp>
        <p:nvSpPr>
          <p:cNvPr id="62" name="Google Shape;62;g101949a3f86_0_188"/>
          <p:cNvSpPr txBox="1">
            <a:spLocks noGrp="1"/>
          </p:cNvSpPr>
          <p:nvPr>
            <p:ph type="dt" idx="10"/>
          </p:nvPr>
        </p:nvSpPr>
        <p:spPr>
          <a:xfrm>
            <a:off x="1219279" y="12714173"/>
            <a:ext cx="5690100" cy="730200"/>
          </a:xfrm>
          <a:prstGeom prst="rect">
            <a:avLst/>
          </a:prstGeom>
          <a:noFill/>
          <a:ln>
            <a:noFill/>
          </a:ln>
        </p:spPr>
        <p:txBody>
          <a:bodyPr spcFirstLastPara="1" wrap="square" lIns="243850" tIns="121925" rIns="243850" bIns="1219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g101949a3f86_0_188"/>
          <p:cNvSpPr txBox="1">
            <a:spLocks noGrp="1"/>
          </p:cNvSpPr>
          <p:nvPr>
            <p:ph type="ftr" idx="11"/>
          </p:nvPr>
        </p:nvSpPr>
        <p:spPr>
          <a:xfrm rot="-5400000">
            <a:off x="-2725800" y="6523001"/>
            <a:ext cx="6121500" cy="6699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g101949a3f86_0_188"/>
          <p:cNvSpPr txBox="1">
            <a:spLocks noGrp="1"/>
          </p:cNvSpPr>
          <p:nvPr>
            <p:ph type="sldNum" idx="12"/>
          </p:nvPr>
        </p:nvSpPr>
        <p:spPr>
          <a:xfrm>
            <a:off x="0" y="12979400"/>
            <a:ext cx="669900" cy="7302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65" name="Google Shape;65;g101949a3f86_0_188"/>
          <p:cNvSpPr txBox="1">
            <a:spLocks noGrp="1"/>
          </p:cNvSpPr>
          <p:nvPr>
            <p:ph type="title"/>
          </p:nvPr>
        </p:nvSpPr>
        <p:spPr>
          <a:xfrm>
            <a:off x="2091566" y="2357438"/>
            <a:ext cx="14421600" cy="1440000"/>
          </a:xfrm>
          <a:prstGeom prst="rect">
            <a:avLst/>
          </a:prstGeom>
          <a:noFill/>
          <a:ln>
            <a:noFill/>
          </a:ln>
          <a:effectLst>
            <a:outerShdw blurRad="508000" dist="381000" dir="5400000" algn="t" rotWithShape="0">
              <a:srgbClr val="000000">
                <a:alpha val="29019"/>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01949a3f86_0_188"/>
          <p:cNvSpPr>
            <a:spLocks noGrp="1"/>
          </p:cNvSpPr>
          <p:nvPr>
            <p:ph type="pic" idx="2"/>
          </p:nvPr>
        </p:nvSpPr>
        <p:spPr>
          <a:xfrm>
            <a:off x="16513177" y="0"/>
            <a:ext cx="7894500" cy="13717500"/>
          </a:xfrm>
          <a:prstGeom prst="rect">
            <a:avLst/>
          </a:prstGeom>
          <a:noFill/>
          <a:ln>
            <a:noFill/>
          </a:ln>
        </p:spPr>
      </p:sp>
      <p:pic>
        <p:nvPicPr>
          <p:cNvPr id="67" name="Google Shape;67;g101949a3f86_0_188"/>
          <p:cNvPicPr preferRelativeResize="0"/>
          <p:nvPr/>
        </p:nvPicPr>
        <p:blipFill rotWithShape="1">
          <a:blip r:embed="rId2">
            <a:alphaModFix/>
          </a:blip>
          <a:srcRect/>
          <a:stretch/>
        </p:blipFill>
        <p:spPr>
          <a:xfrm>
            <a:off x="669925" y="736604"/>
            <a:ext cx="3397146" cy="1439850"/>
          </a:xfrm>
          <a:prstGeom prst="rect">
            <a:avLst/>
          </a:prstGeom>
          <a:noFill/>
          <a:ln>
            <a:noFill/>
          </a:ln>
        </p:spPr>
      </p:pic>
      <p:pic>
        <p:nvPicPr>
          <p:cNvPr id="68" name="Google Shape;68;g101949a3f86_0_188"/>
          <p:cNvPicPr preferRelativeResize="0"/>
          <p:nvPr/>
        </p:nvPicPr>
        <p:blipFill rotWithShape="1">
          <a:blip r:embed="rId3">
            <a:alphaModFix/>
          </a:blip>
          <a:srcRect/>
          <a:stretch/>
        </p:blipFill>
        <p:spPr>
          <a:xfrm rot="5400000">
            <a:off x="12643067" y="2504423"/>
            <a:ext cx="14483174" cy="9474325"/>
          </a:xfrm>
          <a:prstGeom prst="rect">
            <a:avLst/>
          </a:prstGeom>
          <a:noFill/>
          <a:ln>
            <a:noFill/>
          </a:ln>
        </p:spPr>
      </p:pic>
      <p:pic>
        <p:nvPicPr>
          <p:cNvPr id="69" name="Google Shape;69;g101949a3f86_0_188"/>
          <p:cNvPicPr preferRelativeResize="0"/>
          <p:nvPr/>
        </p:nvPicPr>
        <p:blipFill rotWithShape="1">
          <a:blip r:embed="rId4">
            <a:alphaModFix/>
          </a:blip>
          <a:srcRect/>
          <a:stretch/>
        </p:blipFill>
        <p:spPr>
          <a:xfrm>
            <a:off x="16356050" y="376063"/>
            <a:ext cx="5372100" cy="721087"/>
          </a:xfrm>
          <a:prstGeom prst="rect">
            <a:avLst/>
          </a:prstGeom>
          <a:noFill/>
          <a:ln>
            <a:noFill/>
          </a:ln>
        </p:spPr>
      </p:pic>
      <p:sp>
        <p:nvSpPr>
          <p:cNvPr id="70" name="Google Shape;70;g101949a3f86_0_188"/>
          <p:cNvSpPr txBox="1"/>
          <p:nvPr/>
        </p:nvSpPr>
        <p:spPr>
          <a:xfrm>
            <a:off x="2111375" y="4782300"/>
            <a:ext cx="11719500" cy="618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hu-HU" sz="2400" b="0" i="0" u="none" strike="noStrike" cap="none">
                <a:solidFill>
                  <a:schemeClr val="dk1"/>
                </a:solidFill>
                <a:latin typeface="Raleway Light"/>
                <a:ea typeface="Raleway Light"/>
                <a:cs typeface="Raleway Light"/>
                <a:sym typeface="Raleway Light"/>
              </a:rPr>
              <a:t>Lorem ipsum dolor sit amet, consectetur adipiscing elit. Duis et aliquam augue. Maecenas tincidunt, mauris eget iaculis elementum, sapien urna facilisis massa, commodo facilisis eros quam et nibh. Mauris egestas ipsum nibh, non commodo quam luctus ut. Donec luctus luctus risus nec porttitor. Vivamus eu lorem sit amet dui placerat auctor quis sed metus. Aenean neque ipsum, efficitur eget ipsum et, iaculis efficitur dolor. Praesent eu turpis at leo mattis hendrerit. In sed sem eu ante efficitur fermentum quis ut justo. In hac habitasse platea dictumst.</a:t>
            </a:r>
            <a:endParaRPr sz="2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aleway Light"/>
              <a:ea typeface="Raleway Light"/>
              <a:cs typeface="Raleway Light"/>
              <a:sym typeface="Raleway Light"/>
            </a:endParaRPr>
          </a:p>
          <a:p>
            <a:pPr marL="342900" marR="0" lvl="0" indent="-342900" algn="l" rtl="0">
              <a:lnSpc>
                <a:spcPct val="150000"/>
              </a:lnSpc>
              <a:spcBef>
                <a:spcPts val="0"/>
              </a:spcBef>
              <a:spcAft>
                <a:spcPts val="0"/>
              </a:spcAft>
              <a:buClr>
                <a:schemeClr val="dk1"/>
              </a:buClr>
              <a:buSzPts val="2400"/>
              <a:buFont typeface="Arial"/>
              <a:buChar char="•"/>
            </a:pPr>
            <a:r>
              <a:rPr lang="hu-HU" sz="2400" b="0" i="0" u="none" strike="noStrike" cap="none">
                <a:solidFill>
                  <a:schemeClr val="dk1"/>
                </a:solidFill>
                <a:latin typeface="Raleway Light"/>
                <a:ea typeface="Raleway Light"/>
                <a:cs typeface="Raleway Light"/>
                <a:sym typeface="Raleway Light"/>
              </a:rPr>
              <a:t>Quisque fringilla ipsum viverra odio sollicitudin, non cursus ligula pulvinar.</a:t>
            </a:r>
            <a:endParaRPr sz="1400" b="0"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hu-HU" sz="2400" b="0" i="0" u="none" strike="noStrike" cap="none">
                <a:solidFill>
                  <a:schemeClr val="dk1"/>
                </a:solidFill>
                <a:latin typeface="Raleway Light"/>
                <a:ea typeface="Raleway Light"/>
                <a:cs typeface="Raleway Light"/>
                <a:sym typeface="Raleway Light"/>
              </a:rPr>
              <a:t>Sed lobortis leo a lorem rutrum volutpat.</a:t>
            </a:r>
            <a:endParaRPr sz="1400" b="0"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hu-HU" sz="2400" b="0" i="0" u="none" strike="noStrike" cap="none">
                <a:solidFill>
                  <a:schemeClr val="dk1"/>
                </a:solidFill>
                <a:latin typeface="Raleway Light"/>
                <a:ea typeface="Raleway Light"/>
                <a:cs typeface="Raleway Light"/>
                <a:sym typeface="Raleway Light"/>
              </a:rPr>
              <a:t>Fusce feugiat eros in erat accumsan gravida.</a:t>
            </a:r>
            <a:endParaRPr sz="1400" b="0"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hu-HU" sz="2400" b="0" i="0" u="none" strike="noStrike" cap="none">
                <a:solidFill>
                  <a:schemeClr val="dk1"/>
                </a:solidFill>
                <a:latin typeface="Raleway Light"/>
                <a:ea typeface="Raleway Light"/>
                <a:cs typeface="Raleway Light"/>
                <a:sym typeface="Raleway Light"/>
              </a:rPr>
              <a:t>Vivamus fermentum lorem sed lorem consequat, eget commodo est egestas.</a:t>
            </a:r>
            <a:endParaRPr sz="1400" b="0"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hu-HU" sz="2400" b="0" i="0" u="none" strike="noStrike" cap="none">
                <a:solidFill>
                  <a:schemeClr val="dk1"/>
                </a:solidFill>
                <a:latin typeface="Raleway Light"/>
                <a:ea typeface="Raleway Light"/>
                <a:cs typeface="Raleway Light"/>
                <a:sym typeface="Raleway Light"/>
              </a:rPr>
              <a:t>Sed at dui placerat, convallis sem eu, tristique eros.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aleway Light"/>
              <a:ea typeface="Raleway Light"/>
              <a:cs typeface="Raleway Light"/>
              <a:sym typeface="Raleway Light"/>
            </a:endParaRPr>
          </a:p>
        </p:txBody>
      </p:sp>
      <p:sp>
        <p:nvSpPr>
          <p:cNvPr id="71" name="Google Shape;71;g101949a3f86_0_188"/>
          <p:cNvSpPr/>
          <p:nvPr/>
        </p:nvSpPr>
        <p:spPr>
          <a:xfrm>
            <a:off x="2111375" y="3707292"/>
            <a:ext cx="1440000"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l cimsor es kep">
  <p:cSld name="bal cimsor es kep">
    <p:spTree>
      <p:nvGrpSpPr>
        <p:cNvPr id="1" name="Shape 79"/>
        <p:cNvGrpSpPr/>
        <p:nvPr/>
      </p:nvGrpSpPr>
      <p:grpSpPr>
        <a:xfrm>
          <a:off x="0" y="0"/>
          <a:ext cx="0" cy="0"/>
          <a:chOff x="0" y="0"/>
          <a:chExt cx="0" cy="0"/>
        </a:xfrm>
      </p:grpSpPr>
      <p:sp>
        <p:nvSpPr>
          <p:cNvPr id="80" name="Google Shape;80;g101949a3f86_2_28"/>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101949a3f86_2_28"/>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01949a3f86_2_28"/>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83" name="Google Shape;83;g101949a3f86_2_28"/>
          <p:cNvSpPr txBox="1">
            <a:spLocks noGrp="1"/>
          </p:cNvSpPr>
          <p:nvPr>
            <p:ph type="title"/>
          </p:nvPr>
        </p:nvSpPr>
        <p:spPr>
          <a:xfrm>
            <a:off x="2091566" y="2357438"/>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101949a3f86_2_28"/>
          <p:cNvSpPr>
            <a:spLocks noGrp="1"/>
          </p:cNvSpPr>
          <p:nvPr>
            <p:ph type="pic" idx="2"/>
          </p:nvPr>
        </p:nvSpPr>
        <p:spPr>
          <a:xfrm>
            <a:off x="16513177" y="0"/>
            <a:ext cx="7894638" cy="13717588"/>
          </a:xfrm>
          <a:prstGeom prst="rect">
            <a:avLst/>
          </a:prstGeom>
          <a:noFill/>
          <a:ln>
            <a:noFill/>
          </a:ln>
        </p:spPr>
      </p:sp>
      <p:pic>
        <p:nvPicPr>
          <p:cNvPr id="85" name="Google Shape;85;g101949a3f86_2_28"/>
          <p:cNvPicPr preferRelativeResize="0"/>
          <p:nvPr/>
        </p:nvPicPr>
        <p:blipFill rotWithShape="1">
          <a:blip r:embed="rId2">
            <a:alphaModFix/>
          </a:blip>
          <a:srcRect/>
          <a:stretch/>
        </p:blipFill>
        <p:spPr>
          <a:xfrm>
            <a:off x="523075" y="244987"/>
            <a:ext cx="3176600" cy="133416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udvozlo oldal">
  <p:cSld name="udvozlo oldal">
    <p:spTree>
      <p:nvGrpSpPr>
        <p:cNvPr id="1" name="Shape 86"/>
        <p:cNvGrpSpPr/>
        <p:nvPr/>
      </p:nvGrpSpPr>
      <p:grpSpPr>
        <a:xfrm>
          <a:off x="0" y="0"/>
          <a:ext cx="0" cy="0"/>
          <a:chOff x="0" y="0"/>
          <a:chExt cx="0" cy="0"/>
        </a:xfrm>
      </p:grpSpPr>
      <p:sp>
        <p:nvSpPr>
          <p:cNvPr id="87" name="Google Shape;87;g101949a3f86_2_7"/>
          <p:cNvSpPr>
            <a:spLocks noGrp="1"/>
          </p:cNvSpPr>
          <p:nvPr>
            <p:ph type="pic" idx="2"/>
          </p:nvPr>
        </p:nvSpPr>
        <p:spPr>
          <a:xfrm>
            <a:off x="0" y="0"/>
            <a:ext cx="24385589" cy="13717587"/>
          </a:xfrm>
          <a:prstGeom prst="rect">
            <a:avLst/>
          </a:prstGeom>
          <a:noFill/>
          <a:ln>
            <a:noFill/>
          </a:ln>
        </p:spPr>
      </p:sp>
      <p:sp>
        <p:nvSpPr>
          <p:cNvPr id="88" name="Google Shape;88;g101949a3f86_2_7"/>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101949a3f86_2_7"/>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01949a3f86_2_7"/>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91" name="Google Shape;91;g101949a3f86_2_7"/>
          <p:cNvSpPr txBox="1">
            <a:spLocks noGrp="1"/>
          </p:cNvSpPr>
          <p:nvPr>
            <p:ph type="title"/>
          </p:nvPr>
        </p:nvSpPr>
        <p:spPr>
          <a:xfrm>
            <a:off x="669925" y="5327650"/>
            <a:ext cx="23044149" cy="306070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14400"/>
              <a:buFont typeface="Montserrat Semi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101949a3f86_2_7"/>
          <p:cNvSpPr txBox="1">
            <a:spLocks noGrp="1"/>
          </p:cNvSpPr>
          <p:nvPr>
            <p:ph type="body" idx="1"/>
          </p:nvPr>
        </p:nvSpPr>
        <p:spPr>
          <a:xfrm>
            <a:off x="669926" y="8569022"/>
            <a:ext cx="23044149" cy="1349678"/>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Montserrat SemiBold"/>
                <a:ea typeface="Montserrat SemiBold"/>
                <a:cs typeface="Montserrat SemiBold"/>
                <a:sym typeface="Montserrat SemiBold"/>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udvozlo oldal vagott kep">
  <p:cSld name="udvozlo oldal vagott kep">
    <p:spTree>
      <p:nvGrpSpPr>
        <p:cNvPr id="1" name="Shape 93"/>
        <p:cNvGrpSpPr/>
        <p:nvPr/>
      </p:nvGrpSpPr>
      <p:grpSpPr>
        <a:xfrm>
          <a:off x="0" y="0"/>
          <a:ext cx="0" cy="0"/>
          <a:chOff x="0" y="0"/>
          <a:chExt cx="0" cy="0"/>
        </a:xfrm>
      </p:grpSpPr>
      <p:sp>
        <p:nvSpPr>
          <p:cNvPr id="94" name="Google Shape;94;g101949a3f86_2_14"/>
          <p:cNvSpPr>
            <a:spLocks noGrp="1"/>
          </p:cNvSpPr>
          <p:nvPr>
            <p:ph type="pic" idx="2"/>
          </p:nvPr>
        </p:nvSpPr>
        <p:spPr>
          <a:xfrm>
            <a:off x="671257" y="736601"/>
            <a:ext cx="23042818" cy="12242801"/>
          </a:xfrm>
          <a:prstGeom prst="rect">
            <a:avLst/>
          </a:prstGeom>
          <a:noFill/>
          <a:ln>
            <a:noFill/>
          </a:ln>
        </p:spPr>
      </p:sp>
      <p:sp>
        <p:nvSpPr>
          <p:cNvPr id="95" name="Google Shape;95;g101949a3f86_2_1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01949a3f86_2_1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101949a3f86_2_1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98" name="Google Shape;98;g101949a3f86_2_14"/>
          <p:cNvSpPr txBox="1">
            <a:spLocks noGrp="1"/>
          </p:cNvSpPr>
          <p:nvPr>
            <p:ph type="title"/>
          </p:nvPr>
        </p:nvSpPr>
        <p:spPr>
          <a:xfrm>
            <a:off x="669925" y="5327650"/>
            <a:ext cx="23044149" cy="306070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14400"/>
              <a:buFont typeface="Montserrat Semi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01949a3f86_2_14"/>
          <p:cNvSpPr txBox="1">
            <a:spLocks noGrp="1"/>
          </p:cNvSpPr>
          <p:nvPr>
            <p:ph type="body" idx="1"/>
          </p:nvPr>
        </p:nvSpPr>
        <p:spPr>
          <a:xfrm>
            <a:off x="669926" y="8569022"/>
            <a:ext cx="23044149" cy="1349678"/>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Montserrat SemiBold"/>
                <a:ea typeface="Montserrat SemiBold"/>
                <a:cs typeface="Montserrat SemiBold"/>
                <a:sym typeface="Montserrat SemiBold"/>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emutatkozo oldal csak cimmel">
  <p:cSld name="bemutatkozo oldal csak cimmel">
    <p:spTree>
      <p:nvGrpSpPr>
        <p:cNvPr id="1" name="Shape 100"/>
        <p:cNvGrpSpPr/>
        <p:nvPr/>
      </p:nvGrpSpPr>
      <p:grpSpPr>
        <a:xfrm>
          <a:off x="0" y="0"/>
          <a:ext cx="0" cy="0"/>
          <a:chOff x="0" y="0"/>
          <a:chExt cx="0" cy="0"/>
        </a:xfrm>
      </p:grpSpPr>
      <p:sp>
        <p:nvSpPr>
          <p:cNvPr id="101" name="Google Shape;101;g101949a3f86_2_21"/>
          <p:cNvSpPr>
            <a:spLocks noGrp="1"/>
          </p:cNvSpPr>
          <p:nvPr>
            <p:ph type="pic" idx="2"/>
          </p:nvPr>
        </p:nvSpPr>
        <p:spPr>
          <a:xfrm>
            <a:off x="9312276" y="0"/>
            <a:ext cx="5759450" cy="13717588"/>
          </a:xfrm>
          <a:prstGeom prst="rect">
            <a:avLst/>
          </a:prstGeom>
          <a:noFill/>
          <a:ln>
            <a:noFill/>
          </a:ln>
        </p:spPr>
      </p:sp>
      <p:sp>
        <p:nvSpPr>
          <p:cNvPr id="102" name="Google Shape;102;g101949a3f86_2_21"/>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101949a3f86_2_21"/>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01949a3f86_2_21"/>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05" name="Google Shape;105;g101949a3f86_2_21"/>
          <p:cNvSpPr txBox="1">
            <a:spLocks noGrp="1"/>
          </p:cNvSpPr>
          <p:nvPr>
            <p:ph type="title"/>
          </p:nvPr>
        </p:nvSpPr>
        <p:spPr>
          <a:xfrm>
            <a:off x="2091566" y="3797300"/>
            <a:ext cx="5759451" cy="3060700"/>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01949a3f86_2_21"/>
          <p:cNvSpPr txBox="1">
            <a:spLocks noGrp="1"/>
          </p:cNvSpPr>
          <p:nvPr>
            <p:ph type="body" idx="1"/>
          </p:nvPr>
        </p:nvSpPr>
        <p:spPr>
          <a:xfrm>
            <a:off x="16513175" y="3777024"/>
            <a:ext cx="5759450" cy="3080975"/>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rmAutofit/>
          </a:bodyPr>
          <a:lstStyle>
            <a:lvl1pPr marL="457200" lvl="0" indent="-228600" algn="r">
              <a:lnSpc>
                <a:spcPct val="100000"/>
              </a:lnSpc>
              <a:spcBef>
                <a:spcPts val="1440"/>
              </a:spcBef>
              <a:spcAft>
                <a:spcPts val="0"/>
              </a:spcAft>
              <a:buClr>
                <a:schemeClr val="dk1"/>
              </a:buClr>
              <a:buSzPts val="7200"/>
              <a:buNone/>
              <a:defRPr sz="7200">
                <a:latin typeface="Montserrat SemiBold"/>
                <a:ea typeface="Montserrat SemiBold"/>
                <a:cs typeface="Montserrat SemiBold"/>
                <a:sym typeface="Montserrat SemiBold"/>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res" type="blank">
  <p:cSld name="BLANK">
    <p:spTree>
      <p:nvGrpSpPr>
        <p:cNvPr id="1" name="Shape 107"/>
        <p:cNvGrpSpPr/>
        <p:nvPr/>
      </p:nvGrpSpPr>
      <p:grpSpPr>
        <a:xfrm>
          <a:off x="0" y="0"/>
          <a:ext cx="0" cy="0"/>
          <a:chOff x="0" y="0"/>
          <a:chExt cx="0" cy="0"/>
        </a:xfrm>
      </p:grpSpPr>
      <p:sp>
        <p:nvSpPr>
          <p:cNvPr id="108" name="Google Shape;108;g101949a3f86_2_3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01949a3f86_2_3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101949a3f86_2_34"/>
          <p:cNvSpPr txBox="1">
            <a:spLocks noGrp="1"/>
          </p:cNvSpPr>
          <p:nvPr>
            <p:ph type="sldNum" idx="12"/>
          </p:nvPr>
        </p:nvSpPr>
        <p:spPr>
          <a:xfrm>
            <a:off x="0" y="12979400"/>
            <a:ext cx="671257" cy="738187"/>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emutatkozo oldal szovegdobozzal">
  <p:cSld name="bemutatkozo oldal szovegdobozzal">
    <p:spTree>
      <p:nvGrpSpPr>
        <p:cNvPr id="1" name="Shape 111"/>
        <p:cNvGrpSpPr/>
        <p:nvPr/>
      </p:nvGrpSpPr>
      <p:grpSpPr>
        <a:xfrm>
          <a:off x="0" y="0"/>
          <a:ext cx="0" cy="0"/>
          <a:chOff x="0" y="0"/>
          <a:chExt cx="0" cy="0"/>
        </a:xfrm>
      </p:grpSpPr>
      <p:sp>
        <p:nvSpPr>
          <p:cNvPr id="112" name="Google Shape;112;g101949a3f86_2_38"/>
          <p:cNvSpPr>
            <a:spLocks noGrp="1"/>
          </p:cNvSpPr>
          <p:nvPr>
            <p:ph type="pic" idx="2"/>
          </p:nvPr>
        </p:nvSpPr>
        <p:spPr>
          <a:xfrm>
            <a:off x="9312276" y="0"/>
            <a:ext cx="5759450" cy="13717588"/>
          </a:xfrm>
          <a:prstGeom prst="rect">
            <a:avLst/>
          </a:prstGeom>
          <a:noFill/>
          <a:ln>
            <a:noFill/>
          </a:ln>
        </p:spPr>
      </p:sp>
      <p:sp>
        <p:nvSpPr>
          <p:cNvPr id="113" name="Google Shape;113;g101949a3f86_2_38"/>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01949a3f86_2_38"/>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101949a3f86_2_38"/>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16" name="Google Shape;116;g101949a3f86_2_38"/>
          <p:cNvSpPr txBox="1">
            <a:spLocks noGrp="1"/>
          </p:cNvSpPr>
          <p:nvPr>
            <p:ph type="title"/>
          </p:nvPr>
        </p:nvSpPr>
        <p:spPr>
          <a:xfrm>
            <a:off x="2091566" y="3797300"/>
            <a:ext cx="5759451" cy="3060700"/>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01949a3f86_2_38"/>
          <p:cNvSpPr txBox="1">
            <a:spLocks noGrp="1"/>
          </p:cNvSpPr>
          <p:nvPr>
            <p:ph type="body" idx="1"/>
          </p:nvPr>
        </p:nvSpPr>
        <p:spPr>
          <a:xfrm>
            <a:off x="16513175" y="3777024"/>
            <a:ext cx="5759450" cy="3080975"/>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rmAutofit/>
          </a:bodyPr>
          <a:lstStyle>
            <a:lvl1pPr marL="457200" lvl="0" indent="-228600" algn="r">
              <a:lnSpc>
                <a:spcPct val="100000"/>
              </a:lnSpc>
              <a:spcBef>
                <a:spcPts val="1440"/>
              </a:spcBef>
              <a:spcAft>
                <a:spcPts val="0"/>
              </a:spcAft>
              <a:buClr>
                <a:schemeClr val="dk1"/>
              </a:buClr>
              <a:buSzPts val="7200"/>
              <a:buNone/>
              <a:defRPr sz="7200">
                <a:latin typeface="Montserrat SemiBold"/>
                <a:ea typeface="Montserrat SemiBold"/>
                <a:cs typeface="Montserrat SemiBold"/>
                <a:sym typeface="Montserrat SemiBold"/>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01949a3f86_2_38"/>
          <p:cNvSpPr txBox="1">
            <a:spLocks noGrp="1"/>
          </p:cNvSpPr>
          <p:nvPr>
            <p:ph type="body" idx="3"/>
          </p:nvPr>
        </p:nvSpPr>
        <p:spPr>
          <a:xfrm>
            <a:off x="2111375" y="6858000"/>
            <a:ext cx="5759450" cy="4591050"/>
          </a:xfrm>
          <a:prstGeom prst="rect">
            <a:avLst/>
          </a:prstGeom>
          <a:noFill/>
          <a:ln>
            <a:noFill/>
          </a:ln>
        </p:spPr>
        <p:txBody>
          <a:bodyPr spcFirstLastPara="1" wrap="square" lIns="243850" tIns="121925" rIns="243850" bIns="121925"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81000" algn="l">
              <a:lnSpc>
                <a:spcPct val="100000"/>
              </a:lnSpc>
              <a:spcBef>
                <a:spcPts val="480"/>
              </a:spcBef>
              <a:spcAft>
                <a:spcPts val="0"/>
              </a:spcAft>
              <a:buClr>
                <a:schemeClr val="dk1"/>
              </a:buClr>
              <a:buSzPts val="2400"/>
              <a:buChar char="•"/>
              <a:defRPr sz="2400"/>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g101949a3f86_2_38"/>
          <p:cNvSpPr txBox="1">
            <a:spLocks noGrp="1"/>
          </p:cNvSpPr>
          <p:nvPr>
            <p:ph type="body" idx="4"/>
          </p:nvPr>
        </p:nvSpPr>
        <p:spPr>
          <a:xfrm>
            <a:off x="16513175" y="6858000"/>
            <a:ext cx="5759450" cy="4591050"/>
          </a:xfrm>
          <a:prstGeom prst="rect">
            <a:avLst/>
          </a:prstGeom>
          <a:noFill/>
          <a:ln>
            <a:noFill/>
          </a:ln>
        </p:spPr>
        <p:txBody>
          <a:bodyPr spcFirstLastPara="1" wrap="square" lIns="243850" tIns="121925" rIns="243850" bIns="121925" anchor="t" anchorCtr="0">
            <a:noAutofit/>
          </a:bodyPr>
          <a:lstStyle>
            <a:lvl1pPr marL="457200" lvl="0" indent="-381000" algn="r">
              <a:lnSpc>
                <a:spcPct val="100000"/>
              </a:lnSpc>
              <a:spcBef>
                <a:spcPts val="480"/>
              </a:spcBef>
              <a:spcAft>
                <a:spcPts val="0"/>
              </a:spcAft>
              <a:buClr>
                <a:schemeClr val="dk1"/>
              </a:buClr>
              <a:buSzPts val="2400"/>
              <a:buChar char="•"/>
              <a:defRPr sz="2400"/>
            </a:lvl1pPr>
            <a:lvl2pPr marL="914400" lvl="1" indent="-381000" algn="r">
              <a:lnSpc>
                <a:spcPct val="100000"/>
              </a:lnSpc>
              <a:spcBef>
                <a:spcPts val="480"/>
              </a:spcBef>
              <a:spcAft>
                <a:spcPts val="0"/>
              </a:spcAft>
              <a:buClr>
                <a:schemeClr val="dk1"/>
              </a:buClr>
              <a:buSzPts val="2400"/>
              <a:buChar char="•"/>
              <a:defRPr sz="2400"/>
            </a:lvl2pPr>
            <a:lvl3pPr marL="1371600" lvl="2" indent="-381000" algn="r">
              <a:lnSpc>
                <a:spcPct val="100000"/>
              </a:lnSpc>
              <a:spcBef>
                <a:spcPts val="480"/>
              </a:spcBef>
              <a:spcAft>
                <a:spcPts val="0"/>
              </a:spcAft>
              <a:buClr>
                <a:schemeClr val="dk1"/>
              </a:buClr>
              <a:buSzPts val="2400"/>
              <a:buChar char="•"/>
              <a:defRPr sz="2400"/>
            </a:lvl3pPr>
            <a:lvl4pPr marL="1828800" lvl="3" indent="-381000" algn="r">
              <a:lnSpc>
                <a:spcPct val="100000"/>
              </a:lnSpc>
              <a:spcBef>
                <a:spcPts val="480"/>
              </a:spcBef>
              <a:spcAft>
                <a:spcPts val="0"/>
              </a:spcAft>
              <a:buClr>
                <a:schemeClr val="dk1"/>
              </a:buClr>
              <a:buSzPts val="2400"/>
              <a:buChar char="•"/>
              <a:defRPr sz="2400"/>
            </a:lvl4pPr>
            <a:lvl5pPr marL="2286000" lvl="4" indent="-381000" algn="r">
              <a:lnSpc>
                <a:spcPct val="100000"/>
              </a:lnSpc>
              <a:spcBef>
                <a:spcPts val="480"/>
              </a:spcBef>
              <a:spcAft>
                <a:spcPts val="0"/>
              </a:spcAft>
              <a:buClr>
                <a:schemeClr val="dk1"/>
              </a:buClr>
              <a:buSzPts val="2400"/>
              <a:buChar char="•"/>
              <a:defRPr sz="2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g101949a3f86_0_140"/>
          <p:cNvSpPr txBox="1">
            <a:spLocks noGrp="1"/>
          </p:cNvSpPr>
          <p:nvPr>
            <p:ph type="ctrTitle"/>
          </p:nvPr>
        </p:nvSpPr>
        <p:spPr>
          <a:xfrm>
            <a:off x="831276" y="1985761"/>
            <a:ext cx="22723200" cy="5474100"/>
          </a:xfrm>
          <a:prstGeom prst="rect">
            <a:avLst/>
          </a:prstGeom>
          <a:noFill/>
          <a:ln>
            <a:noFill/>
          </a:ln>
        </p:spPr>
        <p:txBody>
          <a:bodyPr spcFirstLastPara="1" wrap="square" lIns="243825" tIns="243825" rIns="243825" bIns="243825" anchor="b" anchorCtr="0">
            <a:normAutofit/>
          </a:bodyPr>
          <a:lstStyle>
            <a:lvl1pPr lvl="0" algn="ctr">
              <a:lnSpc>
                <a:spcPct val="100000"/>
              </a:lnSpc>
              <a:spcBef>
                <a:spcPts val="0"/>
              </a:spcBef>
              <a:spcAft>
                <a:spcPts val="0"/>
              </a:spcAft>
              <a:buSzPts val="13900"/>
              <a:buNone/>
              <a:defRPr sz="13900"/>
            </a:lvl1pPr>
            <a:lvl2pPr lvl="1" algn="ctr">
              <a:lnSpc>
                <a:spcPct val="100000"/>
              </a:lnSpc>
              <a:spcBef>
                <a:spcPts val="0"/>
              </a:spcBef>
              <a:spcAft>
                <a:spcPts val="0"/>
              </a:spcAft>
              <a:buSzPts val="13900"/>
              <a:buNone/>
              <a:defRPr sz="13900"/>
            </a:lvl2pPr>
            <a:lvl3pPr lvl="2" algn="ctr">
              <a:lnSpc>
                <a:spcPct val="100000"/>
              </a:lnSpc>
              <a:spcBef>
                <a:spcPts val="0"/>
              </a:spcBef>
              <a:spcAft>
                <a:spcPts val="0"/>
              </a:spcAft>
              <a:buSzPts val="13900"/>
              <a:buNone/>
              <a:defRPr sz="13900"/>
            </a:lvl3pPr>
            <a:lvl4pPr lvl="3" algn="ctr">
              <a:lnSpc>
                <a:spcPct val="100000"/>
              </a:lnSpc>
              <a:spcBef>
                <a:spcPts val="0"/>
              </a:spcBef>
              <a:spcAft>
                <a:spcPts val="0"/>
              </a:spcAft>
              <a:buSzPts val="13900"/>
              <a:buNone/>
              <a:defRPr sz="13900"/>
            </a:lvl4pPr>
            <a:lvl5pPr lvl="4" algn="ctr">
              <a:lnSpc>
                <a:spcPct val="100000"/>
              </a:lnSpc>
              <a:spcBef>
                <a:spcPts val="0"/>
              </a:spcBef>
              <a:spcAft>
                <a:spcPts val="0"/>
              </a:spcAft>
              <a:buSzPts val="13900"/>
              <a:buNone/>
              <a:defRPr sz="13900"/>
            </a:lvl5pPr>
            <a:lvl6pPr lvl="5" algn="ctr">
              <a:lnSpc>
                <a:spcPct val="100000"/>
              </a:lnSpc>
              <a:spcBef>
                <a:spcPts val="0"/>
              </a:spcBef>
              <a:spcAft>
                <a:spcPts val="0"/>
              </a:spcAft>
              <a:buSzPts val="13900"/>
              <a:buNone/>
              <a:defRPr sz="13900"/>
            </a:lvl6pPr>
            <a:lvl7pPr lvl="6" algn="ctr">
              <a:lnSpc>
                <a:spcPct val="100000"/>
              </a:lnSpc>
              <a:spcBef>
                <a:spcPts val="0"/>
              </a:spcBef>
              <a:spcAft>
                <a:spcPts val="0"/>
              </a:spcAft>
              <a:buSzPts val="13900"/>
              <a:buNone/>
              <a:defRPr sz="13900"/>
            </a:lvl7pPr>
            <a:lvl8pPr lvl="7" algn="ctr">
              <a:lnSpc>
                <a:spcPct val="100000"/>
              </a:lnSpc>
              <a:spcBef>
                <a:spcPts val="0"/>
              </a:spcBef>
              <a:spcAft>
                <a:spcPts val="0"/>
              </a:spcAft>
              <a:buSzPts val="13900"/>
              <a:buNone/>
              <a:defRPr sz="13900"/>
            </a:lvl8pPr>
            <a:lvl9pPr lvl="8" algn="ctr">
              <a:lnSpc>
                <a:spcPct val="100000"/>
              </a:lnSpc>
              <a:spcBef>
                <a:spcPts val="0"/>
              </a:spcBef>
              <a:spcAft>
                <a:spcPts val="0"/>
              </a:spcAft>
              <a:buSzPts val="13900"/>
              <a:buNone/>
              <a:defRPr sz="13900"/>
            </a:lvl9pPr>
          </a:lstStyle>
          <a:p>
            <a:endParaRPr/>
          </a:p>
        </p:txBody>
      </p:sp>
      <p:sp>
        <p:nvSpPr>
          <p:cNvPr id="22" name="Google Shape;22;g101949a3f86_0_140"/>
          <p:cNvSpPr txBox="1">
            <a:spLocks noGrp="1"/>
          </p:cNvSpPr>
          <p:nvPr>
            <p:ph type="subTitle" idx="1"/>
          </p:nvPr>
        </p:nvSpPr>
        <p:spPr>
          <a:xfrm>
            <a:off x="831254" y="7558535"/>
            <a:ext cx="22723200" cy="2113800"/>
          </a:xfrm>
          <a:prstGeom prst="rect">
            <a:avLst/>
          </a:prstGeom>
          <a:noFill/>
          <a:ln>
            <a:noFill/>
          </a:ln>
        </p:spPr>
        <p:txBody>
          <a:bodyPr spcFirstLastPara="1" wrap="square" lIns="243825" tIns="243825" rIns="243825" bIns="243825" anchor="t" anchorCtr="0">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a:endParaRPr/>
          </a:p>
        </p:txBody>
      </p:sp>
      <p:sp>
        <p:nvSpPr>
          <p:cNvPr id="23" name="Google Shape;23;g101949a3f86_0_140"/>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l szovegdoboz es kep">
  <p:cSld name="bal szovegdoboz es kep">
    <p:spTree>
      <p:nvGrpSpPr>
        <p:cNvPr id="1" name="Shape 120"/>
        <p:cNvGrpSpPr/>
        <p:nvPr/>
      </p:nvGrpSpPr>
      <p:grpSpPr>
        <a:xfrm>
          <a:off x="0" y="0"/>
          <a:ext cx="0" cy="0"/>
          <a:chOff x="0" y="0"/>
          <a:chExt cx="0" cy="0"/>
        </a:xfrm>
      </p:grpSpPr>
      <p:sp>
        <p:nvSpPr>
          <p:cNvPr id="121" name="Google Shape;121;g101949a3f86_2_47"/>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01949a3f86_2_47"/>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01949a3f86_2_47"/>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24" name="Google Shape;124;g101949a3f86_2_47"/>
          <p:cNvSpPr txBox="1">
            <a:spLocks noGrp="1"/>
          </p:cNvSpPr>
          <p:nvPr>
            <p:ph type="title"/>
          </p:nvPr>
        </p:nvSpPr>
        <p:spPr>
          <a:xfrm>
            <a:off x="2091566" y="2357438"/>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01949a3f86_2_47"/>
          <p:cNvSpPr>
            <a:spLocks noGrp="1"/>
          </p:cNvSpPr>
          <p:nvPr>
            <p:ph type="pic" idx="2"/>
          </p:nvPr>
        </p:nvSpPr>
        <p:spPr>
          <a:xfrm>
            <a:off x="16513177" y="0"/>
            <a:ext cx="7894638" cy="13717588"/>
          </a:xfrm>
          <a:prstGeom prst="rect">
            <a:avLst/>
          </a:prstGeom>
          <a:noFill/>
          <a:ln>
            <a:noFill/>
          </a:ln>
        </p:spPr>
      </p:sp>
      <p:sp>
        <p:nvSpPr>
          <p:cNvPr id="126" name="Google Shape;126;g101949a3f86_2_47"/>
          <p:cNvSpPr txBox="1">
            <a:spLocks noGrp="1"/>
          </p:cNvSpPr>
          <p:nvPr>
            <p:ph type="body" idx="1"/>
          </p:nvPr>
        </p:nvSpPr>
        <p:spPr>
          <a:xfrm>
            <a:off x="2111375" y="5327650"/>
            <a:ext cx="14401800" cy="7651750"/>
          </a:xfrm>
          <a:prstGeom prst="rect">
            <a:avLst/>
          </a:prstGeom>
          <a:noFill/>
          <a:ln>
            <a:noFill/>
          </a:ln>
        </p:spPr>
        <p:txBody>
          <a:bodyPr spcFirstLastPara="1" wrap="square" lIns="243850" tIns="121925" rIns="243850" bIns="121925"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81000" algn="l">
              <a:lnSpc>
                <a:spcPct val="100000"/>
              </a:lnSpc>
              <a:spcBef>
                <a:spcPts val="480"/>
              </a:spcBef>
              <a:spcAft>
                <a:spcPts val="0"/>
              </a:spcAft>
              <a:buClr>
                <a:schemeClr val="dk1"/>
              </a:buClr>
              <a:buSzPts val="2400"/>
              <a:buChar char="•"/>
              <a:defRPr sz="2400"/>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jobb cimsor es kep">
  <p:cSld name="jobb cimsor es kep">
    <p:spTree>
      <p:nvGrpSpPr>
        <p:cNvPr id="1" name="Shape 127"/>
        <p:cNvGrpSpPr/>
        <p:nvPr/>
      </p:nvGrpSpPr>
      <p:grpSpPr>
        <a:xfrm>
          <a:off x="0" y="0"/>
          <a:ext cx="0" cy="0"/>
          <a:chOff x="0" y="0"/>
          <a:chExt cx="0" cy="0"/>
        </a:xfrm>
      </p:grpSpPr>
      <p:sp>
        <p:nvSpPr>
          <p:cNvPr id="128" name="Google Shape;128;g101949a3f86_2_5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01949a3f86_2_5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01949a3f86_2_5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31" name="Google Shape;131;g101949a3f86_2_54"/>
          <p:cNvSpPr txBox="1">
            <a:spLocks noGrp="1"/>
          </p:cNvSpPr>
          <p:nvPr>
            <p:ph type="title"/>
          </p:nvPr>
        </p:nvSpPr>
        <p:spPr>
          <a:xfrm>
            <a:off x="9312275" y="2357438"/>
            <a:ext cx="12980159"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01949a3f86_2_54"/>
          <p:cNvSpPr>
            <a:spLocks noGrp="1"/>
          </p:cNvSpPr>
          <p:nvPr>
            <p:ph type="pic" idx="2"/>
          </p:nvPr>
        </p:nvSpPr>
        <p:spPr>
          <a:xfrm>
            <a:off x="0" y="0"/>
            <a:ext cx="7894638" cy="1371758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jobb szovegdoboz es kep">
  <p:cSld name="jobb szovegdoboz es kep">
    <p:spTree>
      <p:nvGrpSpPr>
        <p:cNvPr id="1" name="Shape 133"/>
        <p:cNvGrpSpPr/>
        <p:nvPr/>
      </p:nvGrpSpPr>
      <p:grpSpPr>
        <a:xfrm>
          <a:off x="0" y="0"/>
          <a:ext cx="0" cy="0"/>
          <a:chOff x="0" y="0"/>
          <a:chExt cx="0" cy="0"/>
        </a:xfrm>
      </p:grpSpPr>
      <p:sp>
        <p:nvSpPr>
          <p:cNvPr id="134" name="Google Shape;134;g101949a3f86_2_60"/>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01949a3f86_2_60"/>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01949a3f86_2_60"/>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37" name="Google Shape;137;g101949a3f86_2_60"/>
          <p:cNvSpPr txBox="1">
            <a:spLocks noGrp="1"/>
          </p:cNvSpPr>
          <p:nvPr>
            <p:ph type="title"/>
          </p:nvPr>
        </p:nvSpPr>
        <p:spPr>
          <a:xfrm>
            <a:off x="9312275" y="2357438"/>
            <a:ext cx="12980159"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01949a3f86_2_60"/>
          <p:cNvSpPr>
            <a:spLocks noGrp="1"/>
          </p:cNvSpPr>
          <p:nvPr>
            <p:ph type="pic" idx="2"/>
          </p:nvPr>
        </p:nvSpPr>
        <p:spPr>
          <a:xfrm>
            <a:off x="0" y="0"/>
            <a:ext cx="7894638" cy="13717588"/>
          </a:xfrm>
          <a:prstGeom prst="rect">
            <a:avLst/>
          </a:prstGeom>
          <a:noFill/>
          <a:ln>
            <a:noFill/>
          </a:ln>
        </p:spPr>
      </p:sp>
      <p:sp>
        <p:nvSpPr>
          <p:cNvPr id="139" name="Google Shape;139;g101949a3f86_2_60"/>
          <p:cNvSpPr txBox="1">
            <a:spLocks noGrp="1"/>
          </p:cNvSpPr>
          <p:nvPr>
            <p:ph type="body" idx="1"/>
          </p:nvPr>
        </p:nvSpPr>
        <p:spPr>
          <a:xfrm>
            <a:off x="9312275" y="5327650"/>
            <a:ext cx="14401800" cy="7651750"/>
          </a:xfrm>
          <a:prstGeom prst="rect">
            <a:avLst/>
          </a:prstGeom>
          <a:noFill/>
          <a:ln>
            <a:noFill/>
          </a:ln>
        </p:spPr>
        <p:txBody>
          <a:bodyPr spcFirstLastPara="1" wrap="square" lIns="243850" tIns="121925" rIns="243850" bIns="121925"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81000" algn="l">
              <a:lnSpc>
                <a:spcPct val="100000"/>
              </a:lnSpc>
              <a:spcBef>
                <a:spcPts val="480"/>
              </a:spcBef>
              <a:spcAft>
                <a:spcPts val="0"/>
              </a:spcAft>
              <a:buClr>
                <a:schemeClr val="dk1"/>
              </a:buClr>
              <a:buSzPts val="2400"/>
              <a:buChar char="•"/>
              <a:defRPr sz="2400"/>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im oldalt van">
  <p:cSld name="cim oldalt van">
    <p:spTree>
      <p:nvGrpSpPr>
        <p:cNvPr id="1" name="Shape 140"/>
        <p:cNvGrpSpPr/>
        <p:nvPr/>
      </p:nvGrpSpPr>
      <p:grpSpPr>
        <a:xfrm>
          <a:off x="0" y="0"/>
          <a:ext cx="0" cy="0"/>
          <a:chOff x="0" y="0"/>
          <a:chExt cx="0" cy="0"/>
        </a:xfrm>
      </p:grpSpPr>
      <p:sp>
        <p:nvSpPr>
          <p:cNvPr id="141" name="Google Shape;141;g101949a3f86_2_67"/>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01949a3f86_2_67"/>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01949a3f86_2_67"/>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44" name="Google Shape;144;g101949a3f86_2_67"/>
          <p:cNvSpPr txBox="1">
            <a:spLocks noGrp="1"/>
          </p:cNvSpPr>
          <p:nvPr>
            <p:ph type="title"/>
          </p:nvPr>
        </p:nvSpPr>
        <p:spPr>
          <a:xfrm>
            <a:off x="2091566" y="2357438"/>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m oldalt es szovegdoboz">
  <p:cSld name="cim oldalt es szovegdoboz">
    <p:spTree>
      <p:nvGrpSpPr>
        <p:cNvPr id="1" name="Shape 145"/>
        <p:cNvGrpSpPr/>
        <p:nvPr/>
      </p:nvGrpSpPr>
      <p:grpSpPr>
        <a:xfrm>
          <a:off x="0" y="0"/>
          <a:ext cx="0" cy="0"/>
          <a:chOff x="0" y="0"/>
          <a:chExt cx="0" cy="0"/>
        </a:xfrm>
      </p:grpSpPr>
      <p:sp>
        <p:nvSpPr>
          <p:cNvPr id="146" name="Google Shape;146;g101949a3f86_2_72"/>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01949a3f86_2_72"/>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01949a3f86_2_72"/>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49" name="Google Shape;149;g101949a3f86_2_72"/>
          <p:cNvSpPr txBox="1">
            <a:spLocks noGrp="1"/>
          </p:cNvSpPr>
          <p:nvPr>
            <p:ph type="title"/>
          </p:nvPr>
        </p:nvSpPr>
        <p:spPr>
          <a:xfrm>
            <a:off x="2091566" y="2357438"/>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4000"/>
              <a:buFont typeface="Montserrat SemiBold"/>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01949a3f86_2_72"/>
          <p:cNvSpPr txBox="1">
            <a:spLocks noGrp="1"/>
          </p:cNvSpPr>
          <p:nvPr>
            <p:ph type="body" idx="1"/>
          </p:nvPr>
        </p:nvSpPr>
        <p:spPr>
          <a:xfrm>
            <a:off x="2111375" y="5327650"/>
            <a:ext cx="20161250" cy="6121400"/>
          </a:xfrm>
          <a:prstGeom prst="rect">
            <a:avLst/>
          </a:prstGeom>
          <a:noFill/>
          <a:ln>
            <a:noFill/>
          </a:ln>
        </p:spPr>
        <p:txBody>
          <a:bodyPr spcFirstLastPara="1" wrap="square" lIns="243850" tIns="121925" rIns="243850" bIns="121925"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81000" algn="l">
              <a:lnSpc>
                <a:spcPct val="100000"/>
              </a:lnSpc>
              <a:spcBef>
                <a:spcPts val="480"/>
              </a:spcBef>
              <a:spcAft>
                <a:spcPts val="0"/>
              </a:spcAft>
              <a:buClr>
                <a:schemeClr val="dk1"/>
              </a:buClr>
              <a:buSzPts val="2400"/>
              <a:buChar char="•"/>
              <a:defRPr sz="2400"/>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unkank/szolgaltatasaink">
  <p:cSld name="munkank/szolgaltatasaink">
    <p:spTree>
      <p:nvGrpSpPr>
        <p:cNvPr id="1" name="Shape 151"/>
        <p:cNvGrpSpPr/>
        <p:nvPr/>
      </p:nvGrpSpPr>
      <p:grpSpPr>
        <a:xfrm>
          <a:off x="0" y="0"/>
          <a:ext cx="0" cy="0"/>
          <a:chOff x="0" y="0"/>
          <a:chExt cx="0" cy="0"/>
        </a:xfrm>
      </p:grpSpPr>
      <p:sp>
        <p:nvSpPr>
          <p:cNvPr id="152" name="Google Shape;152;g101949a3f86_2_78"/>
          <p:cNvSpPr>
            <a:spLocks noGrp="1"/>
          </p:cNvSpPr>
          <p:nvPr>
            <p:ph type="pic" idx="2"/>
          </p:nvPr>
        </p:nvSpPr>
        <p:spPr>
          <a:xfrm>
            <a:off x="7870825" y="0"/>
            <a:ext cx="8642350" cy="13717588"/>
          </a:xfrm>
          <a:prstGeom prst="rect">
            <a:avLst/>
          </a:prstGeom>
          <a:noFill/>
          <a:ln>
            <a:noFill/>
          </a:ln>
        </p:spPr>
      </p:sp>
      <p:sp>
        <p:nvSpPr>
          <p:cNvPr id="153" name="Google Shape;153;g101949a3f86_2_78"/>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01949a3f86_2_78"/>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01949a3f86_2_78"/>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56" name="Google Shape;156;g101949a3f86_2_78"/>
          <p:cNvSpPr txBox="1">
            <a:spLocks noGrp="1"/>
          </p:cNvSpPr>
          <p:nvPr>
            <p:ph type="title"/>
          </p:nvPr>
        </p:nvSpPr>
        <p:spPr>
          <a:xfrm>
            <a:off x="2091566" y="3797300"/>
            <a:ext cx="5779259" cy="3060700"/>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lvl1pPr lvl="0" algn="l">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pes bemutato es cim">
  <p:cSld name="kepes bemutato es cim">
    <p:spTree>
      <p:nvGrpSpPr>
        <p:cNvPr id="1" name="Shape 157"/>
        <p:cNvGrpSpPr/>
        <p:nvPr/>
      </p:nvGrpSpPr>
      <p:grpSpPr>
        <a:xfrm>
          <a:off x="0" y="0"/>
          <a:ext cx="0" cy="0"/>
          <a:chOff x="0" y="0"/>
          <a:chExt cx="0" cy="0"/>
        </a:xfrm>
      </p:grpSpPr>
      <p:sp>
        <p:nvSpPr>
          <p:cNvPr id="158" name="Google Shape;158;g101949a3f86_2_84"/>
          <p:cNvSpPr>
            <a:spLocks noGrp="1"/>
          </p:cNvSpPr>
          <p:nvPr>
            <p:ph type="pic" idx="2"/>
          </p:nvPr>
        </p:nvSpPr>
        <p:spPr>
          <a:xfrm>
            <a:off x="0" y="3797300"/>
            <a:ext cx="6094800" cy="6121400"/>
          </a:xfrm>
          <a:prstGeom prst="rect">
            <a:avLst/>
          </a:prstGeom>
          <a:noFill/>
          <a:ln>
            <a:noFill/>
          </a:ln>
        </p:spPr>
      </p:sp>
      <p:sp>
        <p:nvSpPr>
          <p:cNvPr id="159" name="Google Shape;159;g101949a3f86_2_8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01949a3f86_2_8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01949a3f86_2_8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62" name="Google Shape;162;g101949a3f86_2_84"/>
          <p:cNvSpPr txBox="1">
            <a:spLocks noGrp="1"/>
          </p:cNvSpPr>
          <p:nvPr>
            <p:ph type="title"/>
          </p:nvPr>
        </p:nvSpPr>
        <p:spPr>
          <a:xfrm>
            <a:off x="669925" y="711200"/>
            <a:ext cx="23044149" cy="101691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01949a3f86_2_84"/>
          <p:cNvSpPr txBox="1">
            <a:spLocks noGrp="1"/>
          </p:cNvSpPr>
          <p:nvPr>
            <p:ph type="body" idx="1"/>
          </p:nvPr>
        </p:nvSpPr>
        <p:spPr>
          <a:xfrm>
            <a:off x="669925" y="1728110"/>
            <a:ext cx="23044149" cy="53884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Raleway Light"/>
                <a:ea typeface="Raleway Light"/>
                <a:cs typeface="Raleway Light"/>
                <a:sym typeface="Raleway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g101949a3f86_2_84"/>
          <p:cNvSpPr>
            <a:spLocks noGrp="1"/>
          </p:cNvSpPr>
          <p:nvPr>
            <p:ph type="pic" idx="3"/>
          </p:nvPr>
        </p:nvSpPr>
        <p:spPr>
          <a:xfrm>
            <a:off x="6097200" y="3797300"/>
            <a:ext cx="6094800" cy="6121400"/>
          </a:xfrm>
          <a:prstGeom prst="rect">
            <a:avLst/>
          </a:prstGeom>
          <a:noFill/>
          <a:ln>
            <a:noFill/>
          </a:ln>
        </p:spPr>
      </p:sp>
      <p:sp>
        <p:nvSpPr>
          <p:cNvPr id="165" name="Google Shape;165;g101949a3f86_2_84"/>
          <p:cNvSpPr>
            <a:spLocks noGrp="1"/>
          </p:cNvSpPr>
          <p:nvPr>
            <p:ph type="pic" idx="4"/>
          </p:nvPr>
        </p:nvSpPr>
        <p:spPr>
          <a:xfrm>
            <a:off x="12192000" y="3797300"/>
            <a:ext cx="6094800" cy="6121400"/>
          </a:xfrm>
          <a:prstGeom prst="rect">
            <a:avLst/>
          </a:prstGeom>
          <a:noFill/>
          <a:ln>
            <a:noFill/>
          </a:ln>
        </p:spPr>
      </p:sp>
      <p:sp>
        <p:nvSpPr>
          <p:cNvPr id="166" name="Google Shape;166;g101949a3f86_2_84"/>
          <p:cNvSpPr>
            <a:spLocks noGrp="1"/>
          </p:cNvSpPr>
          <p:nvPr>
            <p:ph type="pic" idx="5"/>
          </p:nvPr>
        </p:nvSpPr>
        <p:spPr>
          <a:xfrm>
            <a:off x="18280170" y="3797300"/>
            <a:ext cx="6094800" cy="61214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epes bemutato es cim 02">
  <p:cSld name="kepes bemutato es cim 02">
    <p:spTree>
      <p:nvGrpSpPr>
        <p:cNvPr id="1" name="Shape 167"/>
        <p:cNvGrpSpPr/>
        <p:nvPr/>
      </p:nvGrpSpPr>
      <p:grpSpPr>
        <a:xfrm>
          <a:off x="0" y="0"/>
          <a:ext cx="0" cy="0"/>
          <a:chOff x="0" y="0"/>
          <a:chExt cx="0" cy="0"/>
        </a:xfrm>
      </p:grpSpPr>
      <p:sp>
        <p:nvSpPr>
          <p:cNvPr id="168" name="Google Shape;168;g101949a3f86_2_94"/>
          <p:cNvSpPr>
            <a:spLocks noGrp="1"/>
          </p:cNvSpPr>
          <p:nvPr>
            <p:ph type="pic" idx="2"/>
          </p:nvPr>
        </p:nvSpPr>
        <p:spPr>
          <a:xfrm>
            <a:off x="669922" y="2988278"/>
            <a:ext cx="5582079" cy="6930422"/>
          </a:xfrm>
          <a:prstGeom prst="rect">
            <a:avLst/>
          </a:prstGeom>
          <a:noFill/>
          <a:ln>
            <a:noFill/>
          </a:ln>
        </p:spPr>
      </p:sp>
      <p:sp>
        <p:nvSpPr>
          <p:cNvPr id="169" name="Google Shape;169;g101949a3f86_2_9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01949a3f86_2_9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101949a3f86_2_9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72" name="Google Shape;172;g101949a3f86_2_94"/>
          <p:cNvSpPr txBox="1">
            <a:spLocks noGrp="1"/>
          </p:cNvSpPr>
          <p:nvPr>
            <p:ph type="title"/>
          </p:nvPr>
        </p:nvSpPr>
        <p:spPr>
          <a:xfrm>
            <a:off x="669925" y="711200"/>
            <a:ext cx="23044149" cy="101691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101949a3f86_2_94"/>
          <p:cNvSpPr txBox="1">
            <a:spLocks noGrp="1"/>
          </p:cNvSpPr>
          <p:nvPr>
            <p:ph type="body" idx="1"/>
          </p:nvPr>
        </p:nvSpPr>
        <p:spPr>
          <a:xfrm>
            <a:off x="669925" y="1728110"/>
            <a:ext cx="23044149" cy="53884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Raleway Light"/>
                <a:ea typeface="Raleway Light"/>
                <a:cs typeface="Raleway Light"/>
                <a:sym typeface="Raleway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g101949a3f86_2_94"/>
          <p:cNvSpPr>
            <a:spLocks noGrp="1"/>
          </p:cNvSpPr>
          <p:nvPr>
            <p:ph type="pic" idx="3"/>
          </p:nvPr>
        </p:nvSpPr>
        <p:spPr>
          <a:xfrm>
            <a:off x="6490098" y="2988278"/>
            <a:ext cx="5582079" cy="6930422"/>
          </a:xfrm>
          <a:prstGeom prst="rect">
            <a:avLst/>
          </a:prstGeom>
          <a:noFill/>
          <a:ln>
            <a:noFill/>
          </a:ln>
        </p:spPr>
      </p:sp>
      <p:sp>
        <p:nvSpPr>
          <p:cNvPr id="175" name="Google Shape;175;g101949a3f86_2_94"/>
          <p:cNvSpPr>
            <a:spLocks noGrp="1"/>
          </p:cNvSpPr>
          <p:nvPr>
            <p:ph type="pic" idx="4"/>
          </p:nvPr>
        </p:nvSpPr>
        <p:spPr>
          <a:xfrm>
            <a:off x="12310274" y="2988278"/>
            <a:ext cx="5582079" cy="6930422"/>
          </a:xfrm>
          <a:prstGeom prst="rect">
            <a:avLst/>
          </a:prstGeom>
          <a:noFill/>
          <a:ln>
            <a:noFill/>
          </a:ln>
        </p:spPr>
      </p:sp>
      <p:sp>
        <p:nvSpPr>
          <p:cNvPr id="176" name="Google Shape;176;g101949a3f86_2_94"/>
          <p:cNvSpPr>
            <a:spLocks noGrp="1"/>
          </p:cNvSpPr>
          <p:nvPr>
            <p:ph type="pic" idx="5"/>
          </p:nvPr>
        </p:nvSpPr>
        <p:spPr>
          <a:xfrm>
            <a:off x="18130450" y="2988278"/>
            <a:ext cx="5583625" cy="6930422"/>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im kozepen">
  <p:cSld name="cim kozepen">
    <p:spTree>
      <p:nvGrpSpPr>
        <p:cNvPr id="1" name="Shape 177"/>
        <p:cNvGrpSpPr/>
        <p:nvPr/>
      </p:nvGrpSpPr>
      <p:grpSpPr>
        <a:xfrm>
          <a:off x="0" y="0"/>
          <a:ext cx="0" cy="0"/>
          <a:chOff x="0" y="0"/>
          <a:chExt cx="0" cy="0"/>
        </a:xfrm>
      </p:grpSpPr>
      <p:sp>
        <p:nvSpPr>
          <p:cNvPr id="178" name="Google Shape;178;g101949a3f86_2_104"/>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101949a3f86_2_104"/>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01949a3f86_2_10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1pPr>
            <a:lvl2pPr marL="0" marR="0" lvl="1"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2pPr>
            <a:lvl3pPr marL="0" marR="0" lvl="2"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3pPr>
            <a:lvl4pPr marL="0" marR="0" lvl="3"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4pPr>
            <a:lvl5pPr marL="0" marR="0" lvl="4"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5pPr>
            <a:lvl6pPr marL="0" marR="0" lvl="5"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6pPr>
            <a:lvl7pPr marL="0" marR="0" lvl="6"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7pPr>
            <a:lvl8pPr marL="0" marR="0" lvl="7"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8pPr>
            <a:lvl9pPr marL="0" marR="0" lvl="8" indent="0" algn="ctr">
              <a:lnSpc>
                <a:spcPct val="100000"/>
              </a:lnSpc>
              <a:spcBef>
                <a:spcPts val="0"/>
              </a:spcBef>
              <a:spcAft>
                <a:spcPts val="0"/>
              </a:spcAft>
              <a:buClr>
                <a:srgbClr val="000000"/>
              </a:buClr>
              <a:buSzPts val="2000"/>
              <a:buFont typeface="Arial"/>
              <a:buNone/>
              <a:defRPr sz="20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sp>
        <p:nvSpPr>
          <p:cNvPr id="181" name="Google Shape;181;g101949a3f86_2_104"/>
          <p:cNvSpPr txBox="1">
            <a:spLocks noGrp="1"/>
          </p:cNvSpPr>
          <p:nvPr>
            <p:ph type="title"/>
          </p:nvPr>
        </p:nvSpPr>
        <p:spPr>
          <a:xfrm>
            <a:off x="669925" y="711200"/>
            <a:ext cx="23044149" cy="101691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Autofit/>
          </a:bodyPr>
          <a:lstStyle>
            <a:lvl1pPr lvl="0" algn="ctr">
              <a:lnSpc>
                <a:spcPct val="100000"/>
              </a:lnSpc>
              <a:spcBef>
                <a:spcPts val="0"/>
              </a:spcBef>
              <a:spcAft>
                <a:spcPts val="0"/>
              </a:spcAft>
              <a:buClr>
                <a:schemeClr val="dk1"/>
              </a:buClr>
              <a:buSzPts val="7200"/>
              <a:buFont typeface="Montserrat SemiBold"/>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101949a3f86_2_104"/>
          <p:cNvSpPr txBox="1">
            <a:spLocks noGrp="1"/>
          </p:cNvSpPr>
          <p:nvPr>
            <p:ph type="body" idx="1"/>
          </p:nvPr>
        </p:nvSpPr>
        <p:spPr>
          <a:xfrm>
            <a:off x="669925" y="1728110"/>
            <a:ext cx="23044149" cy="538840"/>
          </a:xfrm>
          <a:prstGeom prst="rect">
            <a:avLst/>
          </a:prstGeom>
          <a:noFill/>
          <a:ln>
            <a:noFill/>
          </a:ln>
          <a:effectLst>
            <a:outerShdw blurRad="508000" dist="381000" dir="5400000" algn="t" rotWithShape="0">
              <a:srgbClr val="000000">
                <a:alpha val="29411"/>
              </a:srgbClr>
            </a:outerShdw>
          </a:effectLst>
        </p:spPr>
        <p:txBody>
          <a:bodyPr spcFirstLastPara="1" wrap="square" lIns="243850" tIns="121925" rIns="243850" bIns="121925" anchor="ctr" anchorCtr="0">
            <a:normAutofit/>
          </a:bodyPr>
          <a:lstStyle>
            <a:lvl1pPr marL="457200" lvl="0" indent="-228600" algn="ctr">
              <a:lnSpc>
                <a:spcPct val="100000"/>
              </a:lnSpc>
              <a:spcBef>
                <a:spcPts val="800"/>
              </a:spcBef>
              <a:spcAft>
                <a:spcPts val="0"/>
              </a:spcAft>
              <a:buClr>
                <a:schemeClr val="dk1"/>
              </a:buClr>
              <a:buSzPts val="4000"/>
              <a:buNone/>
              <a:defRPr sz="4000">
                <a:latin typeface="Raleway Light"/>
                <a:ea typeface="Raleway Light"/>
                <a:cs typeface="Raleway Light"/>
                <a:sym typeface="Raleway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g101949a3f86_0_144"/>
          <p:cNvSpPr txBox="1">
            <a:spLocks noGrp="1"/>
          </p:cNvSpPr>
          <p:nvPr>
            <p:ph type="title"/>
          </p:nvPr>
        </p:nvSpPr>
        <p:spPr>
          <a:xfrm>
            <a:off x="831254" y="5736259"/>
            <a:ext cx="22723200" cy="2245200"/>
          </a:xfrm>
          <a:prstGeom prst="rect">
            <a:avLst/>
          </a:prstGeom>
          <a:noFill/>
          <a:ln>
            <a:noFill/>
          </a:ln>
        </p:spPr>
        <p:txBody>
          <a:bodyPr spcFirstLastPara="1" wrap="square" lIns="243825" tIns="243825" rIns="243825" bIns="243825" anchor="ctr" anchorCtr="0">
            <a:norm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sp>
        <p:nvSpPr>
          <p:cNvPr id="26" name="Google Shape;26;g101949a3f86_0_144"/>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101949a3f86_0_147"/>
          <p:cNvSpPr txBox="1">
            <a:spLocks noGrp="1"/>
          </p:cNvSpPr>
          <p:nvPr>
            <p:ph type="title"/>
          </p:nvPr>
        </p:nvSpPr>
        <p:spPr>
          <a:xfrm>
            <a:off x="831254" y="1186870"/>
            <a:ext cx="22723200" cy="1527300"/>
          </a:xfrm>
          <a:prstGeom prst="rect">
            <a:avLst/>
          </a:prstGeom>
          <a:noFill/>
          <a:ln>
            <a:noFill/>
          </a:ln>
        </p:spPr>
        <p:txBody>
          <a:bodyPr spcFirstLastPara="1" wrap="square" lIns="243825" tIns="243825" rIns="243825" bIns="243825" anchor="t" anchorCtr="0">
            <a:norm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29" name="Google Shape;29;g101949a3f86_0_147"/>
          <p:cNvSpPr txBox="1">
            <a:spLocks noGrp="1"/>
          </p:cNvSpPr>
          <p:nvPr>
            <p:ph type="body" idx="1"/>
          </p:nvPr>
        </p:nvSpPr>
        <p:spPr>
          <a:xfrm>
            <a:off x="831254" y="3073620"/>
            <a:ext cx="22723200" cy="9111300"/>
          </a:xfrm>
          <a:prstGeom prst="rect">
            <a:avLst/>
          </a:prstGeom>
          <a:noFill/>
          <a:ln>
            <a:noFill/>
          </a:ln>
        </p:spPr>
        <p:txBody>
          <a:bodyPr spcFirstLastPara="1" wrap="square" lIns="243825" tIns="243825" rIns="243825" bIns="243825" anchor="t" anchorCtr="0">
            <a:normAutofit/>
          </a:bodyPr>
          <a:lstStyle>
            <a:lvl1pPr marL="457200" lvl="0" indent="-533400" algn="l">
              <a:lnSpc>
                <a:spcPct val="115000"/>
              </a:lnSpc>
              <a:spcBef>
                <a:spcPts val="0"/>
              </a:spcBef>
              <a:spcAft>
                <a:spcPts val="0"/>
              </a:spcAft>
              <a:buSzPts val="4800"/>
              <a:buChar char="●"/>
              <a:defRPr/>
            </a:lvl1pPr>
            <a:lvl2pPr marL="914400" lvl="1" indent="-463550" algn="l">
              <a:lnSpc>
                <a:spcPct val="115000"/>
              </a:lnSpc>
              <a:spcBef>
                <a:spcPts val="0"/>
              </a:spcBef>
              <a:spcAft>
                <a:spcPts val="0"/>
              </a:spcAft>
              <a:buSzPts val="3700"/>
              <a:buChar char="○"/>
              <a:defRPr/>
            </a:lvl2pPr>
            <a:lvl3pPr marL="1371600" lvl="2" indent="-463550" algn="l">
              <a:lnSpc>
                <a:spcPct val="115000"/>
              </a:lnSpc>
              <a:spcBef>
                <a:spcPts val="0"/>
              </a:spcBef>
              <a:spcAft>
                <a:spcPts val="0"/>
              </a:spcAft>
              <a:buSzPts val="3700"/>
              <a:buChar char="■"/>
              <a:defRPr/>
            </a:lvl3pPr>
            <a:lvl4pPr marL="1828800" lvl="3" indent="-463550" algn="l">
              <a:lnSpc>
                <a:spcPct val="115000"/>
              </a:lnSpc>
              <a:spcBef>
                <a:spcPts val="0"/>
              </a:spcBef>
              <a:spcAft>
                <a:spcPts val="0"/>
              </a:spcAft>
              <a:buSzPts val="3700"/>
              <a:buChar char="●"/>
              <a:defRPr/>
            </a:lvl4pPr>
            <a:lvl5pPr marL="2286000" lvl="4" indent="-463550" algn="l">
              <a:lnSpc>
                <a:spcPct val="115000"/>
              </a:lnSpc>
              <a:spcBef>
                <a:spcPts val="0"/>
              </a:spcBef>
              <a:spcAft>
                <a:spcPts val="0"/>
              </a:spcAft>
              <a:buSzPts val="3700"/>
              <a:buChar char="○"/>
              <a:defRPr/>
            </a:lvl5pPr>
            <a:lvl6pPr marL="2743200" lvl="5" indent="-463550" algn="l">
              <a:lnSpc>
                <a:spcPct val="115000"/>
              </a:lnSpc>
              <a:spcBef>
                <a:spcPts val="0"/>
              </a:spcBef>
              <a:spcAft>
                <a:spcPts val="0"/>
              </a:spcAft>
              <a:buSzPts val="3700"/>
              <a:buChar char="■"/>
              <a:defRPr/>
            </a:lvl6pPr>
            <a:lvl7pPr marL="3200400" lvl="6" indent="-463550" algn="l">
              <a:lnSpc>
                <a:spcPct val="115000"/>
              </a:lnSpc>
              <a:spcBef>
                <a:spcPts val="0"/>
              </a:spcBef>
              <a:spcAft>
                <a:spcPts val="0"/>
              </a:spcAft>
              <a:buSzPts val="3700"/>
              <a:buChar char="●"/>
              <a:defRPr/>
            </a:lvl7pPr>
            <a:lvl8pPr marL="3657600" lvl="7" indent="-463550" algn="l">
              <a:lnSpc>
                <a:spcPct val="115000"/>
              </a:lnSpc>
              <a:spcBef>
                <a:spcPts val="0"/>
              </a:spcBef>
              <a:spcAft>
                <a:spcPts val="0"/>
              </a:spcAft>
              <a:buSzPts val="3700"/>
              <a:buChar char="○"/>
              <a:defRPr/>
            </a:lvl8pPr>
            <a:lvl9pPr marL="4114800" lvl="8" indent="-463550" algn="l">
              <a:lnSpc>
                <a:spcPct val="115000"/>
              </a:lnSpc>
              <a:spcBef>
                <a:spcPts val="0"/>
              </a:spcBef>
              <a:spcAft>
                <a:spcPts val="0"/>
              </a:spcAft>
              <a:buSzPts val="3700"/>
              <a:buChar char="■"/>
              <a:defRPr/>
            </a:lvl9pPr>
          </a:lstStyle>
          <a:p>
            <a:endParaRPr/>
          </a:p>
        </p:txBody>
      </p:sp>
      <p:sp>
        <p:nvSpPr>
          <p:cNvPr id="30" name="Google Shape;30;g101949a3f86_0_147"/>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01949a3f86_0_151"/>
          <p:cNvSpPr txBox="1">
            <a:spLocks noGrp="1"/>
          </p:cNvSpPr>
          <p:nvPr>
            <p:ph type="title"/>
          </p:nvPr>
        </p:nvSpPr>
        <p:spPr>
          <a:xfrm>
            <a:off x="831254" y="1186870"/>
            <a:ext cx="22723200" cy="1527300"/>
          </a:xfrm>
          <a:prstGeom prst="rect">
            <a:avLst/>
          </a:prstGeom>
          <a:noFill/>
          <a:ln>
            <a:noFill/>
          </a:ln>
        </p:spPr>
        <p:txBody>
          <a:bodyPr spcFirstLastPara="1" wrap="square" lIns="243825" tIns="243825" rIns="243825" bIns="243825" anchor="t" anchorCtr="0">
            <a:norm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33" name="Google Shape;33;g101949a3f86_0_151"/>
          <p:cNvSpPr txBox="1">
            <a:spLocks noGrp="1"/>
          </p:cNvSpPr>
          <p:nvPr>
            <p:ph type="body" idx="1"/>
          </p:nvPr>
        </p:nvSpPr>
        <p:spPr>
          <a:xfrm>
            <a:off x="831254" y="3073620"/>
            <a:ext cx="10667100" cy="9111300"/>
          </a:xfrm>
          <a:prstGeom prst="rect">
            <a:avLst/>
          </a:prstGeom>
          <a:noFill/>
          <a:ln>
            <a:noFill/>
          </a:ln>
        </p:spPr>
        <p:txBody>
          <a:bodyPr spcFirstLastPara="1" wrap="square" lIns="243825" tIns="243825" rIns="243825" bIns="243825" anchor="t" anchorCtr="0">
            <a:normAutofit/>
          </a:bodyPr>
          <a:lstStyle>
            <a:lvl1pPr marL="457200" lvl="0" indent="-463550" algn="l">
              <a:lnSpc>
                <a:spcPct val="115000"/>
              </a:lnSpc>
              <a:spcBef>
                <a:spcPts val="0"/>
              </a:spcBef>
              <a:spcAft>
                <a:spcPts val="0"/>
              </a:spcAft>
              <a:buSzPts val="3700"/>
              <a:buChar char="●"/>
              <a:defRPr sz="3700"/>
            </a:lvl1pPr>
            <a:lvl2pPr marL="914400" lvl="1" indent="-431800" algn="l">
              <a:lnSpc>
                <a:spcPct val="115000"/>
              </a:lnSpc>
              <a:spcBef>
                <a:spcPts val="0"/>
              </a:spcBef>
              <a:spcAft>
                <a:spcPts val="0"/>
              </a:spcAft>
              <a:buSzPts val="3200"/>
              <a:buChar char="○"/>
              <a:defRPr sz="3200"/>
            </a:lvl2pPr>
            <a:lvl3pPr marL="1371600" lvl="2" indent="-431800" algn="l">
              <a:lnSpc>
                <a:spcPct val="115000"/>
              </a:lnSpc>
              <a:spcBef>
                <a:spcPts val="0"/>
              </a:spcBef>
              <a:spcAft>
                <a:spcPts val="0"/>
              </a:spcAft>
              <a:buSzPts val="3200"/>
              <a:buChar char="■"/>
              <a:defRPr sz="3200"/>
            </a:lvl3pPr>
            <a:lvl4pPr marL="1828800" lvl="3" indent="-431800" algn="l">
              <a:lnSpc>
                <a:spcPct val="115000"/>
              </a:lnSpc>
              <a:spcBef>
                <a:spcPts val="0"/>
              </a:spcBef>
              <a:spcAft>
                <a:spcPts val="0"/>
              </a:spcAft>
              <a:buSzPts val="3200"/>
              <a:buChar char="●"/>
              <a:defRPr sz="3200"/>
            </a:lvl4pPr>
            <a:lvl5pPr marL="2286000" lvl="4" indent="-431800" algn="l">
              <a:lnSpc>
                <a:spcPct val="115000"/>
              </a:lnSpc>
              <a:spcBef>
                <a:spcPts val="0"/>
              </a:spcBef>
              <a:spcAft>
                <a:spcPts val="0"/>
              </a:spcAft>
              <a:buSzPts val="3200"/>
              <a:buChar char="○"/>
              <a:defRPr sz="3200"/>
            </a:lvl5pPr>
            <a:lvl6pPr marL="2743200" lvl="5" indent="-431800" algn="l">
              <a:lnSpc>
                <a:spcPct val="115000"/>
              </a:lnSpc>
              <a:spcBef>
                <a:spcPts val="0"/>
              </a:spcBef>
              <a:spcAft>
                <a:spcPts val="0"/>
              </a:spcAft>
              <a:buSzPts val="3200"/>
              <a:buChar char="■"/>
              <a:defRPr sz="3200"/>
            </a:lvl6pPr>
            <a:lvl7pPr marL="3200400" lvl="6" indent="-431800" algn="l">
              <a:lnSpc>
                <a:spcPct val="115000"/>
              </a:lnSpc>
              <a:spcBef>
                <a:spcPts val="0"/>
              </a:spcBef>
              <a:spcAft>
                <a:spcPts val="0"/>
              </a:spcAft>
              <a:buSzPts val="3200"/>
              <a:buChar char="●"/>
              <a:defRPr sz="3200"/>
            </a:lvl7pPr>
            <a:lvl8pPr marL="3657600" lvl="7" indent="-431800" algn="l">
              <a:lnSpc>
                <a:spcPct val="115000"/>
              </a:lnSpc>
              <a:spcBef>
                <a:spcPts val="0"/>
              </a:spcBef>
              <a:spcAft>
                <a:spcPts val="0"/>
              </a:spcAft>
              <a:buSzPts val="3200"/>
              <a:buChar char="○"/>
              <a:defRPr sz="3200"/>
            </a:lvl8pPr>
            <a:lvl9pPr marL="4114800" lvl="8" indent="-431800" algn="l">
              <a:lnSpc>
                <a:spcPct val="115000"/>
              </a:lnSpc>
              <a:spcBef>
                <a:spcPts val="0"/>
              </a:spcBef>
              <a:spcAft>
                <a:spcPts val="0"/>
              </a:spcAft>
              <a:buSzPts val="3200"/>
              <a:buChar char="■"/>
              <a:defRPr sz="3200"/>
            </a:lvl9pPr>
          </a:lstStyle>
          <a:p>
            <a:endParaRPr/>
          </a:p>
        </p:txBody>
      </p:sp>
      <p:sp>
        <p:nvSpPr>
          <p:cNvPr id="34" name="Google Shape;34;g101949a3f86_0_151"/>
          <p:cNvSpPr txBox="1">
            <a:spLocks noGrp="1"/>
          </p:cNvSpPr>
          <p:nvPr>
            <p:ph type="body" idx="2"/>
          </p:nvPr>
        </p:nvSpPr>
        <p:spPr>
          <a:xfrm>
            <a:off x="12887232" y="3073620"/>
            <a:ext cx="10667100" cy="9111300"/>
          </a:xfrm>
          <a:prstGeom prst="rect">
            <a:avLst/>
          </a:prstGeom>
          <a:noFill/>
          <a:ln>
            <a:noFill/>
          </a:ln>
        </p:spPr>
        <p:txBody>
          <a:bodyPr spcFirstLastPara="1" wrap="square" lIns="243825" tIns="243825" rIns="243825" bIns="243825" anchor="t" anchorCtr="0">
            <a:normAutofit/>
          </a:bodyPr>
          <a:lstStyle>
            <a:lvl1pPr marL="457200" lvl="0" indent="-463550" algn="l">
              <a:lnSpc>
                <a:spcPct val="115000"/>
              </a:lnSpc>
              <a:spcBef>
                <a:spcPts val="0"/>
              </a:spcBef>
              <a:spcAft>
                <a:spcPts val="0"/>
              </a:spcAft>
              <a:buSzPts val="3700"/>
              <a:buChar char="●"/>
              <a:defRPr sz="3700"/>
            </a:lvl1pPr>
            <a:lvl2pPr marL="914400" lvl="1" indent="-431800" algn="l">
              <a:lnSpc>
                <a:spcPct val="115000"/>
              </a:lnSpc>
              <a:spcBef>
                <a:spcPts val="0"/>
              </a:spcBef>
              <a:spcAft>
                <a:spcPts val="0"/>
              </a:spcAft>
              <a:buSzPts val="3200"/>
              <a:buChar char="○"/>
              <a:defRPr sz="3200"/>
            </a:lvl2pPr>
            <a:lvl3pPr marL="1371600" lvl="2" indent="-431800" algn="l">
              <a:lnSpc>
                <a:spcPct val="115000"/>
              </a:lnSpc>
              <a:spcBef>
                <a:spcPts val="0"/>
              </a:spcBef>
              <a:spcAft>
                <a:spcPts val="0"/>
              </a:spcAft>
              <a:buSzPts val="3200"/>
              <a:buChar char="■"/>
              <a:defRPr sz="3200"/>
            </a:lvl3pPr>
            <a:lvl4pPr marL="1828800" lvl="3" indent="-431800" algn="l">
              <a:lnSpc>
                <a:spcPct val="115000"/>
              </a:lnSpc>
              <a:spcBef>
                <a:spcPts val="0"/>
              </a:spcBef>
              <a:spcAft>
                <a:spcPts val="0"/>
              </a:spcAft>
              <a:buSzPts val="3200"/>
              <a:buChar char="●"/>
              <a:defRPr sz="3200"/>
            </a:lvl4pPr>
            <a:lvl5pPr marL="2286000" lvl="4" indent="-431800" algn="l">
              <a:lnSpc>
                <a:spcPct val="115000"/>
              </a:lnSpc>
              <a:spcBef>
                <a:spcPts val="0"/>
              </a:spcBef>
              <a:spcAft>
                <a:spcPts val="0"/>
              </a:spcAft>
              <a:buSzPts val="3200"/>
              <a:buChar char="○"/>
              <a:defRPr sz="3200"/>
            </a:lvl5pPr>
            <a:lvl6pPr marL="2743200" lvl="5" indent="-431800" algn="l">
              <a:lnSpc>
                <a:spcPct val="115000"/>
              </a:lnSpc>
              <a:spcBef>
                <a:spcPts val="0"/>
              </a:spcBef>
              <a:spcAft>
                <a:spcPts val="0"/>
              </a:spcAft>
              <a:buSzPts val="3200"/>
              <a:buChar char="■"/>
              <a:defRPr sz="3200"/>
            </a:lvl6pPr>
            <a:lvl7pPr marL="3200400" lvl="6" indent="-431800" algn="l">
              <a:lnSpc>
                <a:spcPct val="115000"/>
              </a:lnSpc>
              <a:spcBef>
                <a:spcPts val="0"/>
              </a:spcBef>
              <a:spcAft>
                <a:spcPts val="0"/>
              </a:spcAft>
              <a:buSzPts val="3200"/>
              <a:buChar char="●"/>
              <a:defRPr sz="3200"/>
            </a:lvl7pPr>
            <a:lvl8pPr marL="3657600" lvl="7" indent="-431800" algn="l">
              <a:lnSpc>
                <a:spcPct val="115000"/>
              </a:lnSpc>
              <a:spcBef>
                <a:spcPts val="0"/>
              </a:spcBef>
              <a:spcAft>
                <a:spcPts val="0"/>
              </a:spcAft>
              <a:buSzPts val="3200"/>
              <a:buChar char="○"/>
              <a:defRPr sz="3200"/>
            </a:lvl8pPr>
            <a:lvl9pPr marL="4114800" lvl="8" indent="-431800" algn="l">
              <a:lnSpc>
                <a:spcPct val="115000"/>
              </a:lnSpc>
              <a:spcBef>
                <a:spcPts val="0"/>
              </a:spcBef>
              <a:spcAft>
                <a:spcPts val="0"/>
              </a:spcAft>
              <a:buSzPts val="3200"/>
              <a:buChar char="■"/>
              <a:defRPr sz="3200"/>
            </a:lvl9pPr>
          </a:lstStyle>
          <a:p>
            <a:endParaRPr/>
          </a:p>
        </p:txBody>
      </p:sp>
      <p:sp>
        <p:nvSpPr>
          <p:cNvPr id="35" name="Google Shape;35;g101949a3f86_0_151"/>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01949a3f86_0_156"/>
          <p:cNvSpPr txBox="1">
            <a:spLocks noGrp="1"/>
          </p:cNvSpPr>
          <p:nvPr>
            <p:ph type="title"/>
          </p:nvPr>
        </p:nvSpPr>
        <p:spPr>
          <a:xfrm>
            <a:off x="831254" y="1186870"/>
            <a:ext cx="22723200" cy="1527300"/>
          </a:xfrm>
          <a:prstGeom prst="rect">
            <a:avLst/>
          </a:prstGeom>
          <a:noFill/>
          <a:ln>
            <a:noFill/>
          </a:ln>
        </p:spPr>
        <p:txBody>
          <a:bodyPr spcFirstLastPara="1" wrap="square" lIns="243825" tIns="243825" rIns="243825" bIns="243825" anchor="t" anchorCtr="0">
            <a:norm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38" name="Google Shape;38;g101949a3f86_0_156"/>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101949a3f86_0_159"/>
          <p:cNvSpPr txBox="1">
            <a:spLocks noGrp="1"/>
          </p:cNvSpPr>
          <p:nvPr>
            <p:ph type="title"/>
          </p:nvPr>
        </p:nvSpPr>
        <p:spPr>
          <a:xfrm>
            <a:off x="831254" y="1481770"/>
            <a:ext cx="7488600" cy="2015400"/>
          </a:xfrm>
          <a:prstGeom prst="rect">
            <a:avLst/>
          </a:prstGeom>
          <a:noFill/>
          <a:ln>
            <a:noFill/>
          </a:ln>
        </p:spPr>
        <p:txBody>
          <a:bodyPr spcFirstLastPara="1" wrap="square" lIns="243825" tIns="243825" rIns="243825" bIns="243825" anchor="b"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1" name="Google Shape;41;g101949a3f86_0_159"/>
          <p:cNvSpPr txBox="1">
            <a:spLocks noGrp="1"/>
          </p:cNvSpPr>
          <p:nvPr>
            <p:ph type="body" idx="1"/>
          </p:nvPr>
        </p:nvSpPr>
        <p:spPr>
          <a:xfrm>
            <a:off x="831254" y="3706026"/>
            <a:ext cx="7488600" cy="8479500"/>
          </a:xfrm>
          <a:prstGeom prst="rect">
            <a:avLst/>
          </a:prstGeom>
          <a:noFill/>
          <a:ln>
            <a:noFill/>
          </a:ln>
        </p:spPr>
        <p:txBody>
          <a:bodyPr spcFirstLastPara="1" wrap="square" lIns="243825" tIns="243825" rIns="243825" bIns="243825" anchor="t" anchorCtr="0">
            <a:normAutofit/>
          </a:bodyPr>
          <a:lstStyle>
            <a:lvl1pPr marL="457200" lvl="0" indent="-431800" algn="l">
              <a:lnSpc>
                <a:spcPct val="115000"/>
              </a:lnSpc>
              <a:spcBef>
                <a:spcPts val="0"/>
              </a:spcBef>
              <a:spcAft>
                <a:spcPts val="0"/>
              </a:spcAft>
              <a:buSzPts val="3200"/>
              <a:buChar char="●"/>
              <a:defRPr sz="3200"/>
            </a:lvl1pPr>
            <a:lvl2pPr marL="914400" lvl="1" indent="-431800" algn="l">
              <a:lnSpc>
                <a:spcPct val="115000"/>
              </a:lnSpc>
              <a:spcBef>
                <a:spcPts val="0"/>
              </a:spcBef>
              <a:spcAft>
                <a:spcPts val="0"/>
              </a:spcAft>
              <a:buSzPts val="3200"/>
              <a:buChar char="○"/>
              <a:defRPr sz="3200"/>
            </a:lvl2pPr>
            <a:lvl3pPr marL="1371600" lvl="2" indent="-431800" algn="l">
              <a:lnSpc>
                <a:spcPct val="115000"/>
              </a:lnSpc>
              <a:spcBef>
                <a:spcPts val="0"/>
              </a:spcBef>
              <a:spcAft>
                <a:spcPts val="0"/>
              </a:spcAft>
              <a:buSzPts val="3200"/>
              <a:buChar char="■"/>
              <a:defRPr sz="3200"/>
            </a:lvl3pPr>
            <a:lvl4pPr marL="1828800" lvl="3" indent="-431800" algn="l">
              <a:lnSpc>
                <a:spcPct val="115000"/>
              </a:lnSpc>
              <a:spcBef>
                <a:spcPts val="0"/>
              </a:spcBef>
              <a:spcAft>
                <a:spcPts val="0"/>
              </a:spcAft>
              <a:buSzPts val="3200"/>
              <a:buChar char="●"/>
              <a:defRPr sz="3200"/>
            </a:lvl4pPr>
            <a:lvl5pPr marL="2286000" lvl="4" indent="-431800" algn="l">
              <a:lnSpc>
                <a:spcPct val="115000"/>
              </a:lnSpc>
              <a:spcBef>
                <a:spcPts val="0"/>
              </a:spcBef>
              <a:spcAft>
                <a:spcPts val="0"/>
              </a:spcAft>
              <a:buSzPts val="3200"/>
              <a:buChar char="○"/>
              <a:defRPr sz="3200"/>
            </a:lvl5pPr>
            <a:lvl6pPr marL="2743200" lvl="5" indent="-431800" algn="l">
              <a:lnSpc>
                <a:spcPct val="115000"/>
              </a:lnSpc>
              <a:spcBef>
                <a:spcPts val="0"/>
              </a:spcBef>
              <a:spcAft>
                <a:spcPts val="0"/>
              </a:spcAft>
              <a:buSzPts val="3200"/>
              <a:buChar char="■"/>
              <a:defRPr sz="3200"/>
            </a:lvl6pPr>
            <a:lvl7pPr marL="3200400" lvl="6" indent="-431800" algn="l">
              <a:lnSpc>
                <a:spcPct val="115000"/>
              </a:lnSpc>
              <a:spcBef>
                <a:spcPts val="0"/>
              </a:spcBef>
              <a:spcAft>
                <a:spcPts val="0"/>
              </a:spcAft>
              <a:buSzPts val="3200"/>
              <a:buChar char="●"/>
              <a:defRPr sz="3200"/>
            </a:lvl7pPr>
            <a:lvl8pPr marL="3657600" lvl="7" indent="-431800" algn="l">
              <a:lnSpc>
                <a:spcPct val="115000"/>
              </a:lnSpc>
              <a:spcBef>
                <a:spcPts val="0"/>
              </a:spcBef>
              <a:spcAft>
                <a:spcPts val="0"/>
              </a:spcAft>
              <a:buSzPts val="3200"/>
              <a:buChar char="○"/>
              <a:defRPr sz="3200"/>
            </a:lvl8pPr>
            <a:lvl9pPr marL="4114800" lvl="8" indent="-431800" algn="l">
              <a:lnSpc>
                <a:spcPct val="115000"/>
              </a:lnSpc>
              <a:spcBef>
                <a:spcPts val="0"/>
              </a:spcBef>
              <a:spcAft>
                <a:spcPts val="0"/>
              </a:spcAft>
              <a:buSzPts val="3200"/>
              <a:buChar char="■"/>
              <a:defRPr sz="3200"/>
            </a:lvl9pPr>
          </a:lstStyle>
          <a:p>
            <a:endParaRPr/>
          </a:p>
        </p:txBody>
      </p:sp>
      <p:sp>
        <p:nvSpPr>
          <p:cNvPr id="42" name="Google Shape;42;g101949a3f86_0_159"/>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101949a3f86_0_163"/>
          <p:cNvSpPr txBox="1">
            <a:spLocks noGrp="1"/>
          </p:cNvSpPr>
          <p:nvPr>
            <p:ph type="title"/>
          </p:nvPr>
        </p:nvSpPr>
        <p:spPr>
          <a:xfrm>
            <a:off x="1307418" y="1200538"/>
            <a:ext cx="16981800" cy="10910100"/>
          </a:xfrm>
          <a:prstGeom prst="rect">
            <a:avLst/>
          </a:prstGeom>
          <a:noFill/>
          <a:ln>
            <a:noFill/>
          </a:ln>
        </p:spPr>
        <p:txBody>
          <a:bodyPr spcFirstLastPara="1" wrap="square" lIns="243825" tIns="243825" rIns="243825" bIns="243825" anchor="ctr" anchorCtr="0">
            <a:normAutofit/>
          </a:bodyPr>
          <a:lstStyle>
            <a:lvl1pPr lvl="0" algn="l">
              <a:lnSpc>
                <a:spcPct val="100000"/>
              </a:lnSpc>
              <a:spcBef>
                <a:spcPts val="0"/>
              </a:spcBef>
              <a:spcAft>
                <a:spcPts val="0"/>
              </a:spcAft>
              <a:buSzPts val="12800"/>
              <a:buNone/>
              <a:defRPr sz="12800"/>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a:endParaRPr/>
          </a:p>
        </p:txBody>
      </p:sp>
      <p:sp>
        <p:nvSpPr>
          <p:cNvPr id="45" name="Google Shape;45;g101949a3f86_0_163"/>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01949a3f86_0_166"/>
          <p:cNvSpPr/>
          <p:nvPr/>
        </p:nvSpPr>
        <p:spPr>
          <a:xfrm>
            <a:off x="12192788" y="-333"/>
            <a:ext cx="12192900" cy="13717500"/>
          </a:xfrm>
          <a:prstGeom prst="rect">
            <a:avLst/>
          </a:prstGeom>
          <a:solidFill>
            <a:schemeClr val="lt2"/>
          </a:solidFill>
          <a:ln>
            <a:noFill/>
          </a:ln>
        </p:spPr>
        <p:txBody>
          <a:bodyPr spcFirstLastPara="1" wrap="square" lIns="243825" tIns="243825" rIns="243825" bIns="2438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101949a3f86_0_166"/>
          <p:cNvSpPr txBox="1">
            <a:spLocks noGrp="1"/>
          </p:cNvSpPr>
          <p:nvPr>
            <p:ph type="title"/>
          </p:nvPr>
        </p:nvSpPr>
        <p:spPr>
          <a:xfrm>
            <a:off x="708046" y="3288844"/>
            <a:ext cx="10788000" cy="3953400"/>
          </a:xfrm>
          <a:prstGeom prst="rect">
            <a:avLst/>
          </a:prstGeom>
          <a:noFill/>
          <a:ln>
            <a:noFill/>
          </a:ln>
        </p:spPr>
        <p:txBody>
          <a:bodyPr spcFirstLastPara="1" wrap="square" lIns="243825" tIns="243825" rIns="243825" bIns="243825" anchor="b" anchorCtr="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49" name="Google Shape;49;g101949a3f86_0_166"/>
          <p:cNvSpPr txBox="1">
            <a:spLocks noGrp="1"/>
          </p:cNvSpPr>
          <p:nvPr>
            <p:ph type="subTitle" idx="1"/>
          </p:nvPr>
        </p:nvSpPr>
        <p:spPr>
          <a:xfrm>
            <a:off x="708046" y="7475725"/>
            <a:ext cx="10788000" cy="3294000"/>
          </a:xfrm>
          <a:prstGeom prst="rect">
            <a:avLst/>
          </a:prstGeom>
          <a:noFill/>
          <a:ln>
            <a:noFill/>
          </a:ln>
        </p:spPr>
        <p:txBody>
          <a:bodyPr spcFirstLastPara="1" wrap="square" lIns="243825" tIns="243825" rIns="243825" bIns="243825" anchor="t"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0" name="Google Shape;50;g101949a3f86_0_166"/>
          <p:cNvSpPr txBox="1">
            <a:spLocks noGrp="1"/>
          </p:cNvSpPr>
          <p:nvPr>
            <p:ph type="body" idx="2"/>
          </p:nvPr>
        </p:nvSpPr>
        <p:spPr>
          <a:xfrm>
            <a:off x="13172851" y="1931088"/>
            <a:ext cx="10232700" cy="9854700"/>
          </a:xfrm>
          <a:prstGeom prst="rect">
            <a:avLst/>
          </a:prstGeom>
          <a:noFill/>
          <a:ln>
            <a:noFill/>
          </a:ln>
        </p:spPr>
        <p:txBody>
          <a:bodyPr spcFirstLastPara="1" wrap="square" lIns="243825" tIns="243825" rIns="243825" bIns="243825" anchor="ctr" anchorCtr="0">
            <a:normAutofit/>
          </a:bodyPr>
          <a:lstStyle>
            <a:lvl1pPr marL="457200" lvl="0" indent="-533400" algn="l">
              <a:lnSpc>
                <a:spcPct val="115000"/>
              </a:lnSpc>
              <a:spcBef>
                <a:spcPts val="0"/>
              </a:spcBef>
              <a:spcAft>
                <a:spcPts val="0"/>
              </a:spcAft>
              <a:buSzPts val="4800"/>
              <a:buChar char="●"/>
              <a:defRPr/>
            </a:lvl1pPr>
            <a:lvl2pPr marL="914400" lvl="1" indent="-463550" algn="l">
              <a:lnSpc>
                <a:spcPct val="115000"/>
              </a:lnSpc>
              <a:spcBef>
                <a:spcPts val="0"/>
              </a:spcBef>
              <a:spcAft>
                <a:spcPts val="0"/>
              </a:spcAft>
              <a:buSzPts val="3700"/>
              <a:buChar char="○"/>
              <a:defRPr/>
            </a:lvl2pPr>
            <a:lvl3pPr marL="1371600" lvl="2" indent="-463550" algn="l">
              <a:lnSpc>
                <a:spcPct val="115000"/>
              </a:lnSpc>
              <a:spcBef>
                <a:spcPts val="0"/>
              </a:spcBef>
              <a:spcAft>
                <a:spcPts val="0"/>
              </a:spcAft>
              <a:buSzPts val="3700"/>
              <a:buChar char="■"/>
              <a:defRPr/>
            </a:lvl3pPr>
            <a:lvl4pPr marL="1828800" lvl="3" indent="-463550" algn="l">
              <a:lnSpc>
                <a:spcPct val="115000"/>
              </a:lnSpc>
              <a:spcBef>
                <a:spcPts val="0"/>
              </a:spcBef>
              <a:spcAft>
                <a:spcPts val="0"/>
              </a:spcAft>
              <a:buSzPts val="3700"/>
              <a:buChar char="●"/>
              <a:defRPr/>
            </a:lvl4pPr>
            <a:lvl5pPr marL="2286000" lvl="4" indent="-463550" algn="l">
              <a:lnSpc>
                <a:spcPct val="115000"/>
              </a:lnSpc>
              <a:spcBef>
                <a:spcPts val="0"/>
              </a:spcBef>
              <a:spcAft>
                <a:spcPts val="0"/>
              </a:spcAft>
              <a:buSzPts val="3700"/>
              <a:buChar char="○"/>
              <a:defRPr/>
            </a:lvl5pPr>
            <a:lvl6pPr marL="2743200" lvl="5" indent="-463550" algn="l">
              <a:lnSpc>
                <a:spcPct val="115000"/>
              </a:lnSpc>
              <a:spcBef>
                <a:spcPts val="0"/>
              </a:spcBef>
              <a:spcAft>
                <a:spcPts val="0"/>
              </a:spcAft>
              <a:buSzPts val="3700"/>
              <a:buChar char="■"/>
              <a:defRPr/>
            </a:lvl6pPr>
            <a:lvl7pPr marL="3200400" lvl="6" indent="-463550" algn="l">
              <a:lnSpc>
                <a:spcPct val="115000"/>
              </a:lnSpc>
              <a:spcBef>
                <a:spcPts val="0"/>
              </a:spcBef>
              <a:spcAft>
                <a:spcPts val="0"/>
              </a:spcAft>
              <a:buSzPts val="3700"/>
              <a:buChar char="●"/>
              <a:defRPr/>
            </a:lvl7pPr>
            <a:lvl8pPr marL="3657600" lvl="7" indent="-463550" algn="l">
              <a:lnSpc>
                <a:spcPct val="115000"/>
              </a:lnSpc>
              <a:spcBef>
                <a:spcPts val="0"/>
              </a:spcBef>
              <a:spcAft>
                <a:spcPts val="0"/>
              </a:spcAft>
              <a:buSzPts val="3700"/>
              <a:buChar char="○"/>
              <a:defRPr/>
            </a:lvl8pPr>
            <a:lvl9pPr marL="4114800" lvl="8" indent="-463550" algn="l">
              <a:lnSpc>
                <a:spcPct val="115000"/>
              </a:lnSpc>
              <a:spcBef>
                <a:spcPts val="0"/>
              </a:spcBef>
              <a:spcAft>
                <a:spcPts val="0"/>
              </a:spcAft>
              <a:buSzPts val="3700"/>
              <a:buChar char="■"/>
              <a:defRPr/>
            </a:lvl9pPr>
          </a:lstStyle>
          <a:p>
            <a:endParaRPr/>
          </a:p>
        </p:txBody>
      </p:sp>
      <p:sp>
        <p:nvSpPr>
          <p:cNvPr id="51" name="Google Shape;51;g101949a3f86_0_166"/>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01949a3f86_0_136"/>
          <p:cNvSpPr txBox="1">
            <a:spLocks noGrp="1"/>
          </p:cNvSpPr>
          <p:nvPr>
            <p:ph type="title"/>
          </p:nvPr>
        </p:nvSpPr>
        <p:spPr>
          <a:xfrm>
            <a:off x="831254" y="1186870"/>
            <a:ext cx="22723200" cy="1527300"/>
          </a:xfrm>
          <a:prstGeom prst="rect">
            <a:avLst/>
          </a:prstGeom>
          <a:noFill/>
          <a:ln>
            <a:noFill/>
          </a:ln>
        </p:spPr>
        <p:txBody>
          <a:bodyPr spcFirstLastPara="1" wrap="square" lIns="243825" tIns="243825" rIns="243825" bIns="243825" anchor="t" anchorCtr="0">
            <a:normAutofit/>
          </a:bodyPr>
          <a:lstStyle>
            <a:lvl1pPr marR="0" lvl="0"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9pPr>
          </a:lstStyle>
          <a:p>
            <a:endParaRPr/>
          </a:p>
        </p:txBody>
      </p:sp>
      <p:sp>
        <p:nvSpPr>
          <p:cNvPr id="11" name="Google Shape;11;g101949a3f86_0_136"/>
          <p:cNvSpPr txBox="1">
            <a:spLocks noGrp="1"/>
          </p:cNvSpPr>
          <p:nvPr>
            <p:ph type="body" idx="1"/>
          </p:nvPr>
        </p:nvSpPr>
        <p:spPr>
          <a:xfrm>
            <a:off x="831254" y="3073620"/>
            <a:ext cx="22723200" cy="9111300"/>
          </a:xfrm>
          <a:prstGeom prst="rect">
            <a:avLst/>
          </a:prstGeom>
          <a:noFill/>
          <a:ln>
            <a:noFill/>
          </a:ln>
        </p:spPr>
        <p:txBody>
          <a:bodyPr spcFirstLastPara="1" wrap="square" lIns="243825" tIns="243825" rIns="243825" bIns="243825" anchor="t" anchorCtr="0">
            <a:normAutofit/>
          </a:bodyPr>
          <a:lstStyle>
            <a:lvl1pPr marL="457200" marR="0" lvl="0" indent="-533400" algn="l" rtl="0">
              <a:lnSpc>
                <a:spcPct val="115000"/>
              </a:lnSpc>
              <a:spcBef>
                <a:spcPts val="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1pPr>
            <a:lvl2pPr marL="914400" marR="0" lvl="1"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2pPr>
            <a:lvl3pPr marL="1371600" marR="0" lvl="2"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3pPr>
            <a:lvl4pPr marL="1828800" marR="0" lvl="3"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4pPr>
            <a:lvl5pPr marL="2286000" marR="0" lvl="4"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5pPr>
            <a:lvl6pPr marL="2743200" marR="0" lvl="5"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6pPr>
            <a:lvl7pPr marL="3200400" marR="0" lvl="6"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7pPr>
            <a:lvl8pPr marL="3657600" marR="0" lvl="7"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8pPr>
            <a:lvl9pPr marL="4114800" marR="0" lvl="8"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9pPr>
          </a:lstStyle>
          <a:p>
            <a:endParaRPr/>
          </a:p>
        </p:txBody>
      </p:sp>
      <p:sp>
        <p:nvSpPr>
          <p:cNvPr id="12" name="Google Shape;12;g101949a3f86_0_136"/>
          <p:cNvSpPr txBox="1">
            <a:spLocks noGrp="1"/>
          </p:cNvSpPr>
          <p:nvPr>
            <p:ph type="sldNum" idx="12"/>
          </p:nvPr>
        </p:nvSpPr>
        <p:spPr>
          <a:xfrm>
            <a:off x="22594680" y="12436673"/>
            <a:ext cx="1463400" cy="1049700"/>
          </a:xfrm>
          <a:prstGeom prst="rect">
            <a:avLst/>
          </a:prstGeom>
          <a:noFill/>
          <a:ln>
            <a:noFill/>
          </a:ln>
        </p:spPr>
        <p:txBody>
          <a:bodyPr spcFirstLastPara="1" wrap="square" lIns="243825" tIns="243825" rIns="243825" bIns="243825"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g101949a3f86_2_0"/>
          <p:cNvSpPr txBox="1">
            <a:spLocks noGrp="1"/>
          </p:cNvSpPr>
          <p:nvPr>
            <p:ph type="title"/>
          </p:nvPr>
        </p:nvSpPr>
        <p:spPr>
          <a:xfrm>
            <a:off x="1219280" y="549341"/>
            <a:ext cx="21947029" cy="2286265"/>
          </a:xfrm>
          <a:prstGeom prst="rect">
            <a:avLst/>
          </a:prstGeom>
          <a:noFill/>
          <a:ln>
            <a:noFill/>
          </a:ln>
        </p:spPr>
        <p:txBody>
          <a:bodyPr spcFirstLastPara="1" wrap="square" lIns="243850" tIns="121925" rIns="243850" bIns="121925" anchor="ctr" anchorCtr="0">
            <a:noAutofit/>
          </a:bodyPr>
          <a:lstStyle>
            <a:lvl1pPr marR="0" lvl="0" algn="ctr" rtl="0">
              <a:lnSpc>
                <a:spcPct val="100000"/>
              </a:lnSpc>
              <a:spcBef>
                <a:spcPts val="0"/>
              </a:spcBef>
              <a:spcAft>
                <a:spcPts val="0"/>
              </a:spcAft>
              <a:buClr>
                <a:schemeClr val="dk1"/>
              </a:buClr>
              <a:buSzPts val="14400"/>
              <a:buFont typeface="Montserrat SemiBold"/>
              <a:buNone/>
              <a:defRPr sz="144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g101949a3f86_2_0"/>
          <p:cNvSpPr txBox="1">
            <a:spLocks noGrp="1"/>
          </p:cNvSpPr>
          <p:nvPr>
            <p:ph type="body" idx="1"/>
          </p:nvPr>
        </p:nvSpPr>
        <p:spPr>
          <a:xfrm>
            <a:off x="1219280" y="3200773"/>
            <a:ext cx="21947029" cy="9052973"/>
          </a:xfrm>
          <a:prstGeom prst="rect">
            <a:avLst/>
          </a:prstGeom>
          <a:noFill/>
          <a:ln>
            <a:noFill/>
          </a:ln>
        </p:spPr>
        <p:txBody>
          <a:bodyPr spcFirstLastPara="1" wrap="square" lIns="243850" tIns="121925" rIns="243850" bIns="121925" anchor="t" anchorCtr="0">
            <a:normAutofit/>
          </a:bodyPr>
          <a:lstStyle>
            <a:lvl1pPr marL="457200" marR="0" lvl="0" indent="-685800" algn="l" rtl="0">
              <a:lnSpc>
                <a:spcPct val="100000"/>
              </a:lnSpc>
              <a:spcBef>
                <a:spcPts val="1440"/>
              </a:spcBef>
              <a:spcAft>
                <a:spcPts val="0"/>
              </a:spcAft>
              <a:buClr>
                <a:schemeClr val="dk1"/>
              </a:buClr>
              <a:buSzPts val="7200"/>
              <a:buFont typeface="Arial"/>
              <a:buChar char="•"/>
              <a:defRPr sz="7200" b="0" i="0" u="none" strike="noStrike" cap="none">
                <a:solidFill>
                  <a:schemeClr val="dk1"/>
                </a:solidFill>
                <a:latin typeface="Raleway Light"/>
                <a:ea typeface="Raleway Light"/>
                <a:cs typeface="Raleway Light"/>
                <a:sym typeface="Raleway Light"/>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Raleway Light"/>
                <a:ea typeface="Raleway Light"/>
                <a:cs typeface="Raleway Light"/>
                <a:sym typeface="Raleway Light"/>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aleway Light"/>
                <a:ea typeface="Raleway Light"/>
                <a:cs typeface="Raleway Light"/>
                <a:sym typeface="Raleway Light"/>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aleway Light"/>
                <a:ea typeface="Raleway Light"/>
                <a:cs typeface="Raleway Light"/>
                <a:sym typeface="Raleway Light"/>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aleway Light"/>
                <a:ea typeface="Raleway Light"/>
                <a:cs typeface="Raleway Light"/>
                <a:sym typeface="Raleway Light"/>
              </a:defRPr>
            </a:lvl5pPr>
            <a:lvl6pPr marL="2743200" marR="0" lvl="5"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Raleway Light"/>
                <a:ea typeface="Raleway Light"/>
                <a:cs typeface="Raleway Light"/>
                <a:sym typeface="Raleway Light"/>
              </a:defRPr>
            </a:lvl6pPr>
            <a:lvl7pPr marL="3200400" marR="0" lvl="6"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Raleway Light"/>
                <a:ea typeface="Raleway Light"/>
                <a:cs typeface="Raleway Light"/>
                <a:sym typeface="Raleway Light"/>
              </a:defRPr>
            </a:lvl7pPr>
            <a:lvl8pPr marL="3657600" marR="0" lvl="7"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Raleway Light"/>
                <a:ea typeface="Raleway Light"/>
                <a:cs typeface="Raleway Light"/>
                <a:sym typeface="Raleway Light"/>
              </a:defRPr>
            </a:lvl8pPr>
            <a:lvl9pPr marL="4114800" marR="0" lvl="8" indent="-565150" algn="l" rtl="0">
              <a:lnSpc>
                <a:spcPct val="100000"/>
              </a:lnSpc>
              <a:spcBef>
                <a:spcPts val="1060"/>
              </a:spcBef>
              <a:spcAft>
                <a:spcPts val="0"/>
              </a:spcAft>
              <a:buClr>
                <a:schemeClr val="dk1"/>
              </a:buClr>
              <a:buSzPts val="5300"/>
              <a:buFont typeface="Arial"/>
              <a:buChar char="•"/>
              <a:defRPr sz="5300" b="0" i="0" u="none" strike="noStrike" cap="none">
                <a:solidFill>
                  <a:schemeClr val="dk1"/>
                </a:solidFill>
                <a:latin typeface="Raleway Light"/>
                <a:ea typeface="Raleway Light"/>
                <a:cs typeface="Raleway Light"/>
                <a:sym typeface="Raleway Light"/>
              </a:defRPr>
            </a:lvl9pPr>
          </a:lstStyle>
          <a:p>
            <a:endParaRPr/>
          </a:p>
        </p:txBody>
      </p:sp>
      <p:sp>
        <p:nvSpPr>
          <p:cNvPr id="75" name="Google Shape;75;g101949a3f86_2_0"/>
          <p:cNvSpPr txBox="1">
            <a:spLocks noGrp="1"/>
          </p:cNvSpPr>
          <p:nvPr>
            <p:ph type="dt" idx="10"/>
          </p:nvPr>
        </p:nvSpPr>
        <p:spPr>
          <a:xfrm>
            <a:off x="1219279" y="12714173"/>
            <a:ext cx="5689971" cy="730335"/>
          </a:xfrm>
          <a:prstGeom prst="rect">
            <a:avLst/>
          </a:prstGeom>
          <a:noFill/>
          <a:ln>
            <a:noFill/>
          </a:ln>
        </p:spPr>
        <p:txBody>
          <a:bodyPr spcFirstLastPara="1" wrap="square" lIns="243850" tIns="121925" rIns="243850" bIns="121925"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888888"/>
                </a:solidFill>
                <a:latin typeface="Raleway Light"/>
                <a:ea typeface="Raleway Light"/>
                <a:cs typeface="Raleway Light"/>
                <a:sym typeface="Raleway Light"/>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9pPr>
          </a:lstStyle>
          <a:p>
            <a:endParaRPr/>
          </a:p>
        </p:txBody>
      </p:sp>
      <p:sp>
        <p:nvSpPr>
          <p:cNvPr id="76" name="Google Shape;76;g101949a3f86_2_0"/>
          <p:cNvSpPr txBox="1">
            <a:spLocks noGrp="1"/>
          </p:cNvSpPr>
          <p:nvPr>
            <p:ph type="ftr" idx="11"/>
          </p:nvPr>
        </p:nvSpPr>
        <p:spPr>
          <a:xfrm rot="-5400000">
            <a:off x="-2725739" y="6523037"/>
            <a:ext cx="6121403" cy="669924"/>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243850" tIns="121925" rIns="243850" bIns="121925" anchor="ctr" anchorCtr="0">
            <a:noAutofit/>
          </a:bodyPr>
          <a:lstStyle>
            <a:lvl1pPr marR="0" lvl="0" algn="ctr"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Raleway Light"/>
                <a:ea typeface="Raleway Light"/>
                <a:cs typeface="Raleway Light"/>
                <a:sym typeface="Raleway Light"/>
              </a:defRPr>
            </a:lvl9pPr>
          </a:lstStyle>
          <a:p>
            <a:endParaRPr/>
          </a:p>
        </p:txBody>
      </p:sp>
      <p:sp>
        <p:nvSpPr>
          <p:cNvPr id="77" name="Google Shape;77;g101949a3f86_2_0"/>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Montserrat SemiBold"/>
                <a:ea typeface="Montserrat SemiBold"/>
                <a:cs typeface="Montserrat SemiBold"/>
                <a:sym typeface="Montserrat SemiBold"/>
              </a:defRPr>
            </a:lvl9pPr>
          </a:lstStyle>
          <a:p>
            <a:pPr marL="0" lvl="0" indent="0" algn="ctr" rtl="0">
              <a:spcBef>
                <a:spcPts val="0"/>
              </a:spcBef>
              <a:spcAft>
                <a:spcPts val="0"/>
              </a:spcAft>
              <a:buNone/>
            </a:pPr>
            <a:fld id="{00000000-1234-1234-1234-123412341234}" type="slidenum">
              <a:rPr lang="hu-HU"/>
              <a:t>‹#›</a:t>
            </a:fld>
            <a:endParaRPr/>
          </a:p>
        </p:txBody>
      </p:sp>
      <p:pic>
        <p:nvPicPr>
          <p:cNvPr id="78" name="Google Shape;78;g101949a3f86_2_0"/>
          <p:cNvPicPr preferRelativeResize="0"/>
          <p:nvPr/>
        </p:nvPicPr>
        <p:blipFill rotWithShape="1">
          <a:blip r:embed="rId17">
            <a:alphaModFix/>
          </a:blip>
          <a:srcRect/>
          <a:stretch/>
        </p:blipFill>
        <p:spPr>
          <a:xfrm>
            <a:off x="669925" y="736600"/>
            <a:ext cx="2881314" cy="1030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01949a3f86_0_0"/>
          <p:cNvSpPr>
            <a:spLocks noGrp="1"/>
          </p:cNvSpPr>
          <p:nvPr>
            <p:ph type="pic" idx="2"/>
          </p:nvPr>
        </p:nvSpPr>
        <p:spPr>
          <a:xfrm>
            <a:off x="0" y="0"/>
            <a:ext cx="24385500" cy="13717500"/>
          </a:xfrm>
          <a:prstGeom prst="rect">
            <a:avLst/>
          </a:prstGeom>
          <a:noFill/>
          <a:ln>
            <a:noFill/>
          </a:ln>
        </p:spPr>
      </p:sp>
      <p:sp>
        <p:nvSpPr>
          <p:cNvPr id="189" name="Google Shape;189;g101949a3f86_0_0"/>
          <p:cNvSpPr txBox="1">
            <a:spLocks noGrp="1"/>
          </p:cNvSpPr>
          <p:nvPr>
            <p:ph type="sldNum" idx="12"/>
          </p:nvPr>
        </p:nvSpPr>
        <p:spPr>
          <a:xfrm>
            <a:off x="0" y="12979400"/>
            <a:ext cx="669900" cy="7302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Clr>
                <a:srgbClr val="000000"/>
              </a:buClr>
              <a:buSzPts val="1600"/>
              <a:buFont typeface="Arial"/>
              <a:buNone/>
            </a:pPr>
            <a:fld id="{00000000-1234-1234-1234-123412341234}" type="slidenum">
              <a:rPr lang="hu-HU"/>
              <a:t>1</a:t>
            </a:fld>
            <a:endParaRPr/>
          </a:p>
        </p:txBody>
      </p:sp>
      <p:sp>
        <p:nvSpPr>
          <p:cNvPr id="190" name="Google Shape;190;g101949a3f86_0_0"/>
          <p:cNvSpPr txBox="1">
            <a:spLocks noGrp="1"/>
          </p:cNvSpPr>
          <p:nvPr>
            <p:ph type="title"/>
          </p:nvPr>
        </p:nvSpPr>
        <p:spPr>
          <a:xfrm>
            <a:off x="669925" y="5327650"/>
            <a:ext cx="23044200" cy="3060600"/>
          </a:xfrm>
          <a:prstGeom prst="rect">
            <a:avLst/>
          </a:prstGeom>
          <a:noFill/>
          <a:ln>
            <a:noFill/>
          </a:ln>
          <a:effectLst>
            <a:outerShdw blurRad="508000" dist="381000" dir="5400000" algn="t" rotWithShape="0">
              <a:srgbClr val="000000">
                <a:alpha val="29019"/>
              </a:srgbClr>
            </a:outerShdw>
          </a:effectLst>
        </p:spPr>
        <p:txBody>
          <a:bodyPr spcFirstLastPara="1" wrap="square" lIns="243850" tIns="121925" rIns="243850" bIns="121925" anchor="ctr" anchorCtr="0">
            <a:noAutofit/>
          </a:bodyPr>
          <a:lstStyle/>
          <a:p>
            <a:pPr marL="0" lvl="0" indent="0" algn="ctr" rtl="0">
              <a:lnSpc>
                <a:spcPct val="100000"/>
              </a:lnSpc>
              <a:spcBef>
                <a:spcPts val="0"/>
              </a:spcBef>
              <a:spcAft>
                <a:spcPts val="0"/>
              </a:spcAft>
              <a:buSzPts val="14400"/>
              <a:buNone/>
            </a:pPr>
            <a:endParaRPr/>
          </a:p>
        </p:txBody>
      </p:sp>
      <p:sp>
        <p:nvSpPr>
          <p:cNvPr id="191" name="Google Shape;191;g101949a3f86_0_0"/>
          <p:cNvSpPr txBox="1">
            <a:spLocks noGrp="1"/>
          </p:cNvSpPr>
          <p:nvPr>
            <p:ph type="body" idx="1"/>
          </p:nvPr>
        </p:nvSpPr>
        <p:spPr>
          <a:xfrm>
            <a:off x="669926" y="8569022"/>
            <a:ext cx="23044200" cy="1349700"/>
          </a:xfrm>
          <a:prstGeom prst="rect">
            <a:avLst/>
          </a:prstGeom>
          <a:noFill/>
          <a:ln>
            <a:noFill/>
          </a:ln>
          <a:effectLst>
            <a:outerShdw blurRad="508000" dist="381000" dir="5400000" algn="t" rotWithShape="0">
              <a:srgbClr val="000000">
                <a:alpha val="29019"/>
              </a:srgbClr>
            </a:outerShdw>
          </a:effectLst>
        </p:spPr>
        <p:txBody>
          <a:bodyPr spcFirstLastPara="1" wrap="square" lIns="243850" tIns="121925" rIns="243850" bIns="121925" anchor="ctr" anchorCtr="0">
            <a:normAutofit/>
          </a:bodyPr>
          <a:lstStyle/>
          <a:p>
            <a:pPr marL="0" lvl="0" indent="0" algn="ctr" rtl="0">
              <a:lnSpc>
                <a:spcPct val="100000"/>
              </a:lnSpc>
              <a:spcBef>
                <a:spcPts val="800"/>
              </a:spcBef>
              <a:spcAft>
                <a:spcPts val="0"/>
              </a:spcAft>
              <a:buSzPts val="4000"/>
              <a:buNone/>
            </a:pPr>
            <a:endParaRPr/>
          </a:p>
        </p:txBody>
      </p:sp>
      <p:pic>
        <p:nvPicPr>
          <p:cNvPr id="192" name="Google Shape;192;g101949a3f86_0_0"/>
          <p:cNvPicPr preferRelativeResize="0"/>
          <p:nvPr/>
        </p:nvPicPr>
        <p:blipFill rotWithShape="1">
          <a:blip r:embed="rId3">
            <a:alphaModFix/>
          </a:blip>
          <a:srcRect/>
          <a:stretch/>
        </p:blipFill>
        <p:spPr>
          <a:xfrm>
            <a:off x="0" y="0"/>
            <a:ext cx="24467475" cy="13901850"/>
          </a:xfrm>
          <a:prstGeom prst="rect">
            <a:avLst/>
          </a:prstGeom>
          <a:noFill/>
          <a:ln>
            <a:noFill/>
          </a:ln>
        </p:spPr>
      </p:pic>
      <p:pic>
        <p:nvPicPr>
          <p:cNvPr id="193" name="Google Shape;193;g101949a3f86_0_0"/>
          <p:cNvPicPr preferRelativeResize="0"/>
          <p:nvPr/>
        </p:nvPicPr>
        <p:blipFill rotWithShape="1">
          <a:blip r:embed="rId4">
            <a:alphaModFix/>
          </a:blip>
          <a:srcRect/>
          <a:stretch/>
        </p:blipFill>
        <p:spPr>
          <a:xfrm>
            <a:off x="18617191" y="555079"/>
            <a:ext cx="5479856" cy="1944336"/>
          </a:xfrm>
          <a:prstGeom prst="rect">
            <a:avLst/>
          </a:prstGeom>
          <a:noFill/>
          <a:ln>
            <a:noFill/>
          </a:ln>
        </p:spPr>
      </p:pic>
      <p:sp>
        <p:nvSpPr>
          <p:cNvPr id="194" name="Google Shape;194;g101949a3f86_0_0"/>
          <p:cNvSpPr txBox="1"/>
          <p:nvPr/>
        </p:nvSpPr>
        <p:spPr>
          <a:xfrm>
            <a:off x="4229300" y="5682950"/>
            <a:ext cx="155898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200"/>
              <a:buFont typeface="Arial"/>
              <a:buNone/>
            </a:pPr>
            <a:endParaRPr sz="7200" b="0" i="0" u="none" strike="noStrike" cap="none">
              <a:solidFill>
                <a:srgbClr val="F3F3F3"/>
              </a:solidFill>
              <a:latin typeface="Montserrat"/>
              <a:ea typeface="Montserrat"/>
              <a:cs typeface="Montserrat"/>
              <a:sym typeface="Montserrat"/>
            </a:endParaRPr>
          </a:p>
        </p:txBody>
      </p:sp>
      <p:pic>
        <p:nvPicPr>
          <p:cNvPr id="195" name="Google Shape;195;g101949a3f86_0_0"/>
          <p:cNvPicPr preferRelativeResize="0"/>
          <p:nvPr/>
        </p:nvPicPr>
        <p:blipFill rotWithShape="1">
          <a:blip r:embed="rId5">
            <a:alphaModFix/>
          </a:blip>
          <a:srcRect/>
          <a:stretch/>
        </p:blipFill>
        <p:spPr>
          <a:xfrm>
            <a:off x="526688" y="1166700"/>
            <a:ext cx="5372100" cy="721087"/>
          </a:xfrm>
          <a:prstGeom prst="rect">
            <a:avLst/>
          </a:prstGeom>
          <a:noFill/>
          <a:ln>
            <a:noFill/>
          </a:ln>
        </p:spPr>
      </p:pic>
      <p:sp>
        <p:nvSpPr>
          <p:cNvPr id="196" name="Google Shape;196;g101949a3f86_0_0"/>
          <p:cNvSpPr txBox="1"/>
          <p:nvPr/>
        </p:nvSpPr>
        <p:spPr>
          <a:xfrm>
            <a:off x="1005612" y="5204308"/>
            <a:ext cx="23044200" cy="472434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hu-HU" sz="8000" b="0" i="0" u="none" strike="noStrike" cap="none" dirty="0">
                <a:solidFill>
                  <a:srgbClr val="F2F2F2"/>
                </a:solidFill>
                <a:latin typeface="Arial"/>
                <a:ea typeface="Arial"/>
                <a:cs typeface="Arial"/>
                <a:sym typeface="Arial"/>
              </a:rPr>
              <a:t>A kiadás hagyatéka / a hagyaték kiadása. </a:t>
            </a:r>
            <a:endParaRPr sz="8000" b="0" i="0" u="none" strike="noStrike" cap="none" dirty="0">
              <a:solidFill>
                <a:srgbClr val="F2F2F2"/>
              </a:solidFill>
              <a:latin typeface="Arial"/>
              <a:ea typeface="Arial"/>
              <a:cs typeface="Arial"/>
              <a:sym typeface="Arial"/>
            </a:endParaRPr>
          </a:p>
          <a:p>
            <a:pPr marL="0" marR="0" lvl="0" indent="0" algn="ctr" rtl="0">
              <a:lnSpc>
                <a:spcPct val="100000"/>
              </a:lnSpc>
              <a:spcBef>
                <a:spcPts val="0"/>
              </a:spcBef>
              <a:spcAft>
                <a:spcPts val="0"/>
              </a:spcAft>
              <a:buNone/>
            </a:pPr>
            <a:r>
              <a:rPr lang="hu-HU" sz="8000" b="0" i="0" u="none" strike="noStrike" cap="none" dirty="0">
                <a:solidFill>
                  <a:srgbClr val="F2F2F2"/>
                </a:solidFill>
                <a:latin typeface="Arial"/>
                <a:ea typeface="Arial"/>
                <a:cs typeface="Arial"/>
                <a:sym typeface="Arial"/>
              </a:rPr>
              <a:t>A Régi Magyar Költők Tárának hálózati kiadásáról</a:t>
            </a:r>
            <a:endParaRPr dirty="0"/>
          </a:p>
          <a:p>
            <a:pPr marL="0" marR="0" lvl="0" indent="0" algn="ctr" rtl="0">
              <a:lnSpc>
                <a:spcPct val="100000"/>
              </a:lnSpc>
              <a:spcBef>
                <a:spcPts val="0"/>
              </a:spcBef>
              <a:spcAft>
                <a:spcPts val="0"/>
              </a:spcAft>
              <a:buNone/>
            </a:pPr>
            <a:r>
              <a:rPr lang="hu-HU" sz="7500" b="0" i="0" u="none" strike="noStrike" cap="none" dirty="0">
                <a:solidFill>
                  <a:srgbClr val="F3F3F3"/>
                </a:solidFill>
                <a:latin typeface="Montserrat Light"/>
                <a:ea typeface="Montserrat Light"/>
                <a:cs typeface="Montserrat Light"/>
                <a:sym typeface="Montserrat Light"/>
              </a:rPr>
              <a:t>&lt;/&gt;</a:t>
            </a:r>
            <a:endParaRPr sz="7500" b="0" i="0" u="none" strike="noStrike" cap="none" dirty="0">
              <a:solidFill>
                <a:srgbClr val="F3F3F3"/>
              </a:solidFill>
              <a:latin typeface="Montserrat Light"/>
              <a:ea typeface="Montserrat Light"/>
              <a:cs typeface="Montserrat Light"/>
              <a:sym typeface="Montserrat Light"/>
            </a:endParaRPr>
          </a:p>
          <a:p>
            <a:pPr marL="0" marR="0" lvl="0" indent="0" algn="ctr" rtl="0">
              <a:lnSpc>
                <a:spcPct val="100000"/>
              </a:lnSpc>
              <a:spcBef>
                <a:spcPts val="0"/>
              </a:spcBef>
              <a:spcAft>
                <a:spcPts val="0"/>
              </a:spcAft>
              <a:buClr>
                <a:srgbClr val="000000"/>
              </a:buClr>
              <a:buSzPts val="5500"/>
              <a:buFont typeface="Arial"/>
              <a:buNone/>
            </a:pPr>
            <a:r>
              <a:rPr lang="hu-HU" sz="5500" b="0" i="0" u="none" strike="noStrike" cap="none" dirty="0" err="1">
                <a:solidFill>
                  <a:srgbClr val="F3F3F3"/>
                </a:solidFill>
                <a:latin typeface="Montserrat Light"/>
                <a:ea typeface="Montserrat Light"/>
                <a:cs typeface="Montserrat Light"/>
                <a:sym typeface="Montserrat Light"/>
              </a:rPr>
              <a:t>Etlinger</a:t>
            </a:r>
            <a:r>
              <a:rPr lang="hu-HU" sz="5500" b="0" i="0" u="none" strike="noStrike" cap="none" dirty="0">
                <a:solidFill>
                  <a:srgbClr val="F3F3F3"/>
                </a:solidFill>
                <a:latin typeface="Montserrat Light"/>
                <a:ea typeface="Montserrat Light"/>
                <a:cs typeface="Montserrat Light"/>
                <a:sym typeface="Montserrat Light"/>
              </a:rPr>
              <a:t> Mihály, </a:t>
            </a:r>
            <a:r>
              <a:rPr lang="hu-HU" sz="5500" b="0" i="0" u="none" strike="noStrike" cap="none" dirty="0" err="1">
                <a:solidFill>
                  <a:srgbClr val="F3F3F3"/>
                </a:solidFill>
                <a:latin typeface="Montserrat Light"/>
                <a:ea typeface="Montserrat Light"/>
                <a:cs typeface="Montserrat Light"/>
                <a:sym typeface="Montserrat Light"/>
              </a:rPr>
              <a:t>Hernády</a:t>
            </a:r>
            <a:r>
              <a:rPr lang="hu-HU" sz="5500" b="0" i="0" u="none" strike="noStrike" cap="none" dirty="0">
                <a:solidFill>
                  <a:srgbClr val="F3F3F3"/>
                </a:solidFill>
                <a:latin typeface="Montserrat Light"/>
                <a:ea typeface="Montserrat Light"/>
                <a:cs typeface="Montserrat Light"/>
                <a:sym typeface="Montserrat Light"/>
              </a:rPr>
              <a:t> Judit</a:t>
            </a:r>
            <a:endParaRPr sz="4300" b="0" i="0" u="none" strike="noStrike" cap="none" dirty="0">
              <a:solidFill>
                <a:srgbClr val="F3F3F3"/>
              </a:solidFill>
              <a:latin typeface="Montserrat Light"/>
              <a:ea typeface="Montserrat Light"/>
              <a:cs typeface="Montserrat Light"/>
              <a:sym typeface="Montserrat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10</a:t>
            </a:fld>
            <a:endParaRPr/>
          </a:p>
        </p:txBody>
      </p:sp>
      <p:sp>
        <p:nvSpPr>
          <p:cNvPr id="292" name="Google Shape;292;p8"/>
          <p:cNvSpPr txBox="1">
            <a:spLocks noGrp="1"/>
          </p:cNvSpPr>
          <p:nvPr>
            <p:ph type="title"/>
          </p:nvPr>
        </p:nvSpPr>
        <p:spPr>
          <a:xfrm>
            <a:off x="1257289" y="1591423"/>
            <a:ext cx="15255874"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TOVÁBBI PROBLÉMÁK: A KRITIKAI KIADÁS HIBÁI</a:t>
            </a:r>
            <a:endParaRPr cap="none"/>
          </a:p>
        </p:txBody>
      </p:sp>
      <p:sp>
        <p:nvSpPr>
          <p:cNvPr id="293" name="Google Shape;293;p8"/>
          <p:cNvSpPr txBox="1"/>
          <p:nvPr/>
        </p:nvSpPr>
        <p:spPr>
          <a:xfrm>
            <a:off x="1437470" y="4550407"/>
            <a:ext cx="8095388" cy="1015622"/>
          </a:xfrm>
          <a:prstGeom prst="rect">
            <a:avLst/>
          </a:prstGeom>
          <a:noFill/>
          <a:ln>
            <a:noFill/>
          </a:ln>
        </p:spPr>
        <p:txBody>
          <a:bodyPr spcFirstLastPara="1" wrap="square" lIns="91425" tIns="45700" rIns="91425" bIns="45700" anchor="t" anchorCtr="0">
            <a:spAutoFit/>
          </a:bodyPr>
          <a:lstStyle/>
          <a:p>
            <a:pPr marL="571500" marR="0" lvl="0" indent="-571500" algn="l" rtl="0">
              <a:lnSpc>
                <a:spcPct val="150000"/>
              </a:lnSpc>
              <a:spcBef>
                <a:spcPts val="0"/>
              </a:spcBef>
              <a:spcAft>
                <a:spcPts val="0"/>
              </a:spcAft>
              <a:buClr>
                <a:schemeClr val="dk1"/>
              </a:buClr>
              <a:buSzPts val="2400"/>
              <a:buFont typeface="Arial"/>
              <a:buChar char="•"/>
            </a:pPr>
            <a:r>
              <a:rPr lang="hu-HU" sz="4000" b="0" i="0" u="none" strike="noStrike" cap="none">
                <a:solidFill>
                  <a:schemeClr val="dk1"/>
                </a:solidFill>
                <a:latin typeface="Raleway Light"/>
                <a:ea typeface="Raleway Light"/>
                <a:cs typeface="Raleway Light"/>
                <a:sym typeface="Raleway Light"/>
              </a:rPr>
              <a:t>. Hiányzó vagy hibás szigla</a:t>
            </a:r>
            <a:endParaRPr sz="4000" b="0" i="0" u="none" strike="noStrike" cap="none">
              <a:solidFill>
                <a:schemeClr val="dk1"/>
              </a:solidFill>
              <a:latin typeface="Raleway Light"/>
              <a:ea typeface="Raleway Light"/>
              <a:cs typeface="Raleway Light"/>
              <a:sym typeface="Raleway Light"/>
            </a:endParaRPr>
          </a:p>
        </p:txBody>
      </p:sp>
      <p:sp>
        <p:nvSpPr>
          <p:cNvPr id="294" name="Google Shape;294;p8"/>
          <p:cNvSpPr/>
          <p:nvPr/>
        </p:nvSpPr>
        <p:spPr>
          <a:xfrm>
            <a:off x="2208652" y="3527801"/>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95" name="Google Shape;295;p8"/>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96" name="Google Shape;296;p8"/>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97" name="Google Shape;297;p8" descr="https://lh6.googleusercontent.com/mXd3GcpaCh4Ux1AKInflIkZ20CjdOnrfI1bFEfkNUOhfcVlgaM9h7kF2NYXgkGj2x_uxrm2-maUNRqwM-Tv_EaKiyASCT3vKKkJuhY3mxphaK-2LkaDv2noQdJX3_GxxaIapXH0i"/>
          <p:cNvPicPr preferRelativeResize="0"/>
          <p:nvPr/>
        </p:nvPicPr>
        <p:blipFill rotWithShape="1">
          <a:blip r:embed="rId5">
            <a:alphaModFix/>
          </a:blip>
          <a:srcRect/>
          <a:stretch/>
        </p:blipFill>
        <p:spPr>
          <a:xfrm>
            <a:off x="673016" y="10123819"/>
            <a:ext cx="22435892" cy="1453488"/>
          </a:xfrm>
          <a:prstGeom prst="rect">
            <a:avLst/>
          </a:prstGeom>
          <a:noFill/>
          <a:ln>
            <a:noFill/>
          </a:ln>
          <a:effectLst>
            <a:outerShdw blurRad="190500" algn="tl" rotWithShape="0">
              <a:srgbClr val="000000">
                <a:alpha val="69803"/>
              </a:srgbClr>
            </a:outerShdw>
          </a:effectLst>
        </p:spPr>
      </p:pic>
      <p:pic>
        <p:nvPicPr>
          <p:cNvPr id="298" name="Google Shape;298;p8" descr="https://lh5.googleusercontent.com/X62MZIp8-VgTo3VD20mRIeHgyBNbNAabJCchScwAl5w0vIt8EbsN3DugSQvsfwTDvjTu4KiZkeuvorsCQTUwHs9GGF9xlfTcIDhtunkPKFIv4pSa9Lpi3vkcluDF3Ut_5AcYOawH"/>
          <p:cNvPicPr preferRelativeResize="0"/>
          <p:nvPr/>
        </p:nvPicPr>
        <p:blipFill rotWithShape="1">
          <a:blip r:embed="rId6">
            <a:alphaModFix/>
          </a:blip>
          <a:srcRect/>
          <a:stretch/>
        </p:blipFill>
        <p:spPr>
          <a:xfrm>
            <a:off x="530352" y="7165552"/>
            <a:ext cx="22721219" cy="135874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9"/>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11</a:t>
            </a:fld>
            <a:endParaRPr/>
          </a:p>
        </p:txBody>
      </p:sp>
      <p:sp>
        <p:nvSpPr>
          <p:cNvPr id="304" name="Google Shape;304;p9"/>
          <p:cNvSpPr txBox="1">
            <a:spLocks noGrp="1"/>
          </p:cNvSpPr>
          <p:nvPr>
            <p:ph type="title"/>
          </p:nvPr>
        </p:nvSpPr>
        <p:spPr>
          <a:xfrm>
            <a:off x="1257300" y="2357438"/>
            <a:ext cx="15255874"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TOVÁBBI PROBLÉMÁK: SZÖVEGKAPCSOLATOK</a:t>
            </a:r>
            <a:r>
              <a:rPr lang="hu-HU" cap="none"/>
              <a:t/>
            </a:r>
            <a:br>
              <a:rPr lang="hu-HU" cap="none"/>
            </a:br>
            <a:endParaRPr cap="none"/>
          </a:p>
        </p:txBody>
      </p:sp>
      <p:sp>
        <p:nvSpPr>
          <p:cNvPr id="305" name="Google Shape;305;p9"/>
          <p:cNvSpPr txBox="1"/>
          <p:nvPr/>
        </p:nvSpPr>
        <p:spPr>
          <a:xfrm>
            <a:off x="2554325" y="6154738"/>
            <a:ext cx="8095388"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4000" b="0" i="0" u="none" strike="noStrike" cap="none">
                <a:solidFill>
                  <a:schemeClr val="dk1"/>
                </a:solidFill>
                <a:latin typeface="Raleway Light"/>
                <a:ea typeface="Raleway Light"/>
                <a:cs typeface="Raleway Light"/>
                <a:sym typeface="Raleway Light"/>
              </a:rPr>
              <a:t>a jelzett szövegpárhuzamok jelölése több, átfedést mutató főváltozat esetében</a:t>
            </a:r>
            <a:endParaRPr/>
          </a:p>
        </p:txBody>
      </p:sp>
      <p:sp>
        <p:nvSpPr>
          <p:cNvPr id="306" name="Google Shape;306;p9"/>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307" name="Google Shape;307;p9"/>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308" name="Google Shape;308;p9"/>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309" name="Google Shape;309;p9"/>
          <p:cNvPicPr preferRelativeResize="0"/>
          <p:nvPr/>
        </p:nvPicPr>
        <p:blipFill rotWithShape="1">
          <a:blip r:embed="rId5">
            <a:alphaModFix/>
          </a:blip>
          <a:srcRect/>
          <a:stretch/>
        </p:blipFill>
        <p:spPr>
          <a:xfrm>
            <a:off x="12238875" y="4120642"/>
            <a:ext cx="10944525" cy="8426613"/>
          </a:xfrm>
          <a:prstGeom prst="rect">
            <a:avLst/>
          </a:prstGeom>
          <a:noFill/>
          <a:ln>
            <a:noFill/>
          </a:ln>
          <a:effectLst>
            <a:outerShdw blurRad="203200" dist="38100" dir="162000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0"/>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12</a:t>
            </a:fld>
            <a:endParaRPr/>
          </a:p>
        </p:txBody>
      </p:sp>
      <p:sp>
        <p:nvSpPr>
          <p:cNvPr id="315" name="Google Shape;315;p10"/>
          <p:cNvSpPr txBox="1">
            <a:spLocks noGrp="1"/>
          </p:cNvSpPr>
          <p:nvPr>
            <p:ph type="title"/>
          </p:nvPr>
        </p:nvSpPr>
        <p:spPr>
          <a:xfrm>
            <a:off x="946015" y="2357438"/>
            <a:ext cx="15255874"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TOVÁBBI PROBLÉMÁK: A VERSEK FORMAI JELLEMZŐI</a:t>
            </a:r>
            <a:r>
              <a:rPr lang="hu-HU" cap="none"/>
              <a:t/>
            </a:r>
            <a:br>
              <a:rPr lang="hu-HU" cap="none"/>
            </a:br>
            <a:endParaRPr cap="none"/>
          </a:p>
        </p:txBody>
      </p:sp>
      <p:sp>
        <p:nvSpPr>
          <p:cNvPr id="316" name="Google Shape;316;p10"/>
          <p:cNvSpPr txBox="1"/>
          <p:nvPr/>
        </p:nvSpPr>
        <p:spPr>
          <a:xfrm>
            <a:off x="1749830" y="5274283"/>
            <a:ext cx="11520488" cy="424727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versek formai jellemzőinek lehetőség szerint pontos megjelenítése</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jelölt cezúra</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behúzások</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hasábos elrendezés</a:t>
            </a:r>
            <a:endParaRPr/>
          </a:p>
        </p:txBody>
      </p:sp>
      <p:sp>
        <p:nvSpPr>
          <p:cNvPr id="317" name="Google Shape;317;p10"/>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318" name="Google Shape;318;p10"/>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319" name="Google Shape;319;p10"/>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320" name="Google Shape;320;p10"/>
          <p:cNvPicPr preferRelativeResize="0"/>
          <p:nvPr/>
        </p:nvPicPr>
        <p:blipFill rotWithShape="1">
          <a:blip r:embed="rId5">
            <a:alphaModFix/>
          </a:blip>
          <a:srcRect/>
          <a:stretch/>
        </p:blipFill>
        <p:spPr>
          <a:xfrm>
            <a:off x="12900194" y="4300642"/>
            <a:ext cx="10244458" cy="7969502"/>
          </a:xfrm>
          <a:prstGeom prst="rect">
            <a:avLst/>
          </a:prstGeom>
          <a:noFill/>
          <a:ln>
            <a:noFill/>
          </a:ln>
          <a:effectLst>
            <a:outerShdw blurRad="139700" dist="38100" dir="13500000" algn="br"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01949a3f86_0_202"/>
          <p:cNvSpPr txBox="1">
            <a:spLocks noGrp="1"/>
          </p:cNvSpPr>
          <p:nvPr>
            <p:ph type="sldNum" idx="12"/>
          </p:nvPr>
        </p:nvSpPr>
        <p:spPr>
          <a:xfrm>
            <a:off x="0" y="12979400"/>
            <a:ext cx="669900" cy="730200"/>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13</a:t>
            </a:fld>
            <a:endParaRPr/>
          </a:p>
        </p:txBody>
      </p:sp>
      <p:sp>
        <p:nvSpPr>
          <p:cNvPr id="326" name="Google Shape;326;g101949a3f86_0_202"/>
          <p:cNvSpPr txBox="1">
            <a:spLocks noGrp="1"/>
          </p:cNvSpPr>
          <p:nvPr>
            <p:ph type="title"/>
          </p:nvPr>
        </p:nvSpPr>
        <p:spPr>
          <a:xfrm>
            <a:off x="2091566" y="2357438"/>
            <a:ext cx="14421600" cy="1440000"/>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a:t>Köszönöm a figyelmet!</a:t>
            </a:r>
            <a:endParaRPr/>
          </a:p>
        </p:txBody>
      </p:sp>
      <p:sp>
        <p:nvSpPr>
          <p:cNvPr id="327" name="Google Shape;327;g101949a3f86_0_202"/>
          <p:cNvSpPr/>
          <p:nvPr/>
        </p:nvSpPr>
        <p:spPr>
          <a:xfrm>
            <a:off x="2111375" y="4120642"/>
            <a:ext cx="1440000"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sp>
        <p:nvSpPr>
          <p:cNvPr id="328" name="Google Shape;328;g101949a3f86_0_202"/>
          <p:cNvSpPr txBox="1"/>
          <p:nvPr/>
        </p:nvSpPr>
        <p:spPr>
          <a:xfrm>
            <a:off x="2111375" y="5327650"/>
            <a:ext cx="11520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hu-HU" sz="4000" b="0" i="0" u="none" strike="noStrike" cap="none">
                <a:solidFill>
                  <a:schemeClr val="dk1"/>
                </a:solidFill>
                <a:latin typeface="Raleway Light"/>
                <a:ea typeface="Raleway Light"/>
                <a:cs typeface="Raleway Light"/>
                <a:sym typeface="Raleway Light"/>
              </a:rPr>
              <a:t>Kapcsolat: digiphil@abtk.hu</a:t>
            </a:r>
            <a:endParaRPr sz="4000" b="0" i="0" u="none" strike="noStrike" cap="none">
              <a:solidFill>
                <a:srgbClr val="000000"/>
              </a:solidFill>
              <a:latin typeface="Arial"/>
              <a:ea typeface="Arial"/>
              <a:cs typeface="Arial"/>
              <a:sym typeface="Arial"/>
            </a:endParaRPr>
          </a:p>
        </p:txBody>
      </p:sp>
      <p:pic>
        <p:nvPicPr>
          <p:cNvPr id="329" name="Google Shape;329;g101949a3f86_0_202"/>
          <p:cNvPicPr preferRelativeResize="0"/>
          <p:nvPr/>
        </p:nvPicPr>
        <p:blipFill rotWithShape="1">
          <a:blip r:embed="rId3">
            <a:alphaModFix/>
          </a:blip>
          <a:srcRect/>
          <a:stretch/>
        </p:blipFill>
        <p:spPr>
          <a:xfrm>
            <a:off x="17552425" y="0"/>
            <a:ext cx="6833151" cy="7322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2</a:t>
            </a:fld>
            <a:endParaRPr/>
          </a:p>
        </p:txBody>
      </p:sp>
      <p:sp>
        <p:nvSpPr>
          <p:cNvPr id="202" name="Google Shape;202;p1"/>
          <p:cNvSpPr txBox="1">
            <a:spLocks noGrp="1"/>
          </p:cNvSpPr>
          <p:nvPr>
            <p:ph type="title"/>
          </p:nvPr>
        </p:nvSpPr>
        <p:spPr>
          <a:xfrm>
            <a:off x="995592" y="789515"/>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 RÉGI MAGYAR KÖLTŐK TÁRA (RMKT), XVI. SZÁZAD</a:t>
            </a:r>
            <a:endParaRPr cap="none">
              <a:latin typeface="Bookman Old Style"/>
              <a:ea typeface="Bookman Old Style"/>
              <a:cs typeface="Bookman Old Style"/>
              <a:sym typeface="Bookman Old Style"/>
            </a:endParaRPr>
          </a:p>
        </p:txBody>
      </p:sp>
      <p:sp>
        <p:nvSpPr>
          <p:cNvPr id="203" name="Google Shape;203;p1"/>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04" name="Google Shape;204;p1"/>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05" name="Google Shape;205;p1"/>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06" name="Google Shape;206;p1"/>
          <p:cNvPicPr preferRelativeResize="0"/>
          <p:nvPr/>
        </p:nvPicPr>
        <p:blipFill rotWithShape="1">
          <a:blip r:embed="rId5">
            <a:alphaModFix/>
          </a:blip>
          <a:srcRect/>
          <a:stretch/>
        </p:blipFill>
        <p:spPr>
          <a:xfrm>
            <a:off x="1912256" y="2673045"/>
            <a:ext cx="12588279" cy="9329647"/>
          </a:xfrm>
          <a:prstGeom prst="rect">
            <a:avLst/>
          </a:prstGeom>
          <a:noFill/>
          <a:ln>
            <a:noFill/>
          </a:ln>
        </p:spPr>
      </p:pic>
      <p:pic>
        <p:nvPicPr>
          <p:cNvPr id="207" name="Google Shape;207;p1"/>
          <p:cNvPicPr preferRelativeResize="0"/>
          <p:nvPr/>
        </p:nvPicPr>
        <p:blipFill rotWithShape="1">
          <a:blip r:embed="rId6">
            <a:alphaModFix/>
          </a:blip>
          <a:srcRect/>
          <a:stretch/>
        </p:blipFill>
        <p:spPr>
          <a:xfrm>
            <a:off x="17688298" y="3485977"/>
            <a:ext cx="4426177" cy="673769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3</a:t>
            </a:fld>
            <a:endParaRPr/>
          </a:p>
        </p:txBody>
      </p:sp>
      <p:sp>
        <p:nvSpPr>
          <p:cNvPr id="213" name="Google Shape;213;p2"/>
          <p:cNvSpPr txBox="1">
            <a:spLocks noGrp="1"/>
          </p:cNvSpPr>
          <p:nvPr>
            <p:ph type="title"/>
          </p:nvPr>
        </p:nvSpPr>
        <p:spPr>
          <a:xfrm>
            <a:off x="995592" y="789515"/>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 RÉGI MAGYAR KÖLTŐK TÁRA (RMKT), XVI. SZÁZAD</a:t>
            </a:r>
            <a:endParaRPr cap="none">
              <a:latin typeface="Bookman Old Style"/>
              <a:ea typeface="Bookman Old Style"/>
              <a:cs typeface="Bookman Old Style"/>
              <a:sym typeface="Bookman Old Style"/>
            </a:endParaRPr>
          </a:p>
        </p:txBody>
      </p:sp>
      <p:sp>
        <p:nvSpPr>
          <p:cNvPr id="214" name="Google Shape;214;p2"/>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15" name="Google Shape;215;p2"/>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16" name="Google Shape;216;p2"/>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17" name="Google Shape;217;p2"/>
          <p:cNvPicPr preferRelativeResize="0"/>
          <p:nvPr/>
        </p:nvPicPr>
        <p:blipFill rotWithShape="1">
          <a:blip r:embed="rId5">
            <a:alphaModFix/>
          </a:blip>
          <a:srcRect/>
          <a:stretch/>
        </p:blipFill>
        <p:spPr>
          <a:xfrm>
            <a:off x="17688298" y="3485977"/>
            <a:ext cx="4426177" cy="6737696"/>
          </a:xfrm>
          <a:prstGeom prst="rect">
            <a:avLst/>
          </a:prstGeom>
          <a:noFill/>
          <a:ln>
            <a:noFill/>
          </a:ln>
        </p:spPr>
      </p:pic>
      <p:pic>
        <p:nvPicPr>
          <p:cNvPr id="218" name="Google Shape;218;p2"/>
          <p:cNvPicPr preferRelativeResize="0"/>
          <p:nvPr/>
        </p:nvPicPr>
        <p:blipFill rotWithShape="1">
          <a:blip r:embed="rId6">
            <a:alphaModFix/>
          </a:blip>
          <a:srcRect/>
          <a:stretch/>
        </p:blipFill>
        <p:spPr>
          <a:xfrm>
            <a:off x="669925" y="3018892"/>
            <a:ext cx="6626225" cy="8192188"/>
          </a:xfrm>
          <a:prstGeom prst="rect">
            <a:avLst/>
          </a:prstGeom>
          <a:noFill/>
          <a:ln>
            <a:noFill/>
          </a:ln>
        </p:spPr>
      </p:pic>
      <p:sp>
        <p:nvSpPr>
          <p:cNvPr id="219" name="Google Shape;219;p2"/>
          <p:cNvSpPr txBox="1"/>
          <p:nvPr/>
        </p:nvSpPr>
        <p:spPr>
          <a:xfrm>
            <a:off x="7621817" y="3018892"/>
            <a:ext cx="7795381" cy="81560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4000" b="1" i="0" u="none" strike="noStrike" cap="none">
                <a:solidFill>
                  <a:srgbClr val="000000"/>
                </a:solidFill>
                <a:latin typeface="Raleway Light"/>
                <a:ea typeface="Raleway Light"/>
                <a:cs typeface="Raleway Light"/>
                <a:sym typeface="Raleway Light"/>
              </a:rPr>
              <a:t>Vadai István (1960 – 2018)</a:t>
            </a:r>
            <a:endParaRPr/>
          </a:p>
          <a:p>
            <a:pPr marL="0" marR="0" lvl="0" indent="0" algn="l" rtl="0">
              <a:lnSpc>
                <a:spcPct val="100000"/>
              </a:lnSpc>
              <a:spcBef>
                <a:spcPts val="0"/>
              </a:spcBef>
              <a:spcAft>
                <a:spcPts val="0"/>
              </a:spcAft>
              <a:buNone/>
            </a:pPr>
            <a:endParaRPr sz="4000" b="1" i="0" u="none" strike="noStrike" cap="none">
              <a:solidFill>
                <a:srgbClr val="000000"/>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r>
              <a:rPr lang="hu-HU" sz="4000" b="0" i="0" u="none" strike="noStrike" cap="none">
                <a:solidFill>
                  <a:srgbClr val="000000"/>
                </a:solidFill>
                <a:latin typeface="Raleway Light"/>
                <a:ea typeface="Raleway Light"/>
                <a:cs typeface="Raleway Light"/>
                <a:sym typeface="Raleway Light"/>
              </a:rPr>
              <a:t>Fontosabb textológiai munkái:</a:t>
            </a:r>
            <a:endParaRPr/>
          </a:p>
          <a:p>
            <a:pPr marL="0" marR="0" lvl="0" indent="0" algn="l" rtl="0">
              <a:lnSpc>
                <a:spcPct val="100000"/>
              </a:lnSpc>
              <a:spcBef>
                <a:spcPts val="0"/>
              </a:spcBef>
              <a:spcAft>
                <a:spcPts val="0"/>
              </a:spcAft>
              <a:buNone/>
            </a:pPr>
            <a:endParaRPr sz="4000" b="0" i="0" u="none" strike="noStrike" cap="none">
              <a:solidFill>
                <a:srgbClr val="000000"/>
              </a:solidFill>
              <a:latin typeface="Raleway Light"/>
              <a:ea typeface="Raleway Light"/>
              <a:cs typeface="Raleway Light"/>
              <a:sym typeface="Raleway Light"/>
            </a:endParaRPr>
          </a:p>
          <a:p>
            <a:pPr marL="571500" marR="0" lvl="0" indent="-571500" algn="l" rtl="0">
              <a:lnSpc>
                <a:spcPct val="100000"/>
              </a:lnSpc>
              <a:spcBef>
                <a:spcPts val="0"/>
              </a:spcBef>
              <a:spcAft>
                <a:spcPts val="0"/>
              </a:spcAft>
              <a:buClr>
                <a:srgbClr val="000000"/>
              </a:buClr>
              <a:buSzPts val="3600"/>
              <a:buFont typeface="Arial"/>
              <a:buChar char="-"/>
            </a:pPr>
            <a:r>
              <a:rPr lang="hu-HU" sz="3600" b="0" i="0" u="none" strike="noStrike" cap="none">
                <a:solidFill>
                  <a:srgbClr val="000000"/>
                </a:solidFill>
                <a:latin typeface="Raleway Light"/>
                <a:ea typeface="Raleway Light"/>
                <a:cs typeface="Raleway Light"/>
                <a:sym typeface="Raleway Light"/>
              </a:rPr>
              <a:t>A 16. századi </a:t>
            </a:r>
            <a:r>
              <a:rPr lang="hu-HU" sz="3600" b="0" i="1" u="none" strike="noStrike" cap="none">
                <a:solidFill>
                  <a:srgbClr val="000000"/>
                </a:solidFill>
                <a:latin typeface="Raleway Light"/>
                <a:ea typeface="Raleway Light"/>
                <a:cs typeface="Raleway Light"/>
                <a:sym typeface="Raleway Light"/>
              </a:rPr>
              <a:t>Repertórium</a:t>
            </a:r>
            <a:r>
              <a:rPr lang="hu-HU" sz="3600" b="0" i="0" u="none" strike="noStrike" cap="none">
                <a:solidFill>
                  <a:srgbClr val="000000"/>
                </a:solidFill>
                <a:latin typeface="Raleway Light"/>
                <a:ea typeface="Raleway Light"/>
                <a:cs typeface="Raleway Light"/>
                <a:sym typeface="Raleway Light"/>
              </a:rPr>
              <a:t> munkacsoportjénak taga</a:t>
            </a:r>
            <a:endParaRPr sz="3600" b="0" i="0" u="none" strike="noStrike" cap="none">
              <a:solidFill>
                <a:srgbClr val="000000"/>
              </a:solidFill>
              <a:latin typeface="Raleway Light"/>
              <a:ea typeface="Raleway Light"/>
              <a:cs typeface="Raleway Light"/>
              <a:sym typeface="Raleway Light"/>
            </a:endParaRPr>
          </a:p>
          <a:p>
            <a:pPr marL="571500" marR="0" lvl="0" indent="-571500" algn="l" rtl="0">
              <a:lnSpc>
                <a:spcPct val="100000"/>
              </a:lnSpc>
              <a:spcBef>
                <a:spcPts val="0"/>
              </a:spcBef>
              <a:spcAft>
                <a:spcPts val="0"/>
              </a:spcAft>
              <a:buClr>
                <a:srgbClr val="000000"/>
              </a:buClr>
              <a:buSzPts val="3600"/>
              <a:buFont typeface="Arial"/>
              <a:buChar char="-"/>
            </a:pPr>
            <a:r>
              <a:rPr lang="hu-HU" sz="3600" b="0" i="0" u="none" strike="noStrike" cap="none">
                <a:solidFill>
                  <a:srgbClr val="000000"/>
                </a:solidFill>
                <a:latin typeface="Raleway Light"/>
                <a:ea typeface="Raleway Light"/>
                <a:cs typeface="Raleway Light"/>
                <a:sym typeface="Raleway Light"/>
              </a:rPr>
              <a:t>A </a:t>
            </a:r>
            <a:r>
              <a:rPr lang="hu-HU" sz="3600" b="0" i="1" u="none" strike="noStrike" cap="none">
                <a:solidFill>
                  <a:srgbClr val="000000"/>
                </a:solidFill>
                <a:latin typeface="Raleway Light"/>
                <a:ea typeface="Raleway Light"/>
                <a:cs typeface="Raleway Light"/>
                <a:sym typeface="Raleway Light"/>
              </a:rPr>
              <a:t>Balassa-kódex</a:t>
            </a:r>
            <a:r>
              <a:rPr lang="hu-HU" sz="3600" b="0" i="0" u="none" strike="noStrike" cap="none">
                <a:solidFill>
                  <a:srgbClr val="000000"/>
                </a:solidFill>
                <a:latin typeface="Raleway Light"/>
                <a:ea typeface="Raleway Light"/>
                <a:cs typeface="Raleway Light"/>
                <a:sym typeface="Raleway Light"/>
              </a:rPr>
              <a:t> betűhű átirata, jegyzetelése</a:t>
            </a:r>
            <a:endParaRPr sz="3600" b="0" i="0" u="none" strike="noStrike" cap="none">
              <a:solidFill>
                <a:srgbClr val="000000"/>
              </a:solidFill>
              <a:latin typeface="Raleway Light"/>
              <a:ea typeface="Raleway Light"/>
              <a:cs typeface="Raleway Light"/>
              <a:sym typeface="Raleway Light"/>
            </a:endParaRPr>
          </a:p>
          <a:p>
            <a:pPr marL="571500" marR="0" lvl="0" indent="-571500" algn="l" rtl="0">
              <a:lnSpc>
                <a:spcPct val="100000"/>
              </a:lnSpc>
              <a:spcBef>
                <a:spcPts val="0"/>
              </a:spcBef>
              <a:spcAft>
                <a:spcPts val="0"/>
              </a:spcAft>
              <a:buClr>
                <a:srgbClr val="000000"/>
              </a:buClr>
              <a:buSzPts val="3600"/>
              <a:buFont typeface="Arial"/>
              <a:buChar char="-"/>
            </a:pPr>
            <a:r>
              <a:rPr lang="hu-HU" sz="3600" b="0" i="0" u="none" strike="noStrike" cap="none">
                <a:solidFill>
                  <a:srgbClr val="000000"/>
                </a:solidFill>
                <a:latin typeface="Raleway Light"/>
                <a:ea typeface="Raleway Light"/>
                <a:cs typeface="Raleway Light"/>
                <a:sym typeface="Raleway Light"/>
              </a:rPr>
              <a:t>A Balassi-szöveghagyomány teljes feltérképezése</a:t>
            </a:r>
            <a:endParaRPr/>
          </a:p>
          <a:p>
            <a:pPr marL="571500" marR="0" lvl="0" indent="-571500" algn="l" rtl="0">
              <a:lnSpc>
                <a:spcPct val="100000"/>
              </a:lnSpc>
              <a:spcBef>
                <a:spcPts val="0"/>
              </a:spcBef>
              <a:spcAft>
                <a:spcPts val="0"/>
              </a:spcAft>
              <a:buClr>
                <a:srgbClr val="000000"/>
              </a:buClr>
              <a:buSzPts val="3600"/>
              <a:buFont typeface="Arial"/>
              <a:buChar char="-"/>
            </a:pPr>
            <a:r>
              <a:rPr lang="hu-HU" sz="3600" b="0" i="0" u="none" strike="noStrike" cap="none">
                <a:solidFill>
                  <a:srgbClr val="000000"/>
                </a:solidFill>
                <a:latin typeface="Raleway Light"/>
                <a:ea typeface="Raleway Light"/>
                <a:cs typeface="Raleway Light"/>
                <a:sym typeface="Raleway Light"/>
              </a:rPr>
              <a:t>Tinódi Lantos Sebestyén műveinek sajtó alá rendezése (kiadatlan)</a:t>
            </a:r>
            <a:endParaRPr/>
          </a:p>
          <a:p>
            <a:pPr marL="571500" marR="0" lvl="0" indent="-31750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4</a:t>
            </a:fld>
            <a:endParaRPr/>
          </a:p>
        </p:txBody>
      </p:sp>
      <p:sp>
        <p:nvSpPr>
          <p:cNvPr id="225" name="Google Shape;225;p3"/>
          <p:cNvSpPr txBox="1">
            <a:spLocks noGrp="1"/>
          </p:cNvSpPr>
          <p:nvPr>
            <p:ph type="title"/>
          </p:nvPr>
        </p:nvSpPr>
        <p:spPr>
          <a:xfrm>
            <a:off x="995592" y="789515"/>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 RÉGI MAGYAR KÖLTŐK TÁRA (RMKT), XVI. SZÁZAD</a:t>
            </a:r>
            <a:endParaRPr cap="none">
              <a:latin typeface="Bookman Old Style"/>
              <a:ea typeface="Bookman Old Style"/>
              <a:cs typeface="Bookman Old Style"/>
              <a:sym typeface="Bookman Old Style"/>
            </a:endParaRPr>
          </a:p>
        </p:txBody>
      </p:sp>
      <p:sp>
        <p:nvSpPr>
          <p:cNvPr id="226" name="Google Shape;226;p3"/>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27" name="Google Shape;227;p3"/>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28" name="Google Shape;228;p3"/>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29" name="Google Shape;229;p3"/>
          <p:cNvPicPr preferRelativeResize="0"/>
          <p:nvPr/>
        </p:nvPicPr>
        <p:blipFill rotWithShape="1">
          <a:blip r:embed="rId5">
            <a:alphaModFix/>
          </a:blip>
          <a:srcRect/>
          <a:stretch/>
        </p:blipFill>
        <p:spPr>
          <a:xfrm>
            <a:off x="17688298" y="3485977"/>
            <a:ext cx="4426177" cy="6737696"/>
          </a:xfrm>
          <a:prstGeom prst="rect">
            <a:avLst/>
          </a:prstGeom>
          <a:noFill/>
          <a:ln>
            <a:noFill/>
          </a:ln>
        </p:spPr>
      </p:pic>
      <p:pic>
        <p:nvPicPr>
          <p:cNvPr id="230" name="Google Shape;230;p3"/>
          <p:cNvPicPr preferRelativeResize="0"/>
          <p:nvPr/>
        </p:nvPicPr>
        <p:blipFill rotWithShape="1">
          <a:blip r:embed="rId6">
            <a:alphaModFix/>
          </a:blip>
          <a:srcRect/>
          <a:stretch/>
        </p:blipFill>
        <p:spPr>
          <a:xfrm>
            <a:off x="995592" y="2714089"/>
            <a:ext cx="22747170" cy="97929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5</a:t>
            </a:fld>
            <a:endParaRPr/>
          </a:p>
        </p:txBody>
      </p:sp>
      <p:sp>
        <p:nvSpPr>
          <p:cNvPr id="236" name="Google Shape;236;p4"/>
          <p:cNvSpPr txBox="1">
            <a:spLocks noGrp="1"/>
          </p:cNvSpPr>
          <p:nvPr>
            <p:ph type="title"/>
          </p:nvPr>
        </p:nvSpPr>
        <p:spPr>
          <a:xfrm>
            <a:off x="995592" y="789515"/>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 RÉGI MAGYAR KÖLTŐK TÁRA (RMKT), XVII. SZÁZAD</a:t>
            </a:r>
            <a:br>
              <a:rPr lang="hu-HU" cap="none">
                <a:latin typeface="Bookman Old Style"/>
                <a:ea typeface="Bookman Old Style"/>
                <a:cs typeface="Bookman Old Style"/>
                <a:sym typeface="Bookman Old Style"/>
              </a:rPr>
            </a:br>
            <a:r>
              <a:rPr lang="hu-HU" cap="none">
                <a:latin typeface="Bookman Old Style"/>
                <a:ea typeface="Bookman Old Style"/>
                <a:cs typeface="Bookman Old Style"/>
                <a:sym typeface="Bookman Old Style"/>
              </a:rPr>
              <a:t>(17 KÖTET)</a:t>
            </a:r>
            <a:endParaRPr cap="none">
              <a:latin typeface="Bookman Old Style"/>
              <a:ea typeface="Bookman Old Style"/>
              <a:cs typeface="Bookman Old Style"/>
              <a:sym typeface="Bookman Old Style"/>
            </a:endParaRPr>
          </a:p>
        </p:txBody>
      </p:sp>
      <p:sp>
        <p:nvSpPr>
          <p:cNvPr id="237" name="Google Shape;237;p4"/>
          <p:cNvSpPr/>
          <p:nvPr/>
        </p:nvSpPr>
        <p:spPr>
          <a:xfrm>
            <a:off x="2111375" y="4120642"/>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38" name="Google Shape;238;p4"/>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39" name="Google Shape;239;p4"/>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40" name="Google Shape;240;p4"/>
          <p:cNvPicPr preferRelativeResize="0"/>
          <p:nvPr/>
        </p:nvPicPr>
        <p:blipFill rotWithShape="1">
          <a:blip r:embed="rId5">
            <a:alphaModFix/>
          </a:blip>
          <a:srcRect/>
          <a:stretch/>
        </p:blipFill>
        <p:spPr>
          <a:xfrm>
            <a:off x="419726" y="3197687"/>
            <a:ext cx="18128987" cy="9543654"/>
          </a:xfrm>
          <a:prstGeom prst="rect">
            <a:avLst/>
          </a:prstGeom>
          <a:noFill/>
          <a:ln>
            <a:noFill/>
          </a:ln>
          <a:effectLst>
            <a:outerShdw blurRad="190500" algn="tl" rotWithShape="0">
              <a:srgbClr val="000000">
                <a:alpha val="69803"/>
              </a:srgbClr>
            </a:outerShdw>
          </a:effectLst>
        </p:spPr>
      </p:pic>
      <p:pic>
        <p:nvPicPr>
          <p:cNvPr id="241" name="Google Shape;241;p4"/>
          <p:cNvPicPr preferRelativeResize="0"/>
          <p:nvPr/>
        </p:nvPicPr>
        <p:blipFill rotWithShape="1">
          <a:blip r:embed="rId6">
            <a:alphaModFix/>
          </a:blip>
          <a:srcRect/>
          <a:stretch/>
        </p:blipFill>
        <p:spPr>
          <a:xfrm>
            <a:off x="18768106" y="5427637"/>
            <a:ext cx="5208774" cy="731370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01949a3f86_2_110"/>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6</a:t>
            </a:fld>
            <a:endParaRPr/>
          </a:p>
        </p:txBody>
      </p:sp>
      <p:sp>
        <p:nvSpPr>
          <p:cNvPr id="247" name="Google Shape;247;g101949a3f86_2_110"/>
          <p:cNvSpPr txBox="1">
            <a:spLocks noGrp="1"/>
          </p:cNvSpPr>
          <p:nvPr>
            <p:ph type="title"/>
          </p:nvPr>
        </p:nvSpPr>
        <p:spPr>
          <a:xfrm>
            <a:off x="1341758" y="941832"/>
            <a:ext cx="14421608"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AZ ELŐZMÉNYEK: VADAI ISTVÁN MUNKÁJA</a:t>
            </a:r>
            <a:br>
              <a:rPr lang="hu-HU" cap="none">
                <a:latin typeface="Bookman Old Style"/>
                <a:ea typeface="Bookman Old Style"/>
                <a:cs typeface="Bookman Old Style"/>
                <a:sym typeface="Bookman Old Style"/>
              </a:rPr>
            </a:br>
            <a:endParaRPr cap="none">
              <a:latin typeface="Bookman Old Style"/>
              <a:ea typeface="Bookman Old Style"/>
              <a:cs typeface="Bookman Old Style"/>
              <a:sym typeface="Bookman Old Style"/>
            </a:endParaRPr>
          </a:p>
        </p:txBody>
      </p:sp>
      <p:sp>
        <p:nvSpPr>
          <p:cNvPr id="248" name="Google Shape;248;g101949a3f86_2_110"/>
          <p:cNvSpPr txBox="1"/>
          <p:nvPr/>
        </p:nvSpPr>
        <p:spPr>
          <a:xfrm>
            <a:off x="1506073" y="4520016"/>
            <a:ext cx="6320914" cy="50782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betűhű RMKT-átiratok elkészítése</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Trello mint kollaborációs eszköz: az anyag kódolásával kapcsolatos problémák megbeszélése</a:t>
            </a:r>
            <a:endParaRPr sz="3600" b="0" i="0" u="none" strike="noStrike" cap="none">
              <a:solidFill>
                <a:schemeClr val="dk1"/>
              </a:solidFill>
              <a:latin typeface="Raleway Light"/>
              <a:ea typeface="Raleway Light"/>
              <a:cs typeface="Raleway Light"/>
              <a:sym typeface="Raleway Light"/>
            </a:endParaRPr>
          </a:p>
        </p:txBody>
      </p:sp>
      <p:sp>
        <p:nvSpPr>
          <p:cNvPr id="249" name="Google Shape;249;g101949a3f86_2_110"/>
          <p:cNvSpPr/>
          <p:nvPr/>
        </p:nvSpPr>
        <p:spPr>
          <a:xfrm>
            <a:off x="2091566" y="3143526"/>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50" name="Google Shape;250;g101949a3f86_2_110"/>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51" name="Google Shape;251;g101949a3f86_2_110"/>
          <p:cNvPicPr preferRelativeResize="0"/>
          <p:nvPr/>
        </p:nvPicPr>
        <p:blipFill rotWithShape="1">
          <a:blip r:embed="rId4">
            <a:alphaModFix/>
          </a:blip>
          <a:srcRect/>
          <a:stretch/>
        </p:blipFill>
        <p:spPr>
          <a:xfrm>
            <a:off x="8832716" y="2719585"/>
            <a:ext cx="14547130" cy="10259815"/>
          </a:xfrm>
          <a:prstGeom prst="rect">
            <a:avLst/>
          </a:prstGeom>
          <a:noFill/>
          <a:ln>
            <a:noFill/>
          </a:ln>
          <a:effectLst>
            <a:outerShdw blurRad="190500" algn="tl" rotWithShape="0">
              <a:srgbClr val="000000">
                <a:alpha val="69803"/>
              </a:srgbClr>
            </a:outerShdw>
          </a:effectLst>
        </p:spPr>
      </p:pic>
      <p:pic>
        <p:nvPicPr>
          <p:cNvPr id="252" name="Google Shape;252;g101949a3f86_2_110"/>
          <p:cNvPicPr preferRelativeResize="0"/>
          <p:nvPr/>
        </p:nvPicPr>
        <p:blipFill rotWithShape="1">
          <a:blip r:embed="rId5">
            <a:alphaModFix/>
          </a:blip>
          <a:srcRect/>
          <a:stretch/>
        </p:blipFill>
        <p:spPr>
          <a:xfrm>
            <a:off x="16513163" y="245000"/>
            <a:ext cx="5372100" cy="721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7</a:t>
            </a:fld>
            <a:endParaRPr/>
          </a:p>
        </p:txBody>
      </p:sp>
      <p:sp>
        <p:nvSpPr>
          <p:cNvPr id="258" name="Google Shape;258;p5"/>
          <p:cNvSpPr txBox="1">
            <a:spLocks noGrp="1"/>
          </p:cNvSpPr>
          <p:nvPr>
            <p:ph type="title"/>
          </p:nvPr>
        </p:nvSpPr>
        <p:spPr>
          <a:xfrm>
            <a:off x="1140381" y="1698675"/>
            <a:ext cx="13518062"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A NEGATÍV APPARÁTUSBÓL ADÓDÓ PROBLÉMA</a:t>
            </a:r>
            <a:endParaRPr cap="none">
              <a:latin typeface="Bookman Old Style"/>
              <a:ea typeface="Bookman Old Style"/>
              <a:cs typeface="Bookman Old Style"/>
              <a:sym typeface="Bookman Old Style"/>
            </a:endParaRPr>
          </a:p>
        </p:txBody>
      </p:sp>
      <p:sp>
        <p:nvSpPr>
          <p:cNvPr id="259" name="Google Shape;259;p5"/>
          <p:cNvSpPr/>
          <p:nvPr/>
        </p:nvSpPr>
        <p:spPr>
          <a:xfrm>
            <a:off x="2091566" y="3653714"/>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60" name="Google Shape;260;p5"/>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61" name="Google Shape;261;p5"/>
          <p:cNvPicPr preferRelativeResize="0"/>
          <p:nvPr/>
        </p:nvPicPr>
        <p:blipFill rotWithShape="1">
          <a:blip r:embed="rId4">
            <a:alphaModFix/>
          </a:blip>
          <a:srcRect/>
          <a:stretch/>
        </p:blipFill>
        <p:spPr>
          <a:xfrm>
            <a:off x="16513163" y="245000"/>
            <a:ext cx="5372100" cy="721087"/>
          </a:xfrm>
          <a:prstGeom prst="rect">
            <a:avLst/>
          </a:prstGeom>
          <a:noFill/>
          <a:ln>
            <a:noFill/>
          </a:ln>
        </p:spPr>
      </p:pic>
      <p:sp>
        <p:nvSpPr>
          <p:cNvPr id="262" name="Google Shape;262;p5"/>
          <p:cNvSpPr txBox="1"/>
          <p:nvPr/>
        </p:nvSpPr>
        <p:spPr>
          <a:xfrm>
            <a:off x="2091566" y="4348891"/>
            <a:ext cx="9777346" cy="84022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az RMKT negatív apparátust alkalmaz</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 a szövegtanúk párhuzamos generálása ez alapján nem lehetséges </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régi szövegeknél ált. probléma: a szövegtanúk helyesírása és  betűkészlete (pl. </a:t>
            </a:r>
            <a:r>
              <a:rPr lang="hu-HU" sz="3600" b="0" i="1" u="none" strike="noStrike" cap="none">
                <a:solidFill>
                  <a:schemeClr val="dk1"/>
                </a:solidFill>
                <a:latin typeface="Raleway Light"/>
                <a:ea typeface="Raleway Light"/>
                <a:cs typeface="Raleway Light"/>
                <a:sym typeface="Raleway Light"/>
              </a:rPr>
              <a:t>eo – ö</a:t>
            </a:r>
            <a:r>
              <a:rPr lang="hu-HU" sz="3600" b="0" i="0" u="none" strike="noStrike" cap="none">
                <a:solidFill>
                  <a:schemeClr val="dk1"/>
                </a:solidFill>
                <a:latin typeface="Raleway Light"/>
                <a:ea typeface="Raleway Light"/>
                <a:cs typeface="Raleway Light"/>
                <a:sym typeface="Raleway Light"/>
              </a:rPr>
              <a:t>, </a:t>
            </a:r>
            <a:r>
              <a:rPr lang="hu-HU" sz="3600" b="0" i="1" u="none" strike="noStrike" cap="none">
                <a:solidFill>
                  <a:schemeClr val="dk1"/>
                </a:solidFill>
                <a:latin typeface="Raleway Light"/>
                <a:ea typeface="Raleway Light"/>
                <a:cs typeface="Raleway Light"/>
                <a:sym typeface="Raleway Light"/>
              </a:rPr>
              <a:t>c – k, ch – cs</a:t>
            </a:r>
            <a:r>
              <a:rPr lang="hu-HU" sz="3600" b="0" i="0" u="none" strike="noStrike" cap="none">
                <a:solidFill>
                  <a:schemeClr val="dk1"/>
                </a:solidFill>
                <a:latin typeface="Raleway Light"/>
                <a:ea typeface="Raleway Light"/>
                <a:cs typeface="Raleway Light"/>
                <a:sym typeface="Raleway Light"/>
              </a:rPr>
              <a:t>) eltér</a:t>
            </a:r>
            <a:endParaRPr sz="3600" b="0" i="0" u="none" strike="noStrike" cap="none">
              <a:solidFill>
                <a:schemeClr val="dk1"/>
              </a:solidFill>
              <a:latin typeface="Raleway Light"/>
              <a:ea typeface="Raleway Light"/>
              <a:cs typeface="Raleway Light"/>
              <a:sym typeface="Raleway Light"/>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csak a főváltozat jelenik meg teljes terjedelemben</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változatokat egyenként, a megfelelő sorhoz rendelve tüntetjük fel</a:t>
            </a:r>
            <a:endParaRPr sz="3600" b="0" i="0" u="none" strike="noStrike" cap="none">
              <a:solidFill>
                <a:schemeClr val="dk1"/>
              </a:solidFill>
              <a:latin typeface="Raleway Light"/>
              <a:ea typeface="Raleway Light"/>
              <a:cs typeface="Raleway Light"/>
              <a:sym typeface="Raleway Light"/>
            </a:endParaRPr>
          </a:p>
        </p:txBody>
      </p:sp>
      <p:pic>
        <p:nvPicPr>
          <p:cNvPr id="263" name="Google Shape;263;p5"/>
          <p:cNvPicPr preferRelativeResize="0"/>
          <p:nvPr/>
        </p:nvPicPr>
        <p:blipFill rotWithShape="1">
          <a:blip r:embed="rId5">
            <a:alphaModFix/>
          </a:blip>
          <a:srcRect/>
          <a:stretch/>
        </p:blipFill>
        <p:spPr>
          <a:xfrm>
            <a:off x="12045461" y="3833715"/>
            <a:ext cx="11353042" cy="877828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8</a:t>
            </a:fld>
            <a:endParaRPr/>
          </a:p>
        </p:txBody>
      </p:sp>
      <p:sp>
        <p:nvSpPr>
          <p:cNvPr id="269" name="Google Shape;269;p6"/>
          <p:cNvSpPr txBox="1">
            <a:spLocks noGrp="1"/>
          </p:cNvSpPr>
          <p:nvPr>
            <p:ph type="title"/>
          </p:nvPr>
        </p:nvSpPr>
        <p:spPr>
          <a:xfrm>
            <a:off x="669925" y="1547684"/>
            <a:ext cx="15255874"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TOVÁBBI PROBLÉMÁK: A VERSANYAG ELRENDEZÉSE</a:t>
            </a:r>
            <a:br>
              <a:rPr lang="hu-HU" cap="none">
                <a:latin typeface="Bookman Old Style"/>
                <a:ea typeface="Bookman Old Style"/>
                <a:cs typeface="Bookman Old Style"/>
                <a:sym typeface="Bookman Old Style"/>
              </a:rPr>
            </a:br>
            <a:endParaRPr cap="none">
              <a:latin typeface="Bookman Old Style"/>
              <a:ea typeface="Bookman Old Style"/>
              <a:cs typeface="Bookman Old Style"/>
              <a:sym typeface="Bookman Old Style"/>
            </a:endParaRPr>
          </a:p>
        </p:txBody>
      </p:sp>
      <p:sp>
        <p:nvSpPr>
          <p:cNvPr id="270" name="Google Shape;270;p6"/>
          <p:cNvSpPr txBox="1"/>
          <p:nvPr/>
        </p:nvSpPr>
        <p:spPr>
          <a:xfrm>
            <a:off x="1706146" y="4197841"/>
            <a:ext cx="11520488" cy="75712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kötetek anyaga többrétegűen strukturált</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szerzői kötetek, versciklusok, ill. a köteten belüli tömbszerű elrendezés </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különféle típusú (szerkesztői) versblokkok (pl. </a:t>
            </a:r>
            <a:r>
              <a:rPr lang="hu-HU" sz="3600" b="0" i="1" u="none" strike="noStrike" cap="none">
                <a:solidFill>
                  <a:schemeClr val="dk1"/>
                </a:solidFill>
                <a:latin typeface="Raleway Light"/>
                <a:ea typeface="Raleway Light"/>
                <a:cs typeface="Raleway Light"/>
                <a:sym typeface="Raleway Light"/>
              </a:rPr>
              <a:t>1672-1686</a:t>
            </a:r>
            <a:r>
              <a:rPr lang="hu-HU" sz="3600" b="0" i="0" u="none" strike="noStrike" cap="none">
                <a:solidFill>
                  <a:schemeClr val="dk1"/>
                </a:solidFill>
                <a:latin typeface="Raleway Light"/>
                <a:ea typeface="Raleway Light"/>
                <a:cs typeface="Raleway Light"/>
                <a:sym typeface="Raleway Light"/>
              </a:rPr>
              <a:t>, </a:t>
            </a:r>
            <a:r>
              <a:rPr lang="hu-HU" sz="3600" b="0" i="1" u="none" strike="noStrike" cap="none">
                <a:solidFill>
                  <a:schemeClr val="dk1"/>
                </a:solidFill>
                <a:latin typeface="Raleway Light"/>
                <a:ea typeface="Raleway Light"/>
                <a:cs typeface="Raleway Light"/>
                <a:sym typeface="Raleway Light"/>
              </a:rPr>
              <a:t>A Rimay-Madách-kódexek ismeretlen szerzőtől származó versei</a:t>
            </a:r>
            <a:r>
              <a:rPr lang="hu-HU" sz="3600" b="0" i="0" u="none" strike="noStrike" cap="none">
                <a:solidFill>
                  <a:schemeClr val="dk1"/>
                </a:solidFill>
                <a:latin typeface="Raleway Light"/>
                <a:ea typeface="Raleway Light"/>
                <a:cs typeface="Raleway Light"/>
                <a:sym typeface="Raleway Light"/>
              </a:rPr>
              <a:t>)</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feladat: a kompozíciók láthatóvá tétele, az egymáshoz kapcsolódó versek viszonyának átlátható megjelenítése</a:t>
            </a:r>
            <a:endParaRPr sz="3600" b="0" i="0" u="none" strike="noStrike" cap="none">
              <a:solidFill>
                <a:schemeClr val="dk1"/>
              </a:solidFill>
              <a:latin typeface="Raleway Light"/>
              <a:ea typeface="Raleway Light"/>
              <a:cs typeface="Raleway Light"/>
              <a:sym typeface="Raleway Light"/>
            </a:endParaRPr>
          </a:p>
        </p:txBody>
      </p:sp>
      <p:sp>
        <p:nvSpPr>
          <p:cNvPr id="271" name="Google Shape;271;p6"/>
          <p:cNvSpPr/>
          <p:nvPr/>
        </p:nvSpPr>
        <p:spPr>
          <a:xfrm>
            <a:off x="1835883" y="3361885"/>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72" name="Google Shape;272;p6"/>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73" name="Google Shape;273;p6"/>
          <p:cNvPicPr preferRelativeResize="0"/>
          <p:nvPr/>
        </p:nvPicPr>
        <p:blipFill rotWithShape="1">
          <a:blip r:embed="rId4">
            <a:alphaModFix/>
          </a:blip>
          <a:srcRect/>
          <a:stretch/>
        </p:blipFill>
        <p:spPr>
          <a:xfrm>
            <a:off x="16513163" y="245000"/>
            <a:ext cx="5372100" cy="7210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sldNum" idx="12"/>
          </p:nvPr>
        </p:nvSpPr>
        <p:spPr>
          <a:xfrm>
            <a:off x="0" y="12979400"/>
            <a:ext cx="669925" cy="730335"/>
          </a:xfrm>
          <a:prstGeom prst="rect">
            <a:avLst/>
          </a:prstGeom>
          <a:solidFill>
            <a:schemeClr val="lt1"/>
          </a:solidFill>
          <a:ln>
            <a:noFill/>
          </a:ln>
          <a:effectLst>
            <a:outerShdw blurRad="635000" dist="254000" dir="18900000" algn="l" rotWithShape="0">
              <a:srgbClr val="000000">
                <a:alpha val="20000"/>
              </a:srgbClr>
            </a:outerShdw>
          </a:effectLst>
        </p:spPr>
        <p:txBody>
          <a:bodyPr spcFirstLastPara="1" wrap="square" lIns="72000" tIns="72000" rIns="72000" bIns="72000" anchor="ctr" anchorCtr="0">
            <a:noAutofit/>
          </a:bodyPr>
          <a:lstStyle/>
          <a:p>
            <a:pPr marL="0" lvl="0" indent="0" algn="ctr" rtl="0">
              <a:lnSpc>
                <a:spcPct val="100000"/>
              </a:lnSpc>
              <a:spcBef>
                <a:spcPts val="0"/>
              </a:spcBef>
              <a:spcAft>
                <a:spcPts val="0"/>
              </a:spcAft>
              <a:buSzPts val="1600"/>
              <a:buNone/>
            </a:pPr>
            <a:fld id="{00000000-1234-1234-1234-123412341234}" type="slidenum">
              <a:rPr lang="hu-HU"/>
              <a:t>9</a:t>
            </a:fld>
            <a:endParaRPr/>
          </a:p>
        </p:txBody>
      </p:sp>
      <p:sp>
        <p:nvSpPr>
          <p:cNvPr id="279" name="Google Shape;279;p7"/>
          <p:cNvSpPr txBox="1">
            <a:spLocks noGrp="1"/>
          </p:cNvSpPr>
          <p:nvPr>
            <p:ph type="title"/>
          </p:nvPr>
        </p:nvSpPr>
        <p:spPr>
          <a:xfrm>
            <a:off x="669925" y="948771"/>
            <a:ext cx="15255874" cy="1439862"/>
          </a:xfrm>
          <a:prstGeom prst="rect">
            <a:avLst/>
          </a:prstGeom>
          <a:noFill/>
          <a:ln>
            <a:noFill/>
          </a:ln>
          <a:effectLst>
            <a:outerShdw blurRad="508000" dist="381000" dir="5400000" algn="t" rotWithShape="0">
              <a:srgbClr val="000000">
                <a:alpha val="29411"/>
              </a:srgbClr>
            </a:outerShdw>
          </a:effectLst>
        </p:spPr>
        <p:txBody>
          <a:bodyPr spcFirstLastPara="1" wrap="square" lIns="90000" tIns="121925" rIns="90000" bIns="121925" anchor="t" anchorCtr="0">
            <a:noAutofit/>
          </a:bodyPr>
          <a:lstStyle/>
          <a:p>
            <a:pPr marL="0" lvl="0" indent="0" algn="l" rtl="0">
              <a:lnSpc>
                <a:spcPct val="100000"/>
              </a:lnSpc>
              <a:spcBef>
                <a:spcPts val="0"/>
              </a:spcBef>
              <a:spcAft>
                <a:spcPts val="0"/>
              </a:spcAft>
              <a:buClr>
                <a:schemeClr val="dk1"/>
              </a:buClr>
              <a:buSzPts val="4000"/>
              <a:buFont typeface="Montserrat SemiBold"/>
              <a:buNone/>
            </a:pPr>
            <a:r>
              <a:rPr lang="hu-HU" cap="none">
                <a:latin typeface="Bookman Old Style"/>
                <a:ea typeface="Bookman Old Style"/>
                <a:cs typeface="Bookman Old Style"/>
                <a:sym typeface="Bookman Old Style"/>
              </a:rPr>
              <a:t>TOVÁBBI PROBLÉMÁK: A SZÖVEGKRITIKAI JEGYZETEK</a:t>
            </a:r>
            <a:r>
              <a:rPr lang="hu-HU" cap="none"/>
              <a:t/>
            </a:r>
            <a:br>
              <a:rPr lang="hu-HU" cap="none"/>
            </a:br>
            <a:endParaRPr cap="none"/>
          </a:p>
        </p:txBody>
      </p:sp>
      <p:sp>
        <p:nvSpPr>
          <p:cNvPr id="280" name="Google Shape;280;p7"/>
          <p:cNvSpPr txBox="1"/>
          <p:nvPr/>
        </p:nvSpPr>
        <p:spPr>
          <a:xfrm>
            <a:off x="1420062" y="3979027"/>
            <a:ext cx="11520488" cy="75712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 kötetekben a jelölések pontos meghatározása nem található meg</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amit az egyik szerkesztő jelöl, a másik esetleg nem, vagy máshogyan (más szóhasználattal, eltérő részletességgel) </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az anyag mennyisége miatt az utólagos ellenőrzés nem lehetséges</a:t>
            </a:r>
            <a:endParaRPr/>
          </a:p>
          <a:p>
            <a:pPr marL="342900" marR="0" lvl="0" indent="-342900" algn="l" rtl="0">
              <a:lnSpc>
                <a:spcPct val="150000"/>
              </a:lnSpc>
              <a:spcBef>
                <a:spcPts val="0"/>
              </a:spcBef>
              <a:spcAft>
                <a:spcPts val="0"/>
              </a:spcAft>
              <a:buClr>
                <a:schemeClr val="dk1"/>
              </a:buClr>
              <a:buSzPts val="2400"/>
              <a:buFont typeface="Arial"/>
              <a:buChar char="•"/>
            </a:pPr>
            <a:r>
              <a:rPr lang="hu-HU" sz="3600" b="0" i="0" u="none" strike="noStrike" cap="none">
                <a:solidFill>
                  <a:schemeClr val="dk1"/>
                </a:solidFill>
                <a:latin typeface="Raleway Light"/>
                <a:ea typeface="Raleway Light"/>
                <a:cs typeface="Raleway Light"/>
                <a:sym typeface="Raleway Light"/>
              </a:rPr>
              <a:t>alapvető cél: a kötet jelölését leghűbben leképező átirat</a:t>
            </a:r>
            <a:endParaRPr sz="3600" b="0" i="0" u="none" strike="noStrike" cap="none">
              <a:solidFill>
                <a:schemeClr val="dk1"/>
              </a:solidFill>
              <a:latin typeface="Raleway Light"/>
              <a:ea typeface="Raleway Light"/>
              <a:cs typeface="Raleway Light"/>
              <a:sym typeface="Raleway Light"/>
            </a:endParaRPr>
          </a:p>
        </p:txBody>
      </p:sp>
      <p:sp>
        <p:nvSpPr>
          <p:cNvPr id="281" name="Google Shape;281;p7"/>
          <p:cNvSpPr/>
          <p:nvPr/>
        </p:nvSpPr>
        <p:spPr>
          <a:xfrm>
            <a:off x="2111375" y="3014148"/>
            <a:ext cx="1439863" cy="18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aleway Light"/>
              <a:ea typeface="Raleway Light"/>
              <a:cs typeface="Raleway Light"/>
              <a:sym typeface="Raleway Light"/>
            </a:endParaRPr>
          </a:p>
        </p:txBody>
      </p:sp>
      <p:pic>
        <p:nvPicPr>
          <p:cNvPr id="282" name="Google Shape;282;p7"/>
          <p:cNvPicPr preferRelativeResize="0">
            <a:picLocks noGrp="1"/>
          </p:cNvPicPr>
          <p:nvPr>
            <p:ph type="pic" idx="2"/>
          </p:nvPr>
        </p:nvPicPr>
        <p:blipFill rotWithShape="1">
          <a:blip r:embed="rId3">
            <a:alphaModFix/>
          </a:blip>
          <a:srcRect/>
          <a:stretch/>
        </p:blipFill>
        <p:spPr>
          <a:xfrm rot="5400000">
            <a:off x="13046562" y="2370638"/>
            <a:ext cx="13709651" cy="8968375"/>
          </a:xfrm>
          <a:prstGeom prst="rect">
            <a:avLst/>
          </a:prstGeom>
          <a:noFill/>
          <a:ln>
            <a:noFill/>
          </a:ln>
        </p:spPr>
      </p:pic>
      <p:pic>
        <p:nvPicPr>
          <p:cNvPr id="283" name="Google Shape;283;p7"/>
          <p:cNvPicPr preferRelativeResize="0"/>
          <p:nvPr/>
        </p:nvPicPr>
        <p:blipFill rotWithShape="1">
          <a:blip r:embed="rId4">
            <a:alphaModFix/>
          </a:blip>
          <a:srcRect/>
          <a:stretch/>
        </p:blipFill>
        <p:spPr>
          <a:xfrm>
            <a:off x="16513163" y="245000"/>
            <a:ext cx="5372100" cy="721087"/>
          </a:xfrm>
          <a:prstGeom prst="rect">
            <a:avLst/>
          </a:prstGeom>
          <a:noFill/>
          <a:ln>
            <a:noFill/>
          </a:ln>
        </p:spPr>
      </p:pic>
      <p:pic>
        <p:nvPicPr>
          <p:cNvPr id="284" name="Google Shape;284;p7"/>
          <p:cNvPicPr preferRelativeResize="0"/>
          <p:nvPr/>
        </p:nvPicPr>
        <p:blipFill rotWithShape="1">
          <a:blip r:embed="rId5">
            <a:alphaModFix/>
          </a:blip>
          <a:srcRect/>
          <a:stretch/>
        </p:blipFill>
        <p:spPr>
          <a:xfrm>
            <a:off x="13205123" y="4505319"/>
            <a:ext cx="10674600" cy="2349506"/>
          </a:xfrm>
          <a:prstGeom prst="rect">
            <a:avLst/>
          </a:prstGeom>
          <a:noFill/>
          <a:ln>
            <a:noFill/>
          </a:ln>
          <a:effectLst>
            <a:outerShdw blurRad="190500" algn="tl" rotWithShape="0">
              <a:srgbClr val="000000">
                <a:alpha val="69803"/>
              </a:srgbClr>
            </a:outerShdw>
          </a:effectLst>
        </p:spPr>
      </p:pic>
      <p:pic>
        <p:nvPicPr>
          <p:cNvPr id="285" name="Google Shape;285;p7"/>
          <p:cNvPicPr preferRelativeResize="0"/>
          <p:nvPr/>
        </p:nvPicPr>
        <p:blipFill rotWithShape="1">
          <a:blip r:embed="rId6">
            <a:alphaModFix/>
          </a:blip>
          <a:srcRect/>
          <a:stretch/>
        </p:blipFill>
        <p:spPr>
          <a:xfrm>
            <a:off x="7743217" y="10898587"/>
            <a:ext cx="16184855" cy="2265880"/>
          </a:xfrm>
          <a:prstGeom prst="rect">
            <a:avLst/>
          </a:prstGeom>
          <a:noFill/>
          <a:ln>
            <a:noFill/>
          </a:ln>
          <a:effectLst>
            <a:outerShdw blurRad="190500" algn="tl" rotWithShape="0">
              <a:srgbClr val="000000">
                <a:alpha val="69803"/>
              </a:srgbClr>
            </a:outerShdw>
          </a:effectLst>
        </p:spPr>
      </p:pic>
      <p:pic>
        <p:nvPicPr>
          <p:cNvPr id="286" name="Google Shape;286;p7"/>
          <p:cNvPicPr preferRelativeResize="0"/>
          <p:nvPr/>
        </p:nvPicPr>
        <p:blipFill rotWithShape="1">
          <a:blip r:embed="rId7">
            <a:alphaModFix/>
          </a:blip>
          <a:srcRect/>
          <a:stretch/>
        </p:blipFill>
        <p:spPr>
          <a:xfrm>
            <a:off x="13205123" y="7885647"/>
            <a:ext cx="10756715" cy="1784466"/>
          </a:xfrm>
          <a:prstGeom prst="rect">
            <a:avLst/>
          </a:prstGeom>
          <a:noFill/>
          <a:ln>
            <a:noFill/>
          </a:ln>
          <a:effectLst>
            <a:outerShdw blurRad="190500" algn="tl" rotWithShape="0">
              <a:srgbClr val="000000">
                <a:alpha val="69803"/>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 kiadás hagyatéka - a hagyaték kiadása"/>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igitalis bolcseszet konferencia">
      <a:dk1>
        <a:srgbClr val="000000"/>
      </a:dk1>
      <a:lt1>
        <a:srgbClr val="FFFFFF"/>
      </a:lt1>
      <a:dk2>
        <a:srgbClr val="1F497D"/>
      </a:dk2>
      <a:lt2>
        <a:srgbClr val="EEECE1"/>
      </a:lt2>
      <a:accent1>
        <a:srgbClr val="124210"/>
      </a:accent1>
      <a:accent2>
        <a:srgbClr val="62D61F"/>
      </a:accent2>
      <a:accent3>
        <a:srgbClr val="43B168"/>
      </a:accent3>
      <a:accent4>
        <a:srgbClr val="32742F"/>
      </a:accent4>
      <a:accent5>
        <a:srgbClr val="90DD69"/>
      </a:accent5>
      <a:accent6>
        <a:srgbClr val="D0F7A1"/>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373</Words>
  <Application>Microsoft Office PowerPoint</Application>
  <PresentationFormat>Egyéni</PresentationFormat>
  <Paragraphs>60</Paragraphs>
  <Slides>13</Slides>
  <Notes>13</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13</vt:i4>
      </vt:variant>
    </vt:vector>
  </HeadingPairs>
  <TitlesOfParts>
    <vt:vector size="22" baseType="lpstr">
      <vt:lpstr>Montserrat SemiBold</vt:lpstr>
      <vt:lpstr>Arial</vt:lpstr>
      <vt:lpstr>Raleway Light</vt:lpstr>
      <vt:lpstr>Bookman Old Style</vt:lpstr>
      <vt:lpstr>Montserrat</vt:lpstr>
      <vt:lpstr>Calibri</vt:lpstr>
      <vt:lpstr>Montserrat Light</vt:lpstr>
      <vt:lpstr>Simple Light</vt:lpstr>
      <vt:lpstr>Office Theme</vt:lpstr>
      <vt:lpstr>PowerPoint-bemutató</vt:lpstr>
      <vt:lpstr>A RÉGI MAGYAR KÖLTŐK TÁRA (RMKT), XVI. SZÁZAD</vt:lpstr>
      <vt:lpstr>A RÉGI MAGYAR KÖLTŐK TÁRA (RMKT), XVI. SZÁZAD</vt:lpstr>
      <vt:lpstr>A RÉGI MAGYAR KÖLTŐK TÁRA (RMKT), XVI. SZÁZAD</vt:lpstr>
      <vt:lpstr>A RÉGI MAGYAR KÖLTŐK TÁRA (RMKT), XVII. SZÁZAD (17 KÖTET)</vt:lpstr>
      <vt:lpstr>AZ ELŐZMÉNYEK: VADAI ISTVÁN MUNKÁJA </vt:lpstr>
      <vt:lpstr>A NEGATÍV APPARÁTUSBÓL ADÓDÓ PROBLÉMA</vt:lpstr>
      <vt:lpstr>TOVÁBBI PROBLÉMÁK: A VERSANYAG ELRENDEZÉSE </vt:lpstr>
      <vt:lpstr>TOVÁBBI PROBLÉMÁK: A SZÖVEGKRITIKAI JEGYZETEK </vt:lpstr>
      <vt:lpstr>TOVÁBBI PROBLÉMÁK: A KRITIKAI KIADÁS HIBÁI</vt:lpstr>
      <vt:lpstr>TOVÁBBI PROBLÉMÁK: SZÖVEGKAPCSOLATOK </vt:lpstr>
      <vt:lpstr>TOVÁBBI PROBLÉMÁK: A VERSEK FORMAI JELLEMZŐI </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kiadás hagyatéka - a hagyaték kiadása</dc:title>
  <dc:creator>Nemesszeghy Réka</dc:creator>
  <cp:lastModifiedBy>Nagy Zsuzsanna</cp:lastModifiedBy>
  <cp:revision>3</cp:revision>
  <dcterms:created xsi:type="dcterms:W3CDTF">2021-05-13T15:38:57Z</dcterms:created>
  <dcterms:modified xsi:type="dcterms:W3CDTF">2022-06-17T07:59:58Z</dcterms:modified>
</cp:coreProperties>
</file>