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4D343-E80D-48E5-A320-0DA90DC0B613}" v="46" dt="2022-04-19T07:57:43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ter Dávid" userId="614c2926-02ad-4a2b-9ab0-fa9a5211a2fb" providerId="ADAL" clId="{E2A4D343-E80D-48E5-A320-0DA90DC0B613}"/>
    <pc:docChg chg="custSel addSld delSld modSld sldOrd modMainMaster">
      <pc:chgData name="Ritter Dávid" userId="614c2926-02ad-4a2b-9ab0-fa9a5211a2fb" providerId="ADAL" clId="{E2A4D343-E80D-48E5-A320-0DA90DC0B613}" dt="2022-04-19T07:59:43.519" v="3107" actId="1035"/>
      <pc:docMkLst>
        <pc:docMk/>
      </pc:docMkLst>
      <pc:sldChg chg="addSp delSp modSp mod">
        <pc:chgData name="Ritter Dávid" userId="614c2926-02ad-4a2b-9ab0-fa9a5211a2fb" providerId="ADAL" clId="{E2A4D343-E80D-48E5-A320-0DA90DC0B613}" dt="2022-04-19T06:13:42.510" v="1278" actId="1076"/>
        <pc:sldMkLst>
          <pc:docMk/>
          <pc:sldMk cId="2434448591" sldId="256"/>
        </pc:sldMkLst>
        <pc:spChg chg="mod">
          <ac:chgData name="Ritter Dávid" userId="614c2926-02ad-4a2b-9ab0-fa9a5211a2fb" providerId="ADAL" clId="{E2A4D343-E80D-48E5-A320-0DA90DC0B613}" dt="2022-04-19T06:09:08.246" v="782" actId="1076"/>
          <ac:spMkLst>
            <pc:docMk/>
            <pc:sldMk cId="2434448591" sldId="256"/>
            <ac:spMk id="2" creationId="{62A4F586-A614-47D9-AC53-4694536A00BE}"/>
          </ac:spMkLst>
        </pc:spChg>
        <pc:spChg chg="mod">
          <ac:chgData name="Ritter Dávid" userId="614c2926-02ad-4a2b-9ab0-fa9a5211a2fb" providerId="ADAL" clId="{E2A4D343-E80D-48E5-A320-0DA90DC0B613}" dt="2022-04-19T06:09:35.320" v="801" actId="27636"/>
          <ac:spMkLst>
            <pc:docMk/>
            <pc:sldMk cId="2434448591" sldId="256"/>
            <ac:spMk id="3" creationId="{31193591-D446-444F-A0D9-0A09303AA3FA}"/>
          </ac:spMkLst>
        </pc:spChg>
        <pc:picChg chg="del">
          <ac:chgData name="Ritter Dávid" userId="614c2926-02ad-4a2b-9ab0-fa9a5211a2fb" providerId="ADAL" clId="{E2A4D343-E80D-48E5-A320-0DA90DC0B613}" dt="2022-04-19T06:07:02.895" v="770" actId="478"/>
          <ac:picMkLst>
            <pc:docMk/>
            <pc:sldMk cId="2434448591" sldId="256"/>
            <ac:picMk id="4" creationId="{4F9E9929-F247-4649-AB44-0AC53254BA8C}"/>
          </ac:picMkLst>
        </pc:picChg>
        <pc:picChg chg="add mod">
          <ac:chgData name="Ritter Dávid" userId="614c2926-02ad-4a2b-9ab0-fa9a5211a2fb" providerId="ADAL" clId="{E2A4D343-E80D-48E5-A320-0DA90DC0B613}" dt="2022-04-19T06:13:42.510" v="1278" actId="1076"/>
          <ac:picMkLst>
            <pc:docMk/>
            <pc:sldMk cId="2434448591" sldId="256"/>
            <ac:picMk id="6" creationId="{739E14CC-32E3-40C4-86E8-5CD969940788}"/>
          </ac:picMkLst>
        </pc:picChg>
      </pc:sldChg>
      <pc:sldChg chg="addSp modSp mod">
        <pc:chgData name="Ritter Dávid" userId="614c2926-02ad-4a2b-9ab0-fa9a5211a2fb" providerId="ADAL" clId="{E2A4D343-E80D-48E5-A320-0DA90DC0B613}" dt="2022-04-19T06:13:15.086" v="1226" actId="20577"/>
        <pc:sldMkLst>
          <pc:docMk/>
          <pc:sldMk cId="146016203" sldId="257"/>
        </pc:sldMkLst>
        <pc:spChg chg="add mod">
          <ac:chgData name="Ritter Dávid" userId="614c2926-02ad-4a2b-9ab0-fa9a5211a2fb" providerId="ADAL" clId="{E2A4D343-E80D-48E5-A320-0DA90DC0B613}" dt="2022-04-19T05:51:20.287" v="450" actId="14100"/>
          <ac:spMkLst>
            <pc:docMk/>
            <pc:sldMk cId="146016203" sldId="257"/>
            <ac:spMk id="2" creationId="{D5771EAD-C950-46F8-98C8-16114D23EFCC}"/>
          </ac:spMkLst>
        </pc:spChg>
        <pc:spChg chg="add mod">
          <ac:chgData name="Ritter Dávid" userId="614c2926-02ad-4a2b-9ab0-fa9a5211a2fb" providerId="ADAL" clId="{E2A4D343-E80D-48E5-A320-0DA90DC0B613}" dt="2022-04-19T05:51:29.703" v="451" actId="1076"/>
          <ac:spMkLst>
            <pc:docMk/>
            <pc:sldMk cId="146016203" sldId="257"/>
            <ac:spMk id="3" creationId="{7C8C992A-C470-4C30-9600-2F33281D5F75}"/>
          </ac:spMkLst>
        </pc:spChg>
        <pc:spChg chg="add mod">
          <ac:chgData name="Ritter Dávid" userId="614c2926-02ad-4a2b-9ab0-fa9a5211a2fb" providerId="ADAL" clId="{E2A4D343-E80D-48E5-A320-0DA90DC0B613}" dt="2022-04-19T05:50:44.933" v="445" actId="20577"/>
          <ac:spMkLst>
            <pc:docMk/>
            <pc:sldMk cId="146016203" sldId="257"/>
            <ac:spMk id="7" creationId="{1BCB32A4-75C8-4669-ADE4-154E882A27BB}"/>
          </ac:spMkLst>
        </pc:spChg>
        <pc:spChg chg="add mod">
          <ac:chgData name="Ritter Dávid" userId="614c2926-02ad-4a2b-9ab0-fa9a5211a2fb" providerId="ADAL" clId="{E2A4D343-E80D-48E5-A320-0DA90DC0B613}" dt="2022-04-19T05:59:33.599" v="748" actId="20577"/>
          <ac:spMkLst>
            <pc:docMk/>
            <pc:sldMk cId="146016203" sldId="257"/>
            <ac:spMk id="8" creationId="{32842C83-B29F-49C5-A161-ED319B03EE75}"/>
          </ac:spMkLst>
        </pc:spChg>
        <pc:spChg chg="add mod">
          <ac:chgData name="Ritter Dávid" userId="614c2926-02ad-4a2b-9ab0-fa9a5211a2fb" providerId="ADAL" clId="{E2A4D343-E80D-48E5-A320-0DA90DC0B613}" dt="2022-04-19T06:13:15.086" v="1226" actId="20577"/>
          <ac:spMkLst>
            <pc:docMk/>
            <pc:sldMk cId="146016203" sldId="257"/>
            <ac:spMk id="9" creationId="{82A3EFB7-24BC-4887-972B-9A98BFD842ED}"/>
          </ac:spMkLst>
        </pc:spChg>
        <pc:picChg chg="add mod ord">
          <ac:chgData name="Ritter Dávid" userId="614c2926-02ad-4a2b-9ab0-fa9a5211a2fb" providerId="ADAL" clId="{E2A4D343-E80D-48E5-A320-0DA90DC0B613}" dt="2022-04-19T05:51:42.031" v="453" actId="1076"/>
          <ac:picMkLst>
            <pc:docMk/>
            <pc:sldMk cId="146016203" sldId="257"/>
            <ac:picMk id="6" creationId="{F323B774-A348-48D6-BB8C-7F25E18BE51A}"/>
          </ac:picMkLst>
        </pc:picChg>
      </pc:sldChg>
      <pc:sldChg chg="addSp delSp modSp mod">
        <pc:chgData name="Ritter Dávid" userId="614c2926-02ad-4a2b-9ab0-fa9a5211a2fb" providerId="ADAL" clId="{E2A4D343-E80D-48E5-A320-0DA90DC0B613}" dt="2022-04-19T06:47:21.146" v="2851" actId="123"/>
        <pc:sldMkLst>
          <pc:docMk/>
          <pc:sldMk cId="919445473" sldId="258"/>
        </pc:sldMkLst>
        <pc:spChg chg="add mod">
          <ac:chgData name="Ritter Dávid" userId="614c2926-02ad-4a2b-9ab0-fa9a5211a2fb" providerId="ADAL" clId="{E2A4D343-E80D-48E5-A320-0DA90DC0B613}" dt="2022-04-19T06:44:51.310" v="2686" actId="1076"/>
          <ac:spMkLst>
            <pc:docMk/>
            <pc:sldMk cId="919445473" sldId="258"/>
            <ac:spMk id="2" creationId="{CB767C97-3E00-49F5-B882-B3A768C96B27}"/>
          </ac:spMkLst>
        </pc:spChg>
        <pc:spChg chg="del mod">
          <ac:chgData name="Ritter Dávid" userId="614c2926-02ad-4a2b-9ab0-fa9a5211a2fb" providerId="ADAL" clId="{E2A4D343-E80D-48E5-A320-0DA90DC0B613}" dt="2022-04-19T06:13:58.782" v="1280" actId="478"/>
          <ac:spMkLst>
            <pc:docMk/>
            <pc:sldMk cId="919445473" sldId="258"/>
            <ac:spMk id="4" creationId="{00000000-0000-0000-0000-000000000000}"/>
          </ac:spMkLst>
        </pc:spChg>
        <pc:spChg chg="add mod">
          <ac:chgData name="Ritter Dávid" userId="614c2926-02ad-4a2b-9ab0-fa9a5211a2fb" providerId="ADAL" clId="{E2A4D343-E80D-48E5-A320-0DA90DC0B613}" dt="2022-04-19T06:47:21.146" v="2851" actId="123"/>
          <ac:spMkLst>
            <pc:docMk/>
            <pc:sldMk cId="919445473" sldId="258"/>
            <ac:spMk id="5" creationId="{100EFB94-FACB-47EF-9482-1DF2A4B3935E}"/>
          </ac:spMkLst>
        </pc:spChg>
        <pc:spChg chg="add mod">
          <ac:chgData name="Ritter Dávid" userId="614c2926-02ad-4a2b-9ab0-fa9a5211a2fb" providerId="ADAL" clId="{E2A4D343-E80D-48E5-A320-0DA90DC0B613}" dt="2022-04-19T06:45:22.755" v="2719" actId="20577"/>
          <ac:spMkLst>
            <pc:docMk/>
            <pc:sldMk cId="919445473" sldId="258"/>
            <ac:spMk id="6" creationId="{F87AEF9C-A34F-45AA-94FB-5644EC043BC3}"/>
          </ac:spMkLst>
        </pc:spChg>
        <pc:spChg chg="add del mod">
          <ac:chgData name="Ritter Dávid" userId="614c2926-02ad-4a2b-9ab0-fa9a5211a2fb" providerId="ADAL" clId="{E2A4D343-E80D-48E5-A320-0DA90DC0B613}" dt="2022-04-19T06:35:25.957" v="2120"/>
          <ac:spMkLst>
            <pc:docMk/>
            <pc:sldMk cId="919445473" sldId="258"/>
            <ac:spMk id="7" creationId="{CFDC1FB7-DCF2-4F41-A989-DCF3F4BDE2AB}"/>
          </ac:spMkLst>
        </pc:spChg>
        <pc:spChg chg="add mod">
          <ac:chgData name="Ritter Dávid" userId="614c2926-02ad-4a2b-9ab0-fa9a5211a2fb" providerId="ADAL" clId="{E2A4D343-E80D-48E5-A320-0DA90DC0B613}" dt="2022-04-19T06:42:47.081" v="2640" actId="1036"/>
          <ac:spMkLst>
            <pc:docMk/>
            <pc:sldMk cId="919445473" sldId="258"/>
            <ac:spMk id="8" creationId="{584BE578-68BE-4589-B0DF-95D082F9A2E1}"/>
          </ac:spMkLst>
        </pc:spChg>
        <pc:spChg chg="add mod ord">
          <ac:chgData name="Ritter Dávid" userId="614c2926-02ad-4a2b-9ab0-fa9a5211a2fb" providerId="ADAL" clId="{E2A4D343-E80D-48E5-A320-0DA90DC0B613}" dt="2022-04-19T06:43:41.078" v="2669" actId="14100"/>
          <ac:spMkLst>
            <pc:docMk/>
            <pc:sldMk cId="919445473" sldId="258"/>
            <ac:spMk id="9" creationId="{364098F9-9DC6-4296-B805-51575386F6DF}"/>
          </ac:spMkLst>
        </pc:spChg>
        <pc:spChg chg="del">
          <ac:chgData name="Ritter Dávid" userId="614c2926-02ad-4a2b-9ab0-fa9a5211a2fb" providerId="ADAL" clId="{E2A4D343-E80D-48E5-A320-0DA90DC0B613}" dt="2022-04-19T06:14:02.006" v="1281" actId="478"/>
          <ac:spMkLst>
            <pc:docMk/>
            <pc:sldMk cId="919445473" sldId="258"/>
            <ac:spMk id="10" creationId="{00000000-0000-0000-0000-000000000000}"/>
          </ac:spMkLst>
        </pc:spChg>
        <pc:spChg chg="add mod">
          <ac:chgData name="Ritter Dávid" userId="614c2926-02ad-4a2b-9ab0-fa9a5211a2fb" providerId="ADAL" clId="{E2A4D343-E80D-48E5-A320-0DA90DC0B613}" dt="2022-04-19T06:46:20.493" v="2794" actId="1037"/>
          <ac:spMkLst>
            <pc:docMk/>
            <pc:sldMk cId="919445473" sldId="258"/>
            <ac:spMk id="14" creationId="{4C93F41A-80D1-44CE-AF7A-6875CA6DBB18}"/>
          </ac:spMkLst>
        </pc:spChg>
        <pc:spChg chg="add mod">
          <ac:chgData name="Ritter Dávid" userId="614c2926-02ad-4a2b-9ab0-fa9a5211a2fb" providerId="ADAL" clId="{E2A4D343-E80D-48E5-A320-0DA90DC0B613}" dt="2022-04-19T06:44:20.654" v="2679" actId="1076"/>
          <ac:spMkLst>
            <pc:docMk/>
            <pc:sldMk cId="919445473" sldId="258"/>
            <ac:spMk id="16" creationId="{64E84621-7FFB-481F-B662-763161710134}"/>
          </ac:spMkLst>
        </pc:spChg>
        <pc:spChg chg="add mod">
          <ac:chgData name="Ritter Dávid" userId="614c2926-02ad-4a2b-9ab0-fa9a5211a2fb" providerId="ADAL" clId="{E2A4D343-E80D-48E5-A320-0DA90DC0B613}" dt="2022-04-19T06:46:20.493" v="2794" actId="1037"/>
          <ac:spMkLst>
            <pc:docMk/>
            <pc:sldMk cId="919445473" sldId="258"/>
            <ac:spMk id="17" creationId="{12AE5E5D-3D7F-46AA-8B2A-6B477AF4FD9F}"/>
          </ac:spMkLst>
        </pc:spChg>
        <pc:spChg chg="add mod">
          <ac:chgData name="Ritter Dávid" userId="614c2926-02ad-4a2b-9ab0-fa9a5211a2fb" providerId="ADAL" clId="{E2A4D343-E80D-48E5-A320-0DA90DC0B613}" dt="2022-04-19T06:44:29.134" v="2681" actId="14100"/>
          <ac:spMkLst>
            <pc:docMk/>
            <pc:sldMk cId="919445473" sldId="258"/>
            <ac:spMk id="18" creationId="{9CEBA703-578F-4AB1-A967-3EAB6025B6DF}"/>
          </ac:spMkLst>
        </pc:spChg>
        <pc:spChg chg="add del mod ord">
          <ac:chgData name="Ritter Dávid" userId="614c2926-02ad-4a2b-9ab0-fa9a5211a2fb" providerId="ADAL" clId="{E2A4D343-E80D-48E5-A320-0DA90DC0B613}" dt="2022-04-19T06:43:42.789" v="2670" actId="478"/>
          <ac:spMkLst>
            <pc:docMk/>
            <pc:sldMk cId="919445473" sldId="258"/>
            <ac:spMk id="19" creationId="{43A12314-5013-486D-87EA-65952A27524A}"/>
          </ac:spMkLst>
        </pc:spChg>
        <pc:spChg chg="add del mod ord">
          <ac:chgData name="Ritter Dávid" userId="614c2926-02ad-4a2b-9ab0-fa9a5211a2fb" providerId="ADAL" clId="{E2A4D343-E80D-48E5-A320-0DA90DC0B613}" dt="2022-04-19T06:43:45.764" v="2671" actId="478"/>
          <ac:spMkLst>
            <pc:docMk/>
            <pc:sldMk cId="919445473" sldId="258"/>
            <ac:spMk id="20" creationId="{865A1D4F-E77A-4C0D-B3BB-55248414BD5C}"/>
          </ac:spMkLst>
        </pc:spChg>
        <pc:spChg chg="add mod">
          <ac:chgData name="Ritter Dávid" userId="614c2926-02ad-4a2b-9ab0-fa9a5211a2fb" providerId="ADAL" clId="{E2A4D343-E80D-48E5-A320-0DA90DC0B613}" dt="2022-04-19T06:43:18.352" v="2668" actId="20577"/>
          <ac:spMkLst>
            <pc:docMk/>
            <pc:sldMk cId="919445473" sldId="258"/>
            <ac:spMk id="21" creationId="{895B6561-252E-42B6-A76E-2F2A3126EF04}"/>
          </ac:spMkLst>
        </pc:spChg>
        <pc:spChg chg="add mod ord">
          <ac:chgData name="Ritter Dávid" userId="614c2926-02ad-4a2b-9ab0-fa9a5211a2fb" providerId="ADAL" clId="{E2A4D343-E80D-48E5-A320-0DA90DC0B613}" dt="2022-04-19T06:46:20.493" v="2794" actId="1037"/>
          <ac:spMkLst>
            <pc:docMk/>
            <pc:sldMk cId="919445473" sldId="258"/>
            <ac:spMk id="22" creationId="{749BF552-D8F0-48DE-A58E-5CD724AA9822}"/>
          </ac:spMkLst>
        </pc:spChg>
        <pc:spChg chg="add mod ord">
          <ac:chgData name="Ritter Dávid" userId="614c2926-02ad-4a2b-9ab0-fa9a5211a2fb" providerId="ADAL" clId="{E2A4D343-E80D-48E5-A320-0DA90DC0B613}" dt="2022-04-19T06:44:12.762" v="2678" actId="167"/>
          <ac:spMkLst>
            <pc:docMk/>
            <pc:sldMk cId="919445473" sldId="258"/>
            <ac:spMk id="23" creationId="{449C2A36-5CB6-4FFD-9AAD-5D90FBB75C29}"/>
          </ac:spMkLst>
        </pc:spChg>
        <pc:picChg chg="del">
          <ac:chgData name="Ritter Dávid" userId="614c2926-02ad-4a2b-9ab0-fa9a5211a2fb" providerId="ADAL" clId="{E2A4D343-E80D-48E5-A320-0DA90DC0B613}" dt="2022-04-19T06:06:58.861" v="769" actId="478"/>
          <ac:picMkLst>
            <pc:docMk/>
            <pc:sldMk cId="919445473" sldId="258"/>
            <ac:picMk id="3" creationId="{16E5994F-DC9C-48F4-A3C9-9F04442E4A6E}"/>
          </ac:picMkLst>
        </pc:picChg>
        <pc:picChg chg="del">
          <ac:chgData name="Ritter Dávid" userId="614c2926-02ad-4a2b-9ab0-fa9a5211a2fb" providerId="ADAL" clId="{E2A4D343-E80D-48E5-A320-0DA90DC0B613}" dt="2022-04-19T06:06:56.733" v="768" actId="478"/>
          <ac:picMkLst>
            <pc:docMk/>
            <pc:sldMk cId="919445473" sldId="258"/>
            <ac:picMk id="11" creationId="{00000000-0000-0000-0000-000000000000}"/>
          </ac:picMkLst>
        </pc:picChg>
        <pc:picChg chg="del">
          <ac:chgData name="Ritter Dávid" userId="614c2926-02ad-4a2b-9ab0-fa9a5211a2fb" providerId="ADAL" clId="{E2A4D343-E80D-48E5-A320-0DA90DC0B613}" dt="2022-04-19T06:14:05.511" v="1283" actId="478"/>
          <ac:picMkLst>
            <pc:docMk/>
            <pc:sldMk cId="919445473" sldId="258"/>
            <ac:picMk id="12" creationId="{00000000-0000-0000-0000-000000000000}"/>
          </ac:picMkLst>
        </pc:picChg>
        <pc:picChg chg="del">
          <ac:chgData name="Ritter Dávid" userId="614c2926-02ad-4a2b-9ab0-fa9a5211a2fb" providerId="ADAL" clId="{E2A4D343-E80D-48E5-A320-0DA90DC0B613}" dt="2022-04-19T06:14:03.742" v="1282" actId="478"/>
          <ac:picMkLst>
            <pc:docMk/>
            <pc:sldMk cId="919445473" sldId="258"/>
            <ac:picMk id="13" creationId="{00000000-0000-0000-0000-000000000000}"/>
          </ac:picMkLst>
        </pc:picChg>
        <pc:picChg chg="del">
          <ac:chgData name="Ritter Dávid" userId="614c2926-02ad-4a2b-9ab0-fa9a5211a2fb" providerId="ADAL" clId="{E2A4D343-E80D-48E5-A320-0DA90DC0B613}" dt="2022-04-19T06:06:54.212" v="767" actId="478"/>
          <ac:picMkLst>
            <pc:docMk/>
            <pc:sldMk cId="919445473" sldId="258"/>
            <ac:picMk id="15" creationId="{00000000-0000-0000-0000-000000000000}"/>
          </ac:picMkLst>
        </pc:picChg>
      </pc:sldChg>
      <pc:sldChg chg="addSp delSp modSp mod">
        <pc:chgData name="Ritter Dávid" userId="614c2926-02ad-4a2b-9ab0-fa9a5211a2fb" providerId="ADAL" clId="{E2A4D343-E80D-48E5-A320-0DA90DC0B613}" dt="2022-04-19T07:57:46.485" v="3075" actId="478"/>
        <pc:sldMkLst>
          <pc:docMk/>
          <pc:sldMk cId="724686649" sldId="259"/>
        </pc:sldMkLst>
        <pc:spChg chg="del">
          <ac:chgData name="Ritter Dávid" userId="614c2926-02ad-4a2b-9ab0-fa9a5211a2fb" providerId="ADAL" clId="{E2A4D343-E80D-48E5-A320-0DA90DC0B613}" dt="2022-04-19T06:42:16.669" v="2619" actId="478"/>
          <ac:spMkLst>
            <pc:docMk/>
            <pc:sldMk cId="724686649" sldId="259"/>
            <ac:spMk id="2" creationId="{00000000-0000-0000-0000-000000000000}"/>
          </ac:spMkLst>
        </pc:spChg>
        <pc:spChg chg="del mod">
          <ac:chgData name="Ritter Dávid" userId="614c2926-02ad-4a2b-9ab0-fa9a5211a2fb" providerId="ADAL" clId="{E2A4D343-E80D-48E5-A320-0DA90DC0B613}" dt="2022-04-19T06:42:22.396" v="2621" actId="478"/>
          <ac:spMkLst>
            <pc:docMk/>
            <pc:sldMk cId="724686649" sldId="259"/>
            <ac:spMk id="3" creationId="{00000000-0000-0000-0000-000000000000}"/>
          </ac:spMkLst>
        </pc:spChg>
        <pc:spChg chg="del">
          <ac:chgData name="Ritter Dávid" userId="614c2926-02ad-4a2b-9ab0-fa9a5211a2fb" providerId="ADAL" clId="{E2A4D343-E80D-48E5-A320-0DA90DC0B613}" dt="2022-04-19T06:42:26.974" v="2622" actId="478"/>
          <ac:spMkLst>
            <pc:docMk/>
            <pc:sldMk cId="724686649" sldId="259"/>
            <ac:spMk id="4" creationId="{00000000-0000-0000-0000-000000000000}"/>
          </ac:spMkLst>
        </pc:spChg>
        <pc:spChg chg="del">
          <ac:chgData name="Ritter Dávid" userId="614c2926-02ad-4a2b-9ab0-fa9a5211a2fb" providerId="ADAL" clId="{E2A4D343-E80D-48E5-A320-0DA90DC0B613}" dt="2022-04-19T06:42:35.056" v="2624" actId="478"/>
          <ac:spMkLst>
            <pc:docMk/>
            <pc:sldMk cId="724686649" sldId="259"/>
            <ac:spMk id="7" creationId="{00000000-0000-0000-0000-000000000000}"/>
          </ac:spMkLst>
        </pc:spChg>
        <pc:spChg chg="del">
          <ac:chgData name="Ritter Dávid" userId="614c2926-02ad-4a2b-9ab0-fa9a5211a2fb" providerId="ADAL" clId="{E2A4D343-E80D-48E5-A320-0DA90DC0B613}" dt="2022-04-19T06:42:32.083" v="2623" actId="478"/>
          <ac:spMkLst>
            <pc:docMk/>
            <pc:sldMk cId="724686649" sldId="259"/>
            <ac:spMk id="8" creationId="{00000000-0000-0000-0000-000000000000}"/>
          </ac:spMkLst>
        </pc:spChg>
        <pc:spChg chg="add mod">
          <ac:chgData name="Ritter Dávid" userId="614c2926-02ad-4a2b-9ab0-fa9a5211a2fb" providerId="ADAL" clId="{E2A4D343-E80D-48E5-A320-0DA90DC0B613}" dt="2022-04-19T06:47:00.502" v="2850" actId="20577"/>
          <ac:spMkLst>
            <pc:docMk/>
            <pc:sldMk cId="724686649" sldId="259"/>
            <ac:spMk id="9" creationId="{FAB7510A-F633-4CB1-ACAD-F7F932210550}"/>
          </ac:spMkLst>
        </pc:spChg>
        <pc:spChg chg="add del mod">
          <ac:chgData name="Ritter Dávid" userId="614c2926-02ad-4a2b-9ab0-fa9a5211a2fb" providerId="ADAL" clId="{E2A4D343-E80D-48E5-A320-0DA90DC0B613}" dt="2022-04-19T07:29:19.315" v="2873" actId="478"/>
          <ac:spMkLst>
            <pc:docMk/>
            <pc:sldMk cId="724686649" sldId="259"/>
            <ac:spMk id="13" creationId="{6523D8C4-4733-4688-AC23-493C36CEB4E0}"/>
          </ac:spMkLst>
        </pc:spChg>
        <pc:spChg chg="add mod">
          <ac:chgData name="Ritter Dávid" userId="614c2926-02ad-4a2b-9ab0-fa9a5211a2fb" providerId="ADAL" clId="{E2A4D343-E80D-48E5-A320-0DA90DC0B613}" dt="2022-04-19T07:49:50.007" v="3049" actId="20577"/>
          <ac:spMkLst>
            <pc:docMk/>
            <pc:sldMk cId="724686649" sldId="259"/>
            <ac:spMk id="14" creationId="{3320BF08-4498-4245-83CB-07D11D4116B5}"/>
          </ac:spMkLst>
        </pc:spChg>
        <pc:picChg chg="del">
          <ac:chgData name="Ritter Dávid" userId="614c2926-02ad-4a2b-9ab0-fa9a5211a2fb" providerId="ADAL" clId="{E2A4D343-E80D-48E5-A320-0DA90DC0B613}" dt="2022-04-19T06:42:10.995" v="2618" actId="478"/>
          <ac:picMkLst>
            <pc:docMk/>
            <pc:sldMk cId="724686649" sldId="259"/>
            <ac:picMk id="6" creationId="{00000000-0000-0000-0000-000000000000}"/>
          </ac:picMkLst>
        </pc:picChg>
        <pc:picChg chg="add del mod">
          <ac:chgData name="Ritter Dávid" userId="614c2926-02ad-4a2b-9ab0-fa9a5211a2fb" providerId="ADAL" clId="{E2A4D343-E80D-48E5-A320-0DA90DC0B613}" dt="2022-04-19T07:29:24.280" v="2875" actId="478"/>
          <ac:picMkLst>
            <pc:docMk/>
            <pc:sldMk cId="724686649" sldId="259"/>
            <ac:picMk id="10" creationId="{4EF9DD32-14BA-4575-9DE8-9BEF2C9FC766}"/>
          </ac:picMkLst>
        </pc:picChg>
        <pc:picChg chg="add del mod">
          <ac:chgData name="Ritter Dávid" userId="614c2926-02ad-4a2b-9ab0-fa9a5211a2fb" providerId="ADAL" clId="{E2A4D343-E80D-48E5-A320-0DA90DC0B613}" dt="2022-04-19T07:29:21.921" v="2874" actId="478"/>
          <ac:picMkLst>
            <pc:docMk/>
            <pc:sldMk cId="724686649" sldId="259"/>
            <ac:picMk id="12" creationId="{D7364E24-35CC-4133-8CCD-3261CCBC2DF3}"/>
          </ac:picMkLst>
        </pc:picChg>
        <pc:picChg chg="add mod">
          <ac:chgData name="Ritter Dávid" userId="614c2926-02ad-4a2b-9ab0-fa9a5211a2fb" providerId="ADAL" clId="{E2A4D343-E80D-48E5-A320-0DA90DC0B613}" dt="2022-04-19T07:50:42.349" v="3060" actId="1076"/>
          <ac:picMkLst>
            <pc:docMk/>
            <pc:sldMk cId="724686649" sldId="259"/>
            <ac:picMk id="16" creationId="{EA1199D8-B07E-42B9-AA45-323317D2465A}"/>
          </ac:picMkLst>
        </pc:picChg>
        <pc:picChg chg="add mod">
          <ac:chgData name="Ritter Dávid" userId="614c2926-02ad-4a2b-9ab0-fa9a5211a2fb" providerId="ADAL" clId="{E2A4D343-E80D-48E5-A320-0DA90DC0B613}" dt="2022-04-19T07:50:37.981" v="3059" actId="1076"/>
          <ac:picMkLst>
            <pc:docMk/>
            <pc:sldMk cId="724686649" sldId="259"/>
            <ac:picMk id="18" creationId="{BF75C424-DEAE-49D8-8579-C76216236328}"/>
          </ac:picMkLst>
        </pc:picChg>
        <pc:picChg chg="add del mod">
          <ac:chgData name="Ritter Dávid" userId="614c2926-02ad-4a2b-9ab0-fa9a5211a2fb" providerId="ADAL" clId="{E2A4D343-E80D-48E5-A320-0DA90DC0B613}" dt="2022-04-19T07:52:20.589" v="3069" actId="478"/>
          <ac:picMkLst>
            <pc:docMk/>
            <pc:sldMk cId="724686649" sldId="259"/>
            <ac:picMk id="20" creationId="{D4AFF249-C49C-4228-BE56-56C13702286C}"/>
          </ac:picMkLst>
        </pc:picChg>
        <pc:picChg chg="add del mod">
          <ac:chgData name="Ritter Dávid" userId="614c2926-02ad-4a2b-9ab0-fa9a5211a2fb" providerId="ADAL" clId="{E2A4D343-E80D-48E5-A320-0DA90DC0B613}" dt="2022-04-19T07:52:18.668" v="3068" actId="478"/>
          <ac:picMkLst>
            <pc:docMk/>
            <pc:sldMk cId="724686649" sldId="259"/>
            <ac:picMk id="22" creationId="{A0F6F184-F77F-4C86-8802-490C47D87987}"/>
          </ac:picMkLst>
        </pc:picChg>
        <pc:picChg chg="add del mod">
          <ac:chgData name="Ritter Dávid" userId="614c2926-02ad-4a2b-9ab0-fa9a5211a2fb" providerId="ADAL" clId="{E2A4D343-E80D-48E5-A320-0DA90DC0B613}" dt="2022-04-19T07:57:35.061" v="3072" actId="478"/>
          <ac:picMkLst>
            <pc:docMk/>
            <pc:sldMk cId="724686649" sldId="259"/>
            <ac:picMk id="24" creationId="{B65C50C5-311D-40DE-8DD6-E65C2A9874C9}"/>
          </ac:picMkLst>
        </pc:picChg>
        <pc:picChg chg="add del mod">
          <ac:chgData name="Ritter Dávid" userId="614c2926-02ad-4a2b-9ab0-fa9a5211a2fb" providerId="ADAL" clId="{E2A4D343-E80D-48E5-A320-0DA90DC0B613}" dt="2022-04-19T07:57:46.485" v="3075" actId="478"/>
          <ac:picMkLst>
            <pc:docMk/>
            <pc:sldMk cId="724686649" sldId="259"/>
            <ac:picMk id="26" creationId="{6798779B-16EC-4AD9-93FF-BB116FB54D58}"/>
          </ac:picMkLst>
        </pc:picChg>
      </pc:sldChg>
      <pc:sldChg chg="del">
        <pc:chgData name="Ritter Dávid" userId="614c2926-02ad-4a2b-9ab0-fa9a5211a2fb" providerId="ADAL" clId="{E2A4D343-E80D-48E5-A320-0DA90DC0B613}" dt="2022-04-19T07:45:23.026" v="2984" actId="47"/>
        <pc:sldMkLst>
          <pc:docMk/>
          <pc:sldMk cId="3112181647" sldId="261"/>
        </pc:sldMkLst>
      </pc:sldChg>
      <pc:sldChg chg="del">
        <pc:chgData name="Ritter Dávid" userId="614c2926-02ad-4a2b-9ab0-fa9a5211a2fb" providerId="ADAL" clId="{E2A4D343-E80D-48E5-A320-0DA90DC0B613}" dt="2022-04-19T07:45:09.031" v="2983" actId="47"/>
        <pc:sldMkLst>
          <pc:docMk/>
          <pc:sldMk cId="3877695481" sldId="262"/>
        </pc:sldMkLst>
      </pc:sldChg>
      <pc:sldChg chg="addSp delSp modSp new mod ord">
        <pc:chgData name="Ritter Dávid" userId="614c2926-02ad-4a2b-9ab0-fa9a5211a2fb" providerId="ADAL" clId="{E2A4D343-E80D-48E5-A320-0DA90DC0B613}" dt="2022-04-19T07:59:43.519" v="3107" actId="1035"/>
        <pc:sldMkLst>
          <pc:docMk/>
          <pc:sldMk cId="173474883" sldId="263"/>
        </pc:sldMkLst>
        <pc:spChg chg="add mod">
          <ac:chgData name="Ritter Dávid" userId="614c2926-02ad-4a2b-9ab0-fa9a5211a2fb" providerId="ADAL" clId="{E2A4D343-E80D-48E5-A320-0DA90DC0B613}" dt="2022-04-19T05:47:35.836" v="380" actId="1036"/>
          <ac:spMkLst>
            <pc:docMk/>
            <pc:sldMk cId="173474883" sldId="263"/>
            <ac:spMk id="2" creationId="{DBBF5098-4AA8-4BD2-A78B-2CCDF9EE51A9}"/>
          </ac:spMkLst>
        </pc:spChg>
        <pc:spChg chg="add mod">
          <ac:chgData name="Ritter Dávid" userId="614c2926-02ad-4a2b-9ab0-fa9a5211a2fb" providerId="ADAL" clId="{E2A4D343-E80D-48E5-A320-0DA90DC0B613}" dt="2022-04-19T05:47:35.836" v="380" actId="1036"/>
          <ac:spMkLst>
            <pc:docMk/>
            <pc:sldMk cId="173474883" sldId="263"/>
            <ac:spMk id="3" creationId="{29C89754-CE15-4BD7-840B-2055353DE6E6}"/>
          </ac:spMkLst>
        </pc:spChg>
        <pc:spChg chg="add del mod">
          <ac:chgData name="Ritter Dávid" userId="614c2926-02ad-4a2b-9ab0-fa9a5211a2fb" providerId="ADAL" clId="{E2A4D343-E80D-48E5-A320-0DA90DC0B613}" dt="2022-04-19T06:35:38.400" v="2122" actId="478"/>
          <ac:spMkLst>
            <pc:docMk/>
            <pc:sldMk cId="173474883" sldId="263"/>
            <ac:spMk id="4" creationId="{61F1C25F-868F-4972-BB48-D3AA93B42878}"/>
          </ac:spMkLst>
        </pc:spChg>
        <pc:spChg chg="add mod">
          <ac:chgData name="Ritter Dávid" userId="614c2926-02ad-4a2b-9ab0-fa9a5211a2fb" providerId="ADAL" clId="{E2A4D343-E80D-48E5-A320-0DA90DC0B613}" dt="2022-04-19T07:59:32.337" v="3086" actId="1035"/>
          <ac:spMkLst>
            <pc:docMk/>
            <pc:sldMk cId="173474883" sldId="263"/>
            <ac:spMk id="5" creationId="{56BE1A6C-732C-4D22-B0E8-2AC350F10503}"/>
          </ac:spMkLst>
        </pc:spChg>
        <pc:spChg chg="add mod">
          <ac:chgData name="Ritter Dávid" userId="614c2926-02ad-4a2b-9ab0-fa9a5211a2fb" providerId="ADAL" clId="{E2A4D343-E80D-48E5-A320-0DA90DC0B613}" dt="2022-04-19T07:59:43.519" v="3107" actId="1035"/>
          <ac:spMkLst>
            <pc:docMk/>
            <pc:sldMk cId="173474883" sldId="263"/>
            <ac:spMk id="6" creationId="{DD8093C6-E206-4C8D-87D5-99C825A0ECE5}"/>
          </ac:spMkLst>
        </pc:spChg>
        <pc:spChg chg="add mod">
          <ac:chgData name="Ritter Dávid" userId="614c2926-02ad-4a2b-9ab0-fa9a5211a2fb" providerId="ADAL" clId="{E2A4D343-E80D-48E5-A320-0DA90DC0B613}" dt="2022-04-19T05:48:10.264" v="390" actId="255"/>
          <ac:spMkLst>
            <pc:docMk/>
            <pc:sldMk cId="173474883" sldId="263"/>
            <ac:spMk id="7" creationId="{EFC07B2C-7BAC-4F8D-A4F3-1C368AA7FF3E}"/>
          </ac:spMkLst>
        </pc:spChg>
        <pc:picChg chg="add mod">
          <ac:chgData name="Ritter Dávid" userId="614c2926-02ad-4a2b-9ab0-fa9a5211a2fb" providerId="ADAL" clId="{E2A4D343-E80D-48E5-A320-0DA90DC0B613}" dt="2022-04-19T06:09:50.173" v="819" actId="1038"/>
          <ac:picMkLst>
            <pc:docMk/>
            <pc:sldMk cId="173474883" sldId="263"/>
            <ac:picMk id="9" creationId="{A1DDA0F6-9238-4E4B-80AB-63CE6859B4AC}"/>
          </ac:picMkLst>
        </pc:picChg>
        <pc:picChg chg="add mod">
          <ac:chgData name="Ritter Dávid" userId="614c2926-02ad-4a2b-9ab0-fa9a5211a2fb" providerId="ADAL" clId="{E2A4D343-E80D-48E5-A320-0DA90DC0B613}" dt="2022-04-19T06:09:50.173" v="819" actId="1038"/>
          <ac:picMkLst>
            <pc:docMk/>
            <pc:sldMk cId="173474883" sldId="263"/>
            <ac:picMk id="11" creationId="{3489CF8B-063C-48B4-A719-C068F7A849D4}"/>
          </ac:picMkLst>
        </pc:picChg>
        <pc:picChg chg="add mod">
          <ac:chgData name="Ritter Dávid" userId="614c2926-02ad-4a2b-9ab0-fa9a5211a2fb" providerId="ADAL" clId="{E2A4D343-E80D-48E5-A320-0DA90DC0B613}" dt="2022-04-19T06:09:50.173" v="819" actId="1038"/>
          <ac:picMkLst>
            <pc:docMk/>
            <pc:sldMk cId="173474883" sldId="263"/>
            <ac:picMk id="13" creationId="{0EF3DAC8-0264-434E-AA8F-FD08A268B54F}"/>
          </ac:picMkLst>
        </pc:picChg>
      </pc:sldChg>
      <pc:sldMasterChg chg="setBg">
        <pc:chgData name="Ritter Dávid" userId="614c2926-02ad-4a2b-9ab0-fa9a5211a2fb" providerId="ADAL" clId="{E2A4D343-E80D-48E5-A320-0DA90DC0B613}" dt="2022-04-19T05:40:02.774" v="150"/>
        <pc:sldMasterMkLst>
          <pc:docMk/>
          <pc:sldMasterMk cId="71585896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0F7803-E330-44F6-9522-B9C6D3B1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659E9B3-E757-42AF-A2F5-3AA75B4C9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9198C7-04E4-4543-B91A-CA022B6C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6E64AB-297D-4515-92C4-A08D64BA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89535A-9BA3-4D7E-81FC-A0DB1EC9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40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FA1D3B-AA33-4E68-AC39-C4598A0D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84A1C7B-271A-4246-9188-DD36262B1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1632FE-D769-4B9C-A471-1FAED618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C7BF97-7D1A-491F-BA9C-F5DE4339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F9A129-DEB6-4590-B87F-2EF59200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2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86C46F8-A86C-459C-A2B7-1DFB4C785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6A85070-A1C0-4037-A082-E5B31A1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46F688-3384-4591-BDFD-89984511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846E0-0562-4CE6-9DF0-7D2FD5EC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2799A2-3AE1-4869-BBB8-2C9EC411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97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465F2CC6-2B7A-43C3-8F57-9621B2BE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9EA236B-D9B6-494C-9D14-B3264C32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7D3E2C0-F5D2-411E-BD2A-0239CFC5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1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962345-1443-49A8-8A51-0C2F9A40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C2FA92-3D2D-4452-8F3C-AD3B3EF66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02E500-06B7-47D7-85A5-F55E33A3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DEF754-D2CF-4B46-88E0-51B825B7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B764C3-F8EA-4426-BFA0-67FA1379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47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9B1727-1DD7-4BF7-B5F0-91FCA86E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C74EBA-B32F-47ED-B4E3-6CB8A00D5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B16CC7-6D87-43E3-ADE5-D8A6E7CE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B33762-ADF2-407C-B459-927755AA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C69DFE-2094-45E0-B67E-2392300C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96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DECBC5-392B-4CFA-82A0-C78A62B8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D2AC6D-A1E9-49B6-A4C1-74BFDD8F0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8C355F-4A79-4FE3-B824-6BE64A32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20D2A51-0A18-4DDD-98DB-808EFF31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187886D-2DCB-4DDF-83A0-E04E4B66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7F4F7C7-5C3E-444D-A1EF-7AF0D0E4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135B88-151C-46B5-82B8-4E4C79A1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3DBB708-88D4-47DF-9B65-C39DE509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C16A73E-7CF2-4C53-A6A7-9D9B560E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C3BD3FC-5228-47CE-92AC-312B0163F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75FB734-A96D-4F44-AD96-6AE13AC40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D4B2297-66CF-4AC5-A60B-7E83F5B5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9DE9449-5694-4A17-88D0-BC65F5FD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4753C5A-DC5C-49C9-B75E-74D1C8A8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10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18563C-D08E-4FE1-8A62-229AF79E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34523BE-00C6-4723-A000-D097560A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63FA824-81EC-434B-82C8-50527854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907A391-6A4E-438D-B5B4-97BDFAE1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10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014BD64-86B3-4DE3-8048-0619FEC0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34DA203-EE6C-4A20-941A-66C96439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3CC8D8-17FC-4256-AE0B-39D3BE8F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31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CDD1B3-7E13-4662-888B-6A2E27DC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C0249B-9BAF-4904-9C6F-993DF99A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467764-53E7-4C28-95A1-DE9B4F66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65457EF-C06D-4D1B-BDE6-99D3DEF0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7F0BE98-2E9B-4401-868B-74C4B3E4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5894842-1868-446F-A662-A35ABB64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3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22C88A-31C8-4F9A-A5C9-42411618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4DC13A3-077A-4E94-A765-FC8792C0B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244FB62-BA03-46DF-A7CB-224DD52A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C91A6D4-807E-4CEE-97CA-F35133D3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EA04C69-9ECA-4437-9D9C-494F6A0A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0CF06D8-C87A-4ED2-9AC5-18D1A4DC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34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B355254-A172-428C-B167-C62C4A46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66DF78-4452-4343-977B-B7AE4974E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CD26B0-0D29-429E-A3AE-2ACE44264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77F8-C508-4F6F-940A-8CEA32ED0DBD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86C49B-CC6F-47B4-AF64-DF37369A7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E8385E-98A1-442E-9CDF-45A91F79F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0567-C1B5-4FFD-B775-12C5EFFBC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A4F586-A614-47D9-AC53-4694536A0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47" y="743285"/>
            <a:ext cx="9144000" cy="2387600"/>
          </a:xfrm>
        </p:spPr>
        <p:txBody>
          <a:bodyPr>
            <a:normAutofit/>
          </a:bodyPr>
          <a:lstStyle/>
          <a:p>
            <a:r>
              <a:rPr lang="hu-HU" b="1" dirty="0"/>
              <a:t>Hol tartunk ma?</a:t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sz="4000" dirty="0"/>
              <a:t>A </a:t>
            </a:r>
            <a:r>
              <a:rPr lang="hu-HU" sz="4000" dirty="0" err="1"/>
              <a:t>Hungarnet</a:t>
            </a:r>
            <a:r>
              <a:rPr lang="hu-HU" sz="4000" dirty="0"/>
              <a:t> közösség új világa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1193591-D446-444F-A0D9-0A09303AA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1065"/>
            <a:ext cx="9144000" cy="1655762"/>
          </a:xfrm>
        </p:spPr>
        <p:txBody>
          <a:bodyPr>
            <a:normAutofit/>
          </a:bodyPr>
          <a:lstStyle/>
          <a:p>
            <a:r>
              <a:rPr lang="hu-HU" dirty="0"/>
              <a:t>Ritter Dávid</a:t>
            </a:r>
          </a:p>
          <a:p>
            <a:r>
              <a:rPr lang="hu-HU" dirty="0"/>
              <a:t>Eötvös Loránd Tudományegyetem, Kancellária</a:t>
            </a:r>
          </a:p>
          <a:p>
            <a:r>
              <a:rPr lang="hu-HU" dirty="0"/>
              <a:t>Informatikai Igazgatóság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739E14CC-32E3-40C4-86E8-5CD9699407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743285"/>
            <a:ext cx="2587326" cy="11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BBF5098-4AA8-4BD2-A78B-2CCDF9EE51A9}"/>
              </a:ext>
            </a:extLst>
          </p:cNvPr>
          <p:cNvSpPr txBox="1"/>
          <p:nvPr/>
        </p:nvSpPr>
        <p:spPr>
          <a:xfrm>
            <a:off x="346509" y="1732548"/>
            <a:ext cx="354209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Folyamatok a világban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C89754-CE15-4BD7-840B-2055353DE6E6}"/>
              </a:ext>
            </a:extLst>
          </p:cNvPr>
          <p:cNvSpPr txBox="1"/>
          <p:nvPr/>
        </p:nvSpPr>
        <p:spPr>
          <a:xfrm>
            <a:off x="346508" y="2481714"/>
            <a:ext cx="354209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Állapotok Magyarországon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6BE1A6C-732C-4D22-B0E8-2AC350F10503}"/>
              </a:ext>
            </a:extLst>
          </p:cNvPr>
          <p:cNvSpPr txBox="1"/>
          <p:nvPr/>
        </p:nvSpPr>
        <p:spPr>
          <a:xfrm>
            <a:off x="346506" y="3310916"/>
            <a:ext cx="354209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Alkalmazások, jó gyakorlatok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D8093C6-E206-4C8D-87D5-99C825A0ECE5}"/>
              </a:ext>
            </a:extLst>
          </p:cNvPr>
          <p:cNvSpPr txBox="1"/>
          <p:nvPr/>
        </p:nvSpPr>
        <p:spPr>
          <a:xfrm>
            <a:off x="346505" y="4152150"/>
            <a:ext cx="354209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Kihívások, hiányosságok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FC07B2C-7BAC-4F8D-A4F3-1C368AA7FF3E}"/>
              </a:ext>
            </a:extLst>
          </p:cNvPr>
          <p:cNvSpPr txBox="1"/>
          <p:nvPr/>
        </p:nvSpPr>
        <p:spPr>
          <a:xfrm>
            <a:off x="2502568" y="221381"/>
            <a:ext cx="745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/>
              <a:t>Agenda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1DDA0F6-9238-4E4B-80AB-63CE6859B4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76" y="1732548"/>
            <a:ext cx="2213993" cy="2208827"/>
          </a:xfrm>
          <a:prstGeom prst="rect">
            <a:avLst/>
          </a:prstGeom>
        </p:spPr>
      </p:pic>
      <p:pic>
        <p:nvPicPr>
          <p:cNvPr id="11" name="Kép 10" descr="A képen nyíl látható&#10;&#10;Automatikusan generált leírás">
            <a:extLst>
              <a:ext uri="{FF2B5EF4-FFF2-40B4-BE49-F238E27FC236}">
                <a16:creationId xmlns:a16="http://schemas.microsoft.com/office/drawing/2014/main" id="{3489CF8B-063C-48B4-A719-C068F7A849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30" y="1732548"/>
            <a:ext cx="2213993" cy="2213993"/>
          </a:xfrm>
          <a:prstGeom prst="rect">
            <a:avLst/>
          </a:prstGeom>
        </p:spPr>
      </p:pic>
      <p:pic>
        <p:nvPicPr>
          <p:cNvPr id="13" name="Kép 12" descr="A képen nyíl látható&#10;&#10;Automatikusan generált leírás">
            <a:extLst>
              <a:ext uri="{FF2B5EF4-FFF2-40B4-BE49-F238E27FC236}">
                <a16:creationId xmlns:a16="http://schemas.microsoft.com/office/drawing/2014/main" id="{0EF3DAC8-0264-434E-AA8F-FD08A268B5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23" y="4315872"/>
            <a:ext cx="2213992" cy="22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5771EAD-C950-46F8-98C8-16114D23EFCC}"/>
              </a:ext>
            </a:extLst>
          </p:cNvPr>
          <p:cNvSpPr txBox="1"/>
          <p:nvPr/>
        </p:nvSpPr>
        <p:spPr>
          <a:xfrm>
            <a:off x="276226" y="1696053"/>
            <a:ext cx="370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intézmények és az IT vezetők előtt hármas kihívás áll: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C8C992A-C470-4C30-9600-2F33281D5F75}"/>
              </a:ext>
            </a:extLst>
          </p:cNvPr>
          <p:cNvSpPr txBox="1"/>
          <p:nvPr/>
        </p:nvSpPr>
        <p:spPr>
          <a:xfrm>
            <a:off x="276226" y="2873544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növekedés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digitalizáció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hatékonyság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BCB32A4-75C8-4669-ADE4-154E882A27BB}"/>
              </a:ext>
            </a:extLst>
          </p:cNvPr>
          <p:cNvSpPr txBox="1"/>
          <p:nvPr/>
        </p:nvSpPr>
        <p:spPr>
          <a:xfrm>
            <a:off x="2502568" y="221381"/>
            <a:ext cx="745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/>
              <a:t>Trendek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2842C83-B29F-49C5-A161-ED319B03EE75}"/>
              </a:ext>
            </a:extLst>
          </p:cNvPr>
          <p:cNvSpPr txBox="1"/>
          <p:nvPr/>
        </p:nvSpPr>
        <p:spPr>
          <a:xfrm>
            <a:off x="5381626" y="1415682"/>
            <a:ext cx="585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felhőtechnológia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adatvagyon, adatgazdálkodás,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fabric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kiberbiztonság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rugalmas alkalmazásfejlesztés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döntéstámogatás (MI)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hiperautomatizáció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AI </a:t>
            </a:r>
            <a:r>
              <a:rPr lang="hu-HU" dirty="0" err="1"/>
              <a:t>engineering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elosztott intézményi környezet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total</a:t>
            </a:r>
            <a:r>
              <a:rPr lang="hu-HU" dirty="0"/>
              <a:t> </a:t>
            </a:r>
            <a:r>
              <a:rPr lang="hu-HU" dirty="0" err="1"/>
              <a:t>experience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autonóm rendszerek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Generatív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2A3EFB7-24BC-4887-972B-9A98BFD842ED}"/>
              </a:ext>
            </a:extLst>
          </p:cNvPr>
          <p:cNvSpPr txBox="1"/>
          <p:nvPr/>
        </p:nvSpPr>
        <p:spPr>
          <a:xfrm>
            <a:off x="329014" y="4972796"/>
            <a:ext cx="11533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intézmények </a:t>
            </a:r>
            <a:r>
              <a:rPr lang="hu-HU" b="1" dirty="0" smtClean="0"/>
              <a:t>részben </a:t>
            </a:r>
            <a:r>
              <a:rPr lang="hu-HU" b="1" dirty="0"/>
              <a:t>az IT szakmai eszközeikre alapozzák közép-és hosszútávú jövőjüket. Az IT alkalmazása részben stratégiai kérdéssé, részben alapvető feltétellé vált. Az innovációk jelentős része IT alapú vagy az IT-hez kapcsolt. Az IT tudás és tapasztalat az intézményi fejlesztés és versenyképesség szempontjából elsőrendű, a lemaradás katasztrofális hatású.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78" y="2199618"/>
            <a:ext cx="2307070" cy="23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449C2A36-5CB6-4FFD-9AAD-5D90FBB75C29}"/>
              </a:ext>
            </a:extLst>
          </p:cNvPr>
          <p:cNvSpPr/>
          <p:nvPr/>
        </p:nvSpPr>
        <p:spPr>
          <a:xfrm>
            <a:off x="8329129" y="2310058"/>
            <a:ext cx="3744228" cy="301270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749BF552-D8F0-48DE-A58E-5CD724AA9822}"/>
              </a:ext>
            </a:extLst>
          </p:cNvPr>
          <p:cNvSpPr/>
          <p:nvPr/>
        </p:nvSpPr>
        <p:spPr>
          <a:xfrm>
            <a:off x="4244500" y="2319696"/>
            <a:ext cx="3744228" cy="301270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364098F9-9DC6-4296-B805-51575386F6DF}"/>
              </a:ext>
            </a:extLst>
          </p:cNvPr>
          <p:cNvSpPr/>
          <p:nvPr/>
        </p:nvSpPr>
        <p:spPr>
          <a:xfrm>
            <a:off x="122932" y="2310059"/>
            <a:ext cx="3744228" cy="301270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B767C97-3E00-49F5-B882-B3A768C96B27}"/>
              </a:ext>
            </a:extLst>
          </p:cNvPr>
          <p:cNvSpPr txBox="1"/>
          <p:nvPr/>
        </p:nvSpPr>
        <p:spPr>
          <a:xfrm>
            <a:off x="979581" y="2512205"/>
            <a:ext cx="20309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Felsőoktatás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C93F41A-80D1-44CE-AF7A-6875CA6DBB18}"/>
              </a:ext>
            </a:extLst>
          </p:cNvPr>
          <p:cNvSpPr txBox="1"/>
          <p:nvPr/>
        </p:nvSpPr>
        <p:spPr>
          <a:xfrm>
            <a:off x="4980834" y="2512205"/>
            <a:ext cx="20309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Kutatás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4E84621-7FFB-481F-B662-763161710134}"/>
              </a:ext>
            </a:extLst>
          </p:cNvPr>
          <p:cNvSpPr txBox="1"/>
          <p:nvPr/>
        </p:nvSpPr>
        <p:spPr>
          <a:xfrm>
            <a:off x="9185778" y="2502574"/>
            <a:ext cx="20309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Közgyűjtemények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00EFB94-FACB-47EF-9482-1DF2A4B3935E}"/>
              </a:ext>
            </a:extLst>
          </p:cNvPr>
          <p:cNvSpPr txBox="1"/>
          <p:nvPr/>
        </p:nvSpPr>
        <p:spPr>
          <a:xfrm>
            <a:off x="356135" y="952904"/>
            <a:ext cx="1147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Magyarország több területen igyekszik államilag követni a trendeket. A Mesterségesintelligencia Koalíció, a DJP, a NAVÜ, a KIFÜ HPC projektje, az OTP/ITM mesterségesintelligencia projekt mind a felzárkózást és az alkalmazást próbálja katalizálni</a:t>
            </a:r>
            <a:r>
              <a:rPr lang="hu-HU" dirty="0" smtClean="0"/>
              <a:t>. Az </a:t>
            </a:r>
            <a:r>
              <a:rPr lang="hu-HU" dirty="0"/>
              <a:t>infrastruktúra minősége kielégítő.  Formálódik a </a:t>
            </a:r>
            <a:r>
              <a:rPr lang="hu-HU" dirty="0" err="1"/>
              <a:t>blockchain</a:t>
            </a:r>
            <a:r>
              <a:rPr lang="hu-HU" dirty="0"/>
              <a:t> alapú végzettség/diploma nyilvántartás kidolgozása. Akár lesz RRF, akár nem, az intézmények és az ágazat plusz forrásokhoz fog jutni ezeken a területeken.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87AEF9C-A34F-45AA-94FB-5644EC043BC3}"/>
              </a:ext>
            </a:extLst>
          </p:cNvPr>
          <p:cNvSpPr txBox="1"/>
          <p:nvPr/>
        </p:nvSpPr>
        <p:spPr>
          <a:xfrm>
            <a:off x="122932" y="2984210"/>
            <a:ext cx="3402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digitális oktatás, 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felhőtechnológia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döntéstámogatás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Infrastruktúra </a:t>
            </a:r>
            <a:r>
              <a:rPr lang="hu-HU" dirty="0" smtClean="0"/>
              <a:t>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Digitális bölcsészet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2AE5E5D-3D7F-46AA-8B2A-6B477AF4FD9F}"/>
              </a:ext>
            </a:extLst>
          </p:cNvPr>
          <p:cNvSpPr txBox="1"/>
          <p:nvPr/>
        </p:nvSpPr>
        <p:spPr>
          <a:xfrm>
            <a:off x="4412942" y="3024466"/>
            <a:ext cx="34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szuper- és </a:t>
            </a: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computing</a:t>
            </a:r>
            <a:r>
              <a:rPr lang="hu-HU" dirty="0"/>
              <a:t>, 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adatkezelés, </a:t>
            </a:r>
            <a:r>
              <a:rPr lang="hu-HU" dirty="0" err="1"/>
              <a:t>adatrepozitóriumok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döntéstámogatás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digitális kollaboráció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CEBA703-578F-4AB1-A967-3EAB6025B6DF}"/>
              </a:ext>
            </a:extLst>
          </p:cNvPr>
          <p:cNvSpPr txBox="1"/>
          <p:nvPr/>
        </p:nvSpPr>
        <p:spPr>
          <a:xfrm>
            <a:off x="8569761" y="3301465"/>
            <a:ext cx="333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</a:t>
            </a:r>
            <a:r>
              <a:rPr lang="hu-HU" dirty="0" smtClean="0"/>
              <a:t>zöveges </a:t>
            </a:r>
            <a:r>
              <a:rPr lang="hu-HU" dirty="0" err="1" smtClean="0"/>
              <a:t>repozitóriumok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adatrepozitóriumok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tudománymetria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</a:t>
            </a:r>
            <a:r>
              <a:rPr lang="hu-HU" dirty="0" smtClean="0"/>
              <a:t>igitális bölcsészet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84BE578-68BE-4589-B0DF-95D082F9A2E1}"/>
              </a:ext>
            </a:extLst>
          </p:cNvPr>
          <p:cNvSpPr txBox="1"/>
          <p:nvPr/>
        </p:nvSpPr>
        <p:spPr>
          <a:xfrm>
            <a:off x="356135" y="5686548"/>
            <a:ext cx="1147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Összességében Magyarországon megvannak azok az ágazati és intézményi alapok, amik a fejlődéshez és a pályán maradáshoz nélkülözhetetlenek.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95B6561-252E-42B6-A76E-2F2A3126EF04}"/>
              </a:ext>
            </a:extLst>
          </p:cNvPr>
          <p:cNvSpPr txBox="1"/>
          <p:nvPr/>
        </p:nvSpPr>
        <p:spPr>
          <a:xfrm>
            <a:off x="2345356" y="171645"/>
            <a:ext cx="745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/>
              <a:t>Hazai helyzet</a:t>
            </a:r>
          </a:p>
        </p:txBody>
      </p:sp>
    </p:spTree>
    <p:extLst>
      <p:ext uri="{BB962C8B-B14F-4D97-AF65-F5344CB8AC3E}">
        <p14:creationId xmlns:p14="http://schemas.microsoft.com/office/powerpoint/2010/main" val="91944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FAB7510A-F633-4CB1-ACAD-F7F932210550}"/>
              </a:ext>
            </a:extLst>
          </p:cNvPr>
          <p:cNvSpPr txBox="1"/>
          <p:nvPr/>
        </p:nvSpPr>
        <p:spPr>
          <a:xfrm>
            <a:off x="2502568" y="221381"/>
            <a:ext cx="745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/>
              <a:t>Jó gyakorlatok, eredmények</a:t>
            </a:r>
          </a:p>
        </p:txBody>
      </p:sp>
      <p:sp>
        <p:nvSpPr>
          <p:cNvPr id="3" name="AutoShape 4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2208684" cy="22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5" y="1351829"/>
            <a:ext cx="10058400" cy="50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AB7510A-F633-4CB1-ACAD-F7F932210550}"/>
              </a:ext>
            </a:extLst>
          </p:cNvPr>
          <p:cNvSpPr txBox="1"/>
          <p:nvPr/>
        </p:nvSpPr>
        <p:spPr>
          <a:xfrm>
            <a:off x="2502568" y="221381"/>
            <a:ext cx="745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/>
              <a:t>Mit kellene még tenni?</a:t>
            </a:r>
            <a:endParaRPr lang="hu-HU" sz="4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3567" y="1532238"/>
            <a:ext cx="75952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Alapvető probléma a tájékoztatás és a koordináció hiánya.</a:t>
            </a:r>
          </a:p>
          <a:p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Milyen lehetőségek nyílnak az együttműködésre?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Hogyan lehetne megosztani a tudást?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Hogyan lehet közössé tenni a megoldásokat?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Hogyan hozhatunk létre sztenderdeket, közös platformokat?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Hogyan biztosíthatjuk az </a:t>
            </a:r>
            <a:r>
              <a:rPr lang="hu-HU" dirty="0" err="1" smtClean="0"/>
              <a:t>interoperabilitást</a:t>
            </a:r>
            <a:r>
              <a:rPr lang="hu-HU" dirty="0" smtClean="0"/>
              <a:t>?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3567" y="3945924"/>
            <a:ext cx="10849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legnagyobb dilemma középtávon a tudás megszerzése és a szakembergárda lesz.</a:t>
            </a:r>
          </a:p>
          <a:p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Hogyan tudunk kilépni az intézményi buborékokból?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Hogyan tudunk hatékony együttműködéseket létrehozni és közös tudást építeni?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43281" y="5789462"/>
            <a:ext cx="1142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Képesek leszünk-e arra, hogy a talpon maradás érdekében átalakítsuk a működésünket, és valódi szakmai hálózatot hozzunk létre?</a:t>
            </a:r>
            <a:endParaRPr lang="hu-HU" sz="2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0" y="1872915"/>
            <a:ext cx="2890833" cy="17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2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39D854B6D6B0E45A3ABDDFD17D37C5F" ma:contentTypeVersion="11" ma:contentTypeDescription="Új dokumentum létrehozása." ma:contentTypeScope="" ma:versionID="eb02923975e5e944e614063e71f3f21b">
  <xsd:schema xmlns:xsd="http://www.w3.org/2001/XMLSchema" xmlns:xs="http://www.w3.org/2001/XMLSchema" xmlns:p="http://schemas.microsoft.com/office/2006/metadata/properties" xmlns:ns3="4fddaae8-0422-408e-8b59-b1fce5a95f2e" xmlns:ns4="ed183574-f9f2-4393-af48-b25667c3efdc" targetNamespace="http://schemas.microsoft.com/office/2006/metadata/properties" ma:root="true" ma:fieldsID="903e9d0afc5be5da7b2bffbed577603a" ns3:_="" ns4:_="">
    <xsd:import namespace="4fddaae8-0422-408e-8b59-b1fce5a95f2e"/>
    <xsd:import namespace="ed183574-f9f2-4393-af48-b25667c3ef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daae8-0422-408e-8b59-b1fce5a95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83574-f9f2-4393-af48-b25667c3ef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A9A50C-5449-4330-ADBD-3F69E90F38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0B0B2-AA1F-4032-8A9A-358E7A11F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daae8-0422-408e-8b59-b1fce5a95f2e"/>
    <ds:schemaRef ds:uri="ed183574-f9f2-4393-af48-b25667c3e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D1AEB-FDE3-46BF-A51F-C96E8AD5312B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d183574-f9f2-4393-af48-b25667c3efdc"/>
    <ds:schemaRef ds:uri="4fddaae8-0422-408e-8b59-b1fce5a95f2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349</Words>
  <Application>Microsoft Office PowerPoint</Application>
  <PresentationFormat>Szélesvásznú</PresentationFormat>
  <Paragraphs>60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Hol tartunk ma?  A Hungarnet közösség új világa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 tartunk ma</dc:title>
  <dc:creator>Ritter Dávid</dc:creator>
  <cp:lastModifiedBy>Nagy Zsuzsanna</cp:lastModifiedBy>
  <cp:revision>32</cp:revision>
  <dcterms:created xsi:type="dcterms:W3CDTF">2020-05-27T07:03:22Z</dcterms:created>
  <dcterms:modified xsi:type="dcterms:W3CDTF">2022-05-05T10:10:03Z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0x010100F39D854B6D6B0E45A3ABDDFD17D37C5F</vt:lpwstr>
  </property>
</Properties>
</file>