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4"/>
    <p:sldMasterId id="2147483889" r:id="rId5"/>
  </p:sldMasterIdLst>
  <p:notesMasterIdLst>
    <p:notesMasterId r:id="rId33"/>
  </p:notesMasterIdLst>
  <p:handoutMasterIdLst>
    <p:handoutMasterId r:id="rId34"/>
  </p:handoutMasterIdLst>
  <p:sldIdLst>
    <p:sldId id="256" r:id="rId6"/>
    <p:sldId id="289" r:id="rId7"/>
    <p:sldId id="293" r:id="rId8"/>
    <p:sldId id="263" r:id="rId9"/>
    <p:sldId id="284" r:id="rId10"/>
    <p:sldId id="300" r:id="rId11"/>
    <p:sldId id="301" r:id="rId12"/>
    <p:sldId id="283" r:id="rId13"/>
    <p:sldId id="265" r:id="rId14"/>
    <p:sldId id="294" r:id="rId15"/>
    <p:sldId id="295" r:id="rId16"/>
    <p:sldId id="296" r:id="rId17"/>
    <p:sldId id="297" r:id="rId18"/>
    <p:sldId id="298" r:id="rId19"/>
    <p:sldId id="258" r:id="rId20"/>
    <p:sldId id="287" r:id="rId21"/>
    <p:sldId id="291" r:id="rId22"/>
    <p:sldId id="267" r:id="rId23"/>
    <p:sldId id="292" r:id="rId24"/>
    <p:sldId id="268" r:id="rId25"/>
    <p:sldId id="269" r:id="rId26"/>
    <p:sldId id="270" r:id="rId27"/>
    <p:sldId id="271" r:id="rId28"/>
    <p:sldId id="272" r:id="rId29"/>
    <p:sldId id="274" r:id="rId30"/>
    <p:sldId id="275" r:id="rId31"/>
    <p:sldId id="264" r:id="rId32"/>
  </p:sldIdLst>
  <p:sldSz cx="9144000" cy="6858000" type="screen4x3"/>
  <p:notesSz cx="6858000" cy="9144000"/>
  <p:custDataLst>
    <p:tags r:id="rId35"/>
  </p:custDataLst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0D2F17BD-0DA7-425E-BBED-9132D9322C68}">
          <p14:sldIdLst>
            <p14:sldId id="256"/>
            <p14:sldId id="289"/>
            <p14:sldId id="293"/>
            <p14:sldId id="263"/>
            <p14:sldId id="284"/>
            <p14:sldId id="300"/>
            <p14:sldId id="301"/>
            <p14:sldId id="283"/>
            <p14:sldId id="265"/>
            <p14:sldId id="294"/>
            <p14:sldId id="295"/>
            <p14:sldId id="296"/>
            <p14:sldId id="297"/>
            <p14:sldId id="298"/>
            <p14:sldId id="258"/>
            <p14:sldId id="287"/>
            <p14:sldId id="291"/>
          </p14:sldIdLst>
        </p14:section>
        <p14:section name="Névtelen szakasz" id="{F539B2CE-90A3-41B0-9611-A5A18B178D24}">
          <p14:sldIdLst>
            <p14:sldId id="267"/>
            <p14:sldId id="292"/>
            <p14:sldId id="268"/>
            <p14:sldId id="269"/>
            <p14:sldId id="270"/>
            <p14:sldId id="271"/>
            <p14:sldId id="272"/>
            <p14:sldId id="274"/>
            <p14:sldId id="275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CDDD"/>
    <a:srgbClr val="0456A0"/>
    <a:srgbClr val="D5E1EF"/>
    <a:srgbClr val="DDE9F7"/>
    <a:srgbClr val="0A88FA"/>
    <a:srgbClr val="0576DD"/>
    <a:srgbClr val="033E73"/>
    <a:srgbClr val="FFC8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FBA7DE-536F-4411-BBBF-53F31B2D09CB}" v="15" dt="2021-10-13T13:24:28.3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Világos stíl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Közepesen sötét stíl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5" autoAdjust="0"/>
    <p:restoredTop sz="94302" autoAdjust="0"/>
  </p:normalViewPr>
  <p:slideViewPr>
    <p:cSldViewPr>
      <p:cViewPr varScale="1">
        <p:scale>
          <a:sx n="109" d="100"/>
          <a:sy n="109" d="100"/>
        </p:scale>
        <p:origin x="1296" y="96"/>
      </p:cViewPr>
      <p:guideLst>
        <p:guide orient="horz" pos="429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gs" Target="tags/tag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4f5cdc18f96ecc7ca1ddeccaaf679f994b93a4f442c10057c9cda7d77af2b1e5::" providerId="AD" clId="Web-{60FBA7DE-536F-4411-BBBF-53F31B2D09CB}"/>
    <pc:docChg chg="modSld">
      <pc:chgData name="Guest User" userId="S::urn:spo:anon#4f5cdc18f96ecc7ca1ddeccaaf679f994b93a4f442c10057c9cda7d77af2b1e5::" providerId="AD" clId="Web-{60FBA7DE-536F-4411-BBBF-53F31B2D09CB}" dt="2021-10-13T13:24:28.328" v="14" actId="1076"/>
      <pc:docMkLst>
        <pc:docMk/>
      </pc:docMkLst>
      <pc:sldChg chg="modSp">
        <pc:chgData name="Guest User" userId="S::urn:spo:anon#4f5cdc18f96ecc7ca1ddeccaaf679f994b93a4f442c10057c9cda7d77af2b1e5::" providerId="AD" clId="Web-{60FBA7DE-536F-4411-BBBF-53F31B2D09CB}" dt="2021-10-13T13:24:28.328" v="14" actId="1076"/>
        <pc:sldMkLst>
          <pc:docMk/>
          <pc:sldMk cId="3587038392" sldId="258"/>
        </pc:sldMkLst>
        <pc:picChg chg="mod">
          <ac:chgData name="Guest User" userId="S::urn:spo:anon#4f5cdc18f96ecc7ca1ddeccaaf679f994b93a4f442c10057c9cda7d77af2b1e5::" providerId="AD" clId="Web-{60FBA7DE-536F-4411-BBBF-53F31B2D09CB}" dt="2021-10-13T13:24:28.328" v="14" actId="1076"/>
          <ac:picMkLst>
            <pc:docMk/>
            <pc:sldMk cId="3587038392" sldId="258"/>
            <ac:picMk id="9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AED129-8940-475E-A712-C52766D7216B}" type="doc">
      <dgm:prSet loTypeId="urn:microsoft.com/office/officeart/2008/layout/HalfCircleOrganizationChart" loCatId="hierarchy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hu-HU"/>
        </a:p>
      </dgm:t>
    </dgm:pt>
    <dgm:pt modelId="{22EE9994-2D08-49BD-BEA4-1CC0BFD2FF58}">
      <dgm:prSet phldrT="[Szöveg]"/>
      <dgm:spPr/>
      <dgm:t>
        <a:bodyPr/>
        <a:lstStyle/>
        <a:p>
          <a:r>
            <a:rPr lang="hu-HU" dirty="0" smtClean="0"/>
            <a:t>Elem szupertípus</a:t>
          </a:r>
          <a:endParaRPr lang="hu-HU" dirty="0"/>
        </a:p>
      </dgm:t>
    </dgm:pt>
    <dgm:pt modelId="{53ED8002-A6F4-4744-9006-7B7FBA075439}" type="parTrans" cxnId="{6062A36E-26B5-4F7C-B01F-102EC49093B1}">
      <dgm:prSet/>
      <dgm:spPr/>
      <dgm:t>
        <a:bodyPr/>
        <a:lstStyle/>
        <a:p>
          <a:endParaRPr lang="hu-HU"/>
        </a:p>
      </dgm:t>
    </dgm:pt>
    <dgm:pt modelId="{3E7643B1-C352-49A0-B9D5-CE0EA8A48263}" type="sibTrans" cxnId="{6062A36E-26B5-4F7C-B01F-102EC49093B1}">
      <dgm:prSet/>
      <dgm:spPr/>
      <dgm:t>
        <a:bodyPr/>
        <a:lstStyle/>
        <a:p>
          <a:endParaRPr lang="hu-HU"/>
        </a:p>
      </dgm:t>
    </dgm:pt>
    <dgm:pt modelId="{2FF2A46A-F448-4B43-8EA5-FA2974CC0EA5}">
      <dgm:prSet phldrT="[Szöveg]"/>
      <dgm:spPr/>
      <dgm:t>
        <a:bodyPr/>
        <a:lstStyle/>
        <a:p>
          <a:r>
            <a:rPr lang="hu-HU" dirty="0" smtClean="0"/>
            <a:t>Elem altípus 1</a:t>
          </a:r>
          <a:endParaRPr lang="hu-HU" dirty="0"/>
        </a:p>
      </dgm:t>
    </dgm:pt>
    <dgm:pt modelId="{D3BF6DE6-36F8-49CB-8611-C97349A10265}" type="parTrans" cxnId="{412B55E6-3652-492E-8FDE-8536036E8C56}">
      <dgm:prSet/>
      <dgm:spPr/>
      <dgm:t>
        <a:bodyPr/>
        <a:lstStyle/>
        <a:p>
          <a:endParaRPr lang="hu-HU"/>
        </a:p>
      </dgm:t>
    </dgm:pt>
    <dgm:pt modelId="{5B2943BE-E970-4804-AB30-06DAED36F262}" type="sibTrans" cxnId="{412B55E6-3652-492E-8FDE-8536036E8C56}">
      <dgm:prSet/>
      <dgm:spPr/>
      <dgm:t>
        <a:bodyPr/>
        <a:lstStyle/>
        <a:p>
          <a:endParaRPr lang="hu-HU"/>
        </a:p>
      </dgm:t>
    </dgm:pt>
    <dgm:pt modelId="{498B933A-6B81-4C19-9B32-3DC676464A03}">
      <dgm:prSet phldrT="[Szöveg]"/>
      <dgm:spPr/>
      <dgm:t>
        <a:bodyPr/>
        <a:lstStyle/>
        <a:p>
          <a:r>
            <a:rPr lang="hu-HU" dirty="0" smtClean="0"/>
            <a:t>Elem altípus 2</a:t>
          </a:r>
          <a:endParaRPr lang="hu-HU" dirty="0"/>
        </a:p>
      </dgm:t>
    </dgm:pt>
    <dgm:pt modelId="{7F8AC377-6489-4EC3-9D87-6A9D220A0F36}" type="parTrans" cxnId="{9D7F683C-DA3C-441E-A03A-B97D31B448DC}">
      <dgm:prSet/>
      <dgm:spPr/>
      <dgm:t>
        <a:bodyPr/>
        <a:lstStyle/>
        <a:p>
          <a:endParaRPr lang="hu-HU"/>
        </a:p>
      </dgm:t>
    </dgm:pt>
    <dgm:pt modelId="{ABC438CF-F14C-43F8-91F1-DE5EF4500BC9}" type="sibTrans" cxnId="{9D7F683C-DA3C-441E-A03A-B97D31B448DC}">
      <dgm:prSet/>
      <dgm:spPr/>
      <dgm:t>
        <a:bodyPr/>
        <a:lstStyle/>
        <a:p>
          <a:endParaRPr lang="hu-HU"/>
        </a:p>
      </dgm:t>
    </dgm:pt>
    <dgm:pt modelId="{323359C4-66FF-4DBA-9752-6B031100797C}">
      <dgm:prSet phldrT="[Szöveg]"/>
      <dgm:spPr/>
      <dgm:t>
        <a:bodyPr/>
        <a:lstStyle/>
        <a:p>
          <a:r>
            <a:rPr lang="hu-HU" dirty="0" smtClean="0"/>
            <a:t>Elem altípus 3</a:t>
          </a:r>
          <a:endParaRPr lang="hu-HU" dirty="0"/>
        </a:p>
      </dgm:t>
    </dgm:pt>
    <dgm:pt modelId="{E6AD3B40-9ECE-4DB7-B4DF-A6B7D1A40EB5}" type="sibTrans" cxnId="{6A0F2AFB-1177-4AF8-9C0B-5641DA1D19CE}">
      <dgm:prSet/>
      <dgm:spPr/>
      <dgm:t>
        <a:bodyPr/>
        <a:lstStyle/>
        <a:p>
          <a:endParaRPr lang="hu-HU"/>
        </a:p>
      </dgm:t>
    </dgm:pt>
    <dgm:pt modelId="{FBA82C93-9BF7-44BC-943C-09112E3D40CA}" type="parTrans" cxnId="{6A0F2AFB-1177-4AF8-9C0B-5641DA1D19CE}">
      <dgm:prSet/>
      <dgm:spPr/>
      <dgm:t>
        <a:bodyPr/>
        <a:lstStyle/>
        <a:p>
          <a:endParaRPr lang="hu-HU"/>
        </a:p>
      </dgm:t>
    </dgm:pt>
    <dgm:pt modelId="{04AEB86C-7DB3-49E4-8706-7308E457CDEE}">
      <dgm:prSet phldrT="[Szöveg]"/>
      <dgm:spPr/>
      <dgm:t>
        <a:bodyPr/>
        <a:lstStyle/>
        <a:p>
          <a:r>
            <a:rPr lang="hu-HU" dirty="0" smtClean="0"/>
            <a:t>Elem altípus a</a:t>
          </a:r>
          <a:endParaRPr lang="hu-HU" dirty="0"/>
        </a:p>
      </dgm:t>
    </dgm:pt>
    <dgm:pt modelId="{628B0102-9ECA-4F60-AC0D-740A2690B26D}" type="parTrans" cxnId="{452631C1-909F-4960-A09D-6BB5D0AFF1A0}">
      <dgm:prSet/>
      <dgm:spPr/>
      <dgm:t>
        <a:bodyPr/>
        <a:lstStyle/>
        <a:p>
          <a:endParaRPr lang="hu-HU"/>
        </a:p>
      </dgm:t>
    </dgm:pt>
    <dgm:pt modelId="{31C60498-5B26-4FB6-BF3D-38432419107A}" type="sibTrans" cxnId="{452631C1-909F-4960-A09D-6BB5D0AFF1A0}">
      <dgm:prSet/>
      <dgm:spPr/>
      <dgm:t>
        <a:bodyPr/>
        <a:lstStyle/>
        <a:p>
          <a:endParaRPr lang="hu-HU"/>
        </a:p>
      </dgm:t>
    </dgm:pt>
    <dgm:pt modelId="{21FB805F-E0C6-4124-9033-BBC5CD342207}">
      <dgm:prSet phldrT="[Szöveg]"/>
      <dgm:spPr/>
      <dgm:t>
        <a:bodyPr/>
        <a:lstStyle/>
        <a:p>
          <a:r>
            <a:rPr lang="hu-HU" dirty="0" smtClean="0"/>
            <a:t>Elem altípus b</a:t>
          </a:r>
          <a:endParaRPr lang="hu-HU" dirty="0"/>
        </a:p>
      </dgm:t>
    </dgm:pt>
    <dgm:pt modelId="{CD0F0C9C-847A-4AD5-AF0A-D128AE59A708}" type="parTrans" cxnId="{D4CA89E7-52C9-466E-AD23-56F84ACED932}">
      <dgm:prSet/>
      <dgm:spPr/>
      <dgm:t>
        <a:bodyPr/>
        <a:lstStyle/>
        <a:p>
          <a:endParaRPr lang="hu-HU"/>
        </a:p>
      </dgm:t>
    </dgm:pt>
    <dgm:pt modelId="{0D66620C-B976-4BF2-8765-635147C6100C}" type="sibTrans" cxnId="{D4CA89E7-52C9-466E-AD23-56F84ACED932}">
      <dgm:prSet/>
      <dgm:spPr/>
      <dgm:t>
        <a:bodyPr/>
        <a:lstStyle/>
        <a:p>
          <a:endParaRPr lang="hu-HU"/>
        </a:p>
      </dgm:t>
    </dgm:pt>
    <dgm:pt modelId="{A80B9DD0-84D9-4E3F-86C7-61700711A90B}" type="pres">
      <dgm:prSet presAssocID="{B8AED129-8940-475E-A712-C52766D7216B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29811443-57FB-4D97-AC51-20324ADAB5E6}" type="pres">
      <dgm:prSet presAssocID="{22EE9994-2D08-49BD-BEA4-1CC0BFD2FF58}" presName="hierRoot1" presStyleCnt="0">
        <dgm:presLayoutVars>
          <dgm:hierBranch val="init"/>
        </dgm:presLayoutVars>
      </dgm:prSet>
      <dgm:spPr/>
    </dgm:pt>
    <dgm:pt modelId="{422EE482-CC0E-40F9-8DC8-3C793DEE3194}" type="pres">
      <dgm:prSet presAssocID="{22EE9994-2D08-49BD-BEA4-1CC0BFD2FF58}" presName="rootComposite1" presStyleCnt="0"/>
      <dgm:spPr/>
    </dgm:pt>
    <dgm:pt modelId="{EA1490B8-BFC1-46CA-B865-F61DE2CA92E7}" type="pres">
      <dgm:prSet presAssocID="{22EE9994-2D08-49BD-BEA4-1CC0BFD2FF58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ACA5EBA-8AF0-43EC-A166-942705CAABC5}" type="pres">
      <dgm:prSet presAssocID="{22EE9994-2D08-49BD-BEA4-1CC0BFD2FF58}" presName="topArc1" presStyleLbl="parChTrans1D1" presStyleIdx="0" presStyleCnt="12"/>
      <dgm:spPr/>
    </dgm:pt>
    <dgm:pt modelId="{E721FC46-3454-4C9C-A0F4-6542A2F86230}" type="pres">
      <dgm:prSet presAssocID="{22EE9994-2D08-49BD-BEA4-1CC0BFD2FF58}" presName="bottomArc1" presStyleLbl="parChTrans1D1" presStyleIdx="1" presStyleCnt="12"/>
      <dgm:spPr/>
    </dgm:pt>
    <dgm:pt modelId="{0257D0F9-662A-4B5F-A1EE-12FDB5C8A0F9}" type="pres">
      <dgm:prSet presAssocID="{22EE9994-2D08-49BD-BEA4-1CC0BFD2FF58}" presName="topConnNode1" presStyleLbl="node1" presStyleIdx="0" presStyleCnt="0"/>
      <dgm:spPr/>
      <dgm:t>
        <a:bodyPr/>
        <a:lstStyle/>
        <a:p>
          <a:endParaRPr lang="hu-HU"/>
        </a:p>
      </dgm:t>
    </dgm:pt>
    <dgm:pt modelId="{25CD8397-C22D-4B4A-B5AA-0DF4522E82C8}" type="pres">
      <dgm:prSet presAssocID="{22EE9994-2D08-49BD-BEA4-1CC0BFD2FF58}" presName="hierChild2" presStyleCnt="0"/>
      <dgm:spPr/>
    </dgm:pt>
    <dgm:pt modelId="{C57AC3BB-FDD6-4898-8E7F-9D5FBC1A913E}" type="pres">
      <dgm:prSet presAssocID="{D3BF6DE6-36F8-49CB-8611-C97349A10265}" presName="Name28" presStyleLbl="parChTrans1D2" presStyleIdx="0" presStyleCnt="3"/>
      <dgm:spPr/>
      <dgm:t>
        <a:bodyPr/>
        <a:lstStyle/>
        <a:p>
          <a:endParaRPr lang="hu-HU"/>
        </a:p>
      </dgm:t>
    </dgm:pt>
    <dgm:pt modelId="{8FC79A87-C1DE-4DE2-B5A4-54BCDDE770FB}" type="pres">
      <dgm:prSet presAssocID="{2FF2A46A-F448-4B43-8EA5-FA2974CC0EA5}" presName="hierRoot2" presStyleCnt="0">
        <dgm:presLayoutVars>
          <dgm:hierBranch val="init"/>
        </dgm:presLayoutVars>
      </dgm:prSet>
      <dgm:spPr/>
    </dgm:pt>
    <dgm:pt modelId="{C91E3D2C-1D52-4684-A52D-D78EB44E494A}" type="pres">
      <dgm:prSet presAssocID="{2FF2A46A-F448-4B43-8EA5-FA2974CC0EA5}" presName="rootComposite2" presStyleCnt="0"/>
      <dgm:spPr/>
    </dgm:pt>
    <dgm:pt modelId="{CC8CFBA5-6FFF-4E34-B932-D26CFC5094BD}" type="pres">
      <dgm:prSet presAssocID="{2FF2A46A-F448-4B43-8EA5-FA2974CC0EA5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C3AE6F5-A1B8-4D2E-82B5-0C654C89DB08}" type="pres">
      <dgm:prSet presAssocID="{2FF2A46A-F448-4B43-8EA5-FA2974CC0EA5}" presName="topArc2" presStyleLbl="parChTrans1D1" presStyleIdx="2" presStyleCnt="12"/>
      <dgm:spPr/>
    </dgm:pt>
    <dgm:pt modelId="{0CD2D37A-B44C-4E47-93EF-2730B59F3011}" type="pres">
      <dgm:prSet presAssocID="{2FF2A46A-F448-4B43-8EA5-FA2974CC0EA5}" presName="bottomArc2" presStyleLbl="parChTrans1D1" presStyleIdx="3" presStyleCnt="12"/>
      <dgm:spPr/>
    </dgm:pt>
    <dgm:pt modelId="{26564782-68F6-4951-BB41-A32C86C34458}" type="pres">
      <dgm:prSet presAssocID="{2FF2A46A-F448-4B43-8EA5-FA2974CC0EA5}" presName="topConnNode2" presStyleLbl="node2" presStyleIdx="0" presStyleCnt="0"/>
      <dgm:spPr/>
      <dgm:t>
        <a:bodyPr/>
        <a:lstStyle/>
        <a:p>
          <a:endParaRPr lang="hu-HU"/>
        </a:p>
      </dgm:t>
    </dgm:pt>
    <dgm:pt modelId="{8287C6FA-314A-4895-8449-9CE8A7F831B5}" type="pres">
      <dgm:prSet presAssocID="{2FF2A46A-F448-4B43-8EA5-FA2974CC0EA5}" presName="hierChild4" presStyleCnt="0"/>
      <dgm:spPr/>
    </dgm:pt>
    <dgm:pt modelId="{BDF5F060-09BE-490B-9EEE-CE43C99A00B9}" type="pres">
      <dgm:prSet presAssocID="{2FF2A46A-F448-4B43-8EA5-FA2974CC0EA5}" presName="hierChild5" presStyleCnt="0"/>
      <dgm:spPr/>
    </dgm:pt>
    <dgm:pt modelId="{98E17822-A312-4E27-A701-07409DA40125}" type="pres">
      <dgm:prSet presAssocID="{7F8AC377-6489-4EC3-9D87-6A9D220A0F36}" presName="Name28" presStyleLbl="parChTrans1D2" presStyleIdx="1" presStyleCnt="3"/>
      <dgm:spPr/>
      <dgm:t>
        <a:bodyPr/>
        <a:lstStyle/>
        <a:p>
          <a:endParaRPr lang="hu-HU"/>
        </a:p>
      </dgm:t>
    </dgm:pt>
    <dgm:pt modelId="{90874F0D-F980-4055-83FE-5B7290051954}" type="pres">
      <dgm:prSet presAssocID="{498B933A-6B81-4C19-9B32-3DC676464A03}" presName="hierRoot2" presStyleCnt="0">
        <dgm:presLayoutVars>
          <dgm:hierBranch val="init"/>
        </dgm:presLayoutVars>
      </dgm:prSet>
      <dgm:spPr/>
    </dgm:pt>
    <dgm:pt modelId="{41B45A89-AD4A-45D0-9CE3-0F604D2C1604}" type="pres">
      <dgm:prSet presAssocID="{498B933A-6B81-4C19-9B32-3DC676464A03}" presName="rootComposite2" presStyleCnt="0"/>
      <dgm:spPr/>
    </dgm:pt>
    <dgm:pt modelId="{E9361524-F4D2-4950-B144-A3D61BBB9EF8}" type="pres">
      <dgm:prSet presAssocID="{498B933A-6B81-4C19-9B32-3DC676464A03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3E085E5-0426-42A4-9C9B-3301DB85C81A}" type="pres">
      <dgm:prSet presAssocID="{498B933A-6B81-4C19-9B32-3DC676464A03}" presName="topArc2" presStyleLbl="parChTrans1D1" presStyleIdx="4" presStyleCnt="12"/>
      <dgm:spPr/>
    </dgm:pt>
    <dgm:pt modelId="{3DCAAF4B-553A-46D1-90D7-A691DFF96EF3}" type="pres">
      <dgm:prSet presAssocID="{498B933A-6B81-4C19-9B32-3DC676464A03}" presName="bottomArc2" presStyleLbl="parChTrans1D1" presStyleIdx="5" presStyleCnt="12"/>
      <dgm:spPr/>
    </dgm:pt>
    <dgm:pt modelId="{951E9A98-C79C-4163-A68E-FF8533CF3C4C}" type="pres">
      <dgm:prSet presAssocID="{498B933A-6B81-4C19-9B32-3DC676464A03}" presName="topConnNode2" presStyleLbl="node2" presStyleIdx="0" presStyleCnt="0"/>
      <dgm:spPr/>
      <dgm:t>
        <a:bodyPr/>
        <a:lstStyle/>
        <a:p>
          <a:endParaRPr lang="hu-HU"/>
        </a:p>
      </dgm:t>
    </dgm:pt>
    <dgm:pt modelId="{00F7558C-8131-4A96-B965-AF67129B364E}" type="pres">
      <dgm:prSet presAssocID="{498B933A-6B81-4C19-9B32-3DC676464A03}" presName="hierChild4" presStyleCnt="0"/>
      <dgm:spPr/>
    </dgm:pt>
    <dgm:pt modelId="{CC0E0CF0-4A1E-408D-B865-9AED42EA186E}" type="pres">
      <dgm:prSet presAssocID="{628B0102-9ECA-4F60-AC0D-740A2690B26D}" presName="Name28" presStyleLbl="parChTrans1D3" presStyleIdx="0" presStyleCnt="2"/>
      <dgm:spPr/>
      <dgm:t>
        <a:bodyPr/>
        <a:lstStyle/>
        <a:p>
          <a:endParaRPr lang="hu-HU"/>
        </a:p>
      </dgm:t>
    </dgm:pt>
    <dgm:pt modelId="{FBF856E3-F2B1-4974-BABA-6DC1B152E73B}" type="pres">
      <dgm:prSet presAssocID="{04AEB86C-7DB3-49E4-8706-7308E457CDEE}" presName="hierRoot2" presStyleCnt="0">
        <dgm:presLayoutVars>
          <dgm:hierBranch val="init"/>
        </dgm:presLayoutVars>
      </dgm:prSet>
      <dgm:spPr/>
    </dgm:pt>
    <dgm:pt modelId="{1606562A-2343-45A1-A4B8-4078AED303B5}" type="pres">
      <dgm:prSet presAssocID="{04AEB86C-7DB3-49E4-8706-7308E457CDEE}" presName="rootComposite2" presStyleCnt="0"/>
      <dgm:spPr/>
    </dgm:pt>
    <dgm:pt modelId="{3CE05632-7ADA-40BA-BB54-5CBBE7C61D57}" type="pres">
      <dgm:prSet presAssocID="{04AEB86C-7DB3-49E4-8706-7308E457CDE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41E2ACD-EE9B-4191-9408-467C7D92F61B}" type="pres">
      <dgm:prSet presAssocID="{04AEB86C-7DB3-49E4-8706-7308E457CDEE}" presName="topArc2" presStyleLbl="parChTrans1D1" presStyleIdx="6" presStyleCnt="12"/>
      <dgm:spPr/>
    </dgm:pt>
    <dgm:pt modelId="{73A64408-5078-41BF-B979-D4508736500A}" type="pres">
      <dgm:prSet presAssocID="{04AEB86C-7DB3-49E4-8706-7308E457CDEE}" presName="bottomArc2" presStyleLbl="parChTrans1D1" presStyleIdx="7" presStyleCnt="12"/>
      <dgm:spPr/>
    </dgm:pt>
    <dgm:pt modelId="{38FA8196-7480-47F4-9D09-0870CD0A077F}" type="pres">
      <dgm:prSet presAssocID="{04AEB86C-7DB3-49E4-8706-7308E457CDEE}" presName="topConnNode2" presStyleLbl="node3" presStyleIdx="0" presStyleCnt="0"/>
      <dgm:spPr/>
      <dgm:t>
        <a:bodyPr/>
        <a:lstStyle/>
        <a:p>
          <a:endParaRPr lang="hu-HU"/>
        </a:p>
      </dgm:t>
    </dgm:pt>
    <dgm:pt modelId="{282C7A2F-57A6-444F-9707-A3BDD86B0B25}" type="pres">
      <dgm:prSet presAssocID="{04AEB86C-7DB3-49E4-8706-7308E457CDEE}" presName="hierChild4" presStyleCnt="0"/>
      <dgm:spPr/>
    </dgm:pt>
    <dgm:pt modelId="{ACE3B7D0-1EDC-4522-8732-28F2E8FE9CAF}" type="pres">
      <dgm:prSet presAssocID="{04AEB86C-7DB3-49E4-8706-7308E457CDEE}" presName="hierChild5" presStyleCnt="0"/>
      <dgm:spPr/>
    </dgm:pt>
    <dgm:pt modelId="{7985876A-49DF-4504-9AA0-92E5292158BB}" type="pres">
      <dgm:prSet presAssocID="{CD0F0C9C-847A-4AD5-AF0A-D128AE59A708}" presName="Name28" presStyleLbl="parChTrans1D3" presStyleIdx="1" presStyleCnt="2"/>
      <dgm:spPr/>
      <dgm:t>
        <a:bodyPr/>
        <a:lstStyle/>
        <a:p>
          <a:endParaRPr lang="hu-HU"/>
        </a:p>
      </dgm:t>
    </dgm:pt>
    <dgm:pt modelId="{5804A46A-C6C8-4216-B8BD-C96DE0787463}" type="pres">
      <dgm:prSet presAssocID="{21FB805F-E0C6-4124-9033-BBC5CD342207}" presName="hierRoot2" presStyleCnt="0">
        <dgm:presLayoutVars>
          <dgm:hierBranch val="init"/>
        </dgm:presLayoutVars>
      </dgm:prSet>
      <dgm:spPr/>
    </dgm:pt>
    <dgm:pt modelId="{25A211FC-FF38-483C-A7FB-00B3210D5B62}" type="pres">
      <dgm:prSet presAssocID="{21FB805F-E0C6-4124-9033-BBC5CD342207}" presName="rootComposite2" presStyleCnt="0"/>
      <dgm:spPr/>
    </dgm:pt>
    <dgm:pt modelId="{7503E43D-D5FF-4E19-9276-E938D053DD60}" type="pres">
      <dgm:prSet presAssocID="{21FB805F-E0C6-4124-9033-BBC5CD34220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6640A38-03B0-4CF4-B8B7-670BD8A17A2D}" type="pres">
      <dgm:prSet presAssocID="{21FB805F-E0C6-4124-9033-BBC5CD342207}" presName="topArc2" presStyleLbl="parChTrans1D1" presStyleIdx="8" presStyleCnt="12"/>
      <dgm:spPr/>
    </dgm:pt>
    <dgm:pt modelId="{AF65C219-61F0-4830-ABE0-5DD5234E93D4}" type="pres">
      <dgm:prSet presAssocID="{21FB805F-E0C6-4124-9033-BBC5CD342207}" presName="bottomArc2" presStyleLbl="parChTrans1D1" presStyleIdx="9" presStyleCnt="12"/>
      <dgm:spPr/>
    </dgm:pt>
    <dgm:pt modelId="{793A9FA4-8010-4F63-9BB2-EDF8A534A010}" type="pres">
      <dgm:prSet presAssocID="{21FB805F-E0C6-4124-9033-BBC5CD342207}" presName="topConnNode2" presStyleLbl="node3" presStyleIdx="0" presStyleCnt="0"/>
      <dgm:spPr/>
      <dgm:t>
        <a:bodyPr/>
        <a:lstStyle/>
        <a:p>
          <a:endParaRPr lang="hu-HU"/>
        </a:p>
      </dgm:t>
    </dgm:pt>
    <dgm:pt modelId="{8A70B9BD-E406-4C77-93D5-118F2CFAAF8B}" type="pres">
      <dgm:prSet presAssocID="{21FB805F-E0C6-4124-9033-BBC5CD342207}" presName="hierChild4" presStyleCnt="0"/>
      <dgm:spPr/>
    </dgm:pt>
    <dgm:pt modelId="{720A2F11-B946-411A-9C6C-BCE95087CAEE}" type="pres">
      <dgm:prSet presAssocID="{21FB805F-E0C6-4124-9033-BBC5CD342207}" presName="hierChild5" presStyleCnt="0"/>
      <dgm:spPr/>
    </dgm:pt>
    <dgm:pt modelId="{3B05E1E8-11EE-4AE3-8363-793AD44ECD8E}" type="pres">
      <dgm:prSet presAssocID="{498B933A-6B81-4C19-9B32-3DC676464A03}" presName="hierChild5" presStyleCnt="0"/>
      <dgm:spPr/>
    </dgm:pt>
    <dgm:pt modelId="{EAF8EE80-9981-4E6C-AC01-B034BDBAD883}" type="pres">
      <dgm:prSet presAssocID="{FBA82C93-9BF7-44BC-943C-09112E3D40CA}" presName="Name28" presStyleLbl="parChTrans1D2" presStyleIdx="2" presStyleCnt="3"/>
      <dgm:spPr/>
      <dgm:t>
        <a:bodyPr/>
        <a:lstStyle/>
        <a:p>
          <a:endParaRPr lang="hu-HU"/>
        </a:p>
      </dgm:t>
    </dgm:pt>
    <dgm:pt modelId="{7D4FECAB-2969-48F5-91AB-FB323F1D76D3}" type="pres">
      <dgm:prSet presAssocID="{323359C4-66FF-4DBA-9752-6B031100797C}" presName="hierRoot2" presStyleCnt="0">
        <dgm:presLayoutVars>
          <dgm:hierBranch val="init"/>
        </dgm:presLayoutVars>
      </dgm:prSet>
      <dgm:spPr/>
    </dgm:pt>
    <dgm:pt modelId="{CB4F58A7-FF6A-479C-BD39-D4C699086EC8}" type="pres">
      <dgm:prSet presAssocID="{323359C4-66FF-4DBA-9752-6B031100797C}" presName="rootComposite2" presStyleCnt="0"/>
      <dgm:spPr/>
    </dgm:pt>
    <dgm:pt modelId="{37F94C20-22C6-4859-BBF2-E217C83C3757}" type="pres">
      <dgm:prSet presAssocID="{323359C4-66FF-4DBA-9752-6B031100797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37B1865-D3B7-4EBB-8A8F-20CF7E020F8A}" type="pres">
      <dgm:prSet presAssocID="{323359C4-66FF-4DBA-9752-6B031100797C}" presName="topArc2" presStyleLbl="parChTrans1D1" presStyleIdx="10" presStyleCnt="12"/>
      <dgm:spPr/>
    </dgm:pt>
    <dgm:pt modelId="{6885BD70-B676-4D1C-B22B-1D5C40881FA3}" type="pres">
      <dgm:prSet presAssocID="{323359C4-66FF-4DBA-9752-6B031100797C}" presName="bottomArc2" presStyleLbl="parChTrans1D1" presStyleIdx="11" presStyleCnt="12"/>
      <dgm:spPr/>
    </dgm:pt>
    <dgm:pt modelId="{E94C8BBF-2F61-411B-A093-BBF6AEF9F885}" type="pres">
      <dgm:prSet presAssocID="{323359C4-66FF-4DBA-9752-6B031100797C}" presName="topConnNode2" presStyleLbl="node2" presStyleIdx="0" presStyleCnt="0"/>
      <dgm:spPr/>
      <dgm:t>
        <a:bodyPr/>
        <a:lstStyle/>
        <a:p>
          <a:endParaRPr lang="hu-HU"/>
        </a:p>
      </dgm:t>
    </dgm:pt>
    <dgm:pt modelId="{37DDFD5F-8D2B-4739-B348-A0AE010F267E}" type="pres">
      <dgm:prSet presAssocID="{323359C4-66FF-4DBA-9752-6B031100797C}" presName="hierChild4" presStyleCnt="0"/>
      <dgm:spPr/>
    </dgm:pt>
    <dgm:pt modelId="{ABF9AEB5-2F80-4DAC-82EF-4DA185002611}" type="pres">
      <dgm:prSet presAssocID="{323359C4-66FF-4DBA-9752-6B031100797C}" presName="hierChild5" presStyleCnt="0"/>
      <dgm:spPr/>
    </dgm:pt>
    <dgm:pt modelId="{EA368BD0-767F-4279-8F95-68C2918872A8}" type="pres">
      <dgm:prSet presAssocID="{22EE9994-2D08-49BD-BEA4-1CC0BFD2FF58}" presName="hierChild3" presStyleCnt="0"/>
      <dgm:spPr/>
    </dgm:pt>
  </dgm:ptLst>
  <dgm:cxnLst>
    <dgm:cxn modelId="{412B55E6-3652-492E-8FDE-8536036E8C56}" srcId="{22EE9994-2D08-49BD-BEA4-1CC0BFD2FF58}" destId="{2FF2A46A-F448-4B43-8EA5-FA2974CC0EA5}" srcOrd="0" destOrd="0" parTransId="{D3BF6DE6-36F8-49CB-8611-C97349A10265}" sibTransId="{5B2943BE-E970-4804-AB30-06DAED36F262}"/>
    <dgm:cxn modelId="{FB25A2D8-B338-4EB1-A9D8-9CA6E945CFB8}" type="presOf" srcId="{2FF2A46A-F448-4B43-8EA5-FA2974CC0EA5}" destId="{CC8CFBA5-6FFF-4E34-B932-D26CFC5094BD}" srcOrd="0" destOrd="0" presId="urn:microsoft.com/office/officeart/2008/layout/HalfCircleOrganizationChart"/>
    <dgm:cxn modelId="{452631C1-909F-4960-A09D-6BB5D0AFF1A0}" srcId="{498B933A-6B81-4C19-9B32-3DC676464A03}" destId="{04AEB86C-7DB3-49E4-8706-7308E457CDEE}" srcOrd="0" destOrd="0" parTransId="{628B0102-9ECA-4F60-AC0D-740A2690B26D}" sibTransId="{31C60498-5B26-4FB6-BF3D-38432419107A}"/>
    <dgm:cxn modelId="{8F5E33C6-4200-49B6-AB4B-F56804DCAFAB}" type="presOf" srcId="{498B933A-6B81-4C19-9B32-3DC676464A03}" destId="{E9361524-F4D2-4950-B144-A3D61BBB9EF8}" srcOrd="0" destOrd="0" presId="urn:microsoft.com/office/officeart/2008/layout/HalfCircleOrganizationChart"/>
    <dgm:cxn modelId="{D4CA89E7-52C9-466E-AD23-56F84ACED932}" srcId="{498B933A-6B81-4C19-9B32-3DC676464A03}" destId="{21FB805F-E0C6-4124-9033-BBC5CD342207}" srcOrd="1" destOrd="0" parTransId="{CD0F0C9C-847A-4AD5-AF0A-D128AE59A708}" sibTransId="{0D66620C-B976-4BF2-8765-635147C6100C}"/>
    <dgm:cxn modelId="{6A0F2AFB-1177-4AF8-9C0B-5641DA1D19CE}" srcId="{22EE9994-2D08-49BD-BEA4-1CC0BFD2FF58}" destId="{323359C4-66FF-4DBA-9752-6B031100797C}" srcOrd="2" destOrd="0" parTransId="{FBA82C93-9BF7-44BC-943C-09112E3D40CA}" sibTransId="{E6AD3B40-9ECE-4DB7-B4DF-A6B7D1A40EB5}"/>
    <dgm:cxn modelId="{329D3730-D3FB-4FD7-B717-BCCA4082981D}" type="presOf" srcId="{D3BF6DE6-36F8-49CB-8611-C97349A10265}" destId="{C57AC3BB-FDD6-4898-8E7F-9D5FBC1A913E}" srcOrd="0" destOrd="0" presId="urn:microsoft.com/office/officeart/2008/layout/HalfCircleOrganizationChart"/>
    <dgm:cxn modelId="{7835FBE8-BA90-484F-AA46-D580E3046E1C}" type="presOf" srcId="{323359C4-66FF-4DBA-9752-6B031100797C}" destId="{37F94C20-22C6-4859-BBF2-E217C83C3757}" srcOrd="0" destOrd="0" presId="urn:microsoft.com/office/officeart/2008/layout/HalfCircleOrganizationChart"/>
    <dgm:cxn modelId="{BEACB351-26A0-425B-B1E0-993C09136A33}" type="presOf" srcId="{04AEB86C-7DB3-49E4-8706-7308E457CDEE}" destId="{38FA8196-7480-47F4-9D09-0870CD0A077F}" srcOrd="1" destOrd="0" presId="urn:microsoft.com/office/officeart/2008/layout/HalfCircleOrganizationChart"/>
    <dgm:cxn modelId="{3498E7BF-C486-4960-82A3-7DED382CBA7C}" type="presOf" srcId="{21FB805F-E0C6-4124-9033-BBC5CD342207}" destId="{7503E43D-D5FF-4E19-9276-E938D053DD60}" srcOrd="0" destOrd="0" presId="urn:microsoft.com/office/officeart/2008/layout/HalfCircleOrganizationChart"/>
    <dgm:cxn modelId="{5F06A8DA-9FD6-4B78-81B0-D9E4285E94E5}" type="presOf" srcId="{04AEB86C-7DB3-49E4-8706-7308E457CDEE}" destId="{3CE05632-7ADA-40BA-BB54-5CBBE7C61D57}" srcOrd="0" destOrd="0" presId="urn:microsoft.com/office/officeart/2008/layout/HalfCircleOrganizationChart"/>
    <dgm:cxn modelId="{7CB1A1C3-E99C-4958-8B90-28E2B8344001}" type="presOf" srcId="{7F8AC377-6489-4EC3-9D87-6A9D220A0F36}" destId="{98E17822-A312-4E27-A701-07409DA40125}" srcOrd="0" destOrd="0" presId="urn:microsoft.com/office/officeart/2008/layout/HalfCircleOrganizationChart"/>
    <dgm:cxn modelId="{327B8237-ACF9-4DE4-9731-641E3327E229}" type="presOf" srcId="{2FF2A46A-F448-4B43-8EA5-FA2974CC0EA5}" destId="{26564782-68F6-4951-BB41-A32C86C34458}" srcOrd="1" destOrd="0" presId="urn:microsoft.com/office/officeart/2008/layout/HalfCircleOrganizationChart"/>
    <dgm:cxn modelId="{119A33B3-C276-478F-AC60-08507BAD4F0D}" type="presOf" srcId="{498B933A-6B81-4C19-9B32-3DC676464A03}" destId="{951E9A98-C79C-4163-A68E-FF8533CF3C4C}" srcOrd="1" destOrd="0" presId="urn:microsoft.com/office/officeart/2008/layout/HalfCircleOrganizationChart"/>
    <dgm:cxn modelId="{9D610F5E-9680-4C6E-A9F4-EA4D5E1EE5A3}" type="presOf" srcId="{CD0F0C9C-847A-4AD5-AF0A-D128AE59A708}" destId="{7985876A-49DF-4504-9AA0-92E5292158BB}" srcOrd="0" destOrd="0" presId="urn:microsoft.com/office/officeart/2008/layout/HalfCircleOrganizationChart"/>
    <dgm:cxn modelId="{CD9935C3-B30C-4F71-B8B1-D5A01F89E8DE}" type="presOf" srcId="{22EE9994-2D08-49BD-BEA4-1CC0BFD2FF58}" destId="{0257D0F9-662A-4B5F-A1EE-12FDB5C8A0F9}" srcOrd="1" destOrd="0" presId="urn:microsoft.com/office/officeart/2008/layout/HalfCircleOrganizationChart"/>
    <dgm:cxn modelId="{FFF6389F-5BF0-434C-81C0-A4A1627A72E2}" type="presOf" srcId="{FBA82C93-9BF7-44BC-943C-09112E3D40CA}" destId="{EAF8EE80-9981-4E6C-AC01-B034BDBAD883}" srcOrd="0" destOrd="0" presId="urn:microsoft.com/office/officeart/2008/layout/HalfCircleOrganizationChart"/>
    <dgm:cxn modelId="{0DBA37B2-B028-4CA7-B383-0D5C73C14640}" type="presOf" srcId="{22EE9994-2D08-49BD-BEA4-1CC0BFD2FF58}" destId="{EA1490B8-BFC1-46CA-B865-F61DE2CA92E7}" srcOrd="0" destOrd="0" presId="urn:microsoft.com/office/officeart/2008/layout/HalfCircleOrganizationChart"/>
    <dgm:cxn modelId="{6062A36E-26B5-4F7C-B01F-102EC49093B1}" srcId="{B8AED129-8940-475E-A712-C52766D7216B}" destId="{22EE9994-2D08-49BD-BEA4-1CC0BFD2FF58}" srcOrd="0" destOrd="0" parTransId="{53ED8002-A6F4-4744-9006-7B7FBA075439}" sibTransId="{3E7643B1-C352-49A0-B9D5-CE0EA8A48263}"/>
    <dgm:cxn modelId="{41A1368B-BEA0-46B2-80CE-7DCE64D1E7E5}" type="presOf" srcId="{B8AED129-8940-475E-A712-C52766D7216B}" destId="{A80B9DD0-84D9-4E3F-86C7-61700711A90B}" srcOrd="0" destOrd="0" presId="urn:microsoft.com/office/officeart/2008/layout/HalfCircleOrganizationChart"/>
    <dgm:cxn modelId="{AFFA7EEE-6248-4726-A692-7BC1E13C0E06}" type="presOf" srcId="{628B0102-9ECA-4F60-AC0D-740A2690B26D}" destId="{CC0E0CF0-4A1E-408D-B865-9AED42EA186E}" srcOrd="0" destOrd="0" presId="urn:microsoft.com/office/officeart/2008/layout/HalfCircleOrganizationChart"/>
    <dgm:cxn modelId="{E662E4EA-231B-450B-A383-AC8A9B5A31F5}" type="presOf" srcId="{21FB805F-E0C6-4124-9033-BBC5CD342207}" destId="{793A9FA4-8010-4F63-9BB2-EDF8A534A010}" srcOrd="1" destOrd="0" presId="urn:microsoft.com/office/officeart/2008/layout/HalfCircleOrganizationChart"/>
    <dgm:cxn modelId="{9D7F683C-DA3C-441E-A03A-B97D31B448DC}" srcId="{22EE9994-2D08-49BD-BEA4-1CC0BFD2FF58}" destId="{498B933A-6B81-4C19-9B32-3DC676464A03}" srcOrd="1" destOrd="0" parTransId="{7F8AC377-6489-4EC3-9D87-6A9D220A0F36}" sibTransId="{ABC438CF-F14C-43F8-91F1-DE5EF4500BC9}"/>
    <dgm:cxn modelId="{C653AE71-05EF-410F-BC34-A0211391D54B}" type="presOf" srcId="{323359C4-66FF-4DBA-9752-6B031100797C}" destId="{E94C8BBF-2F61-411B-A093-BBF6AEF9F885}" srcOrd="1" destOrd="0" presId="urn:microsoft.com/office/officeart/2008/layout/HalfCircleOrganizationChart"/>
    <dgm:cxn modelId="{EA143358-B034-49C0-9DDA-F2DAF44357CD}" type="presParOf" srcId="{A80B9DD0-84D9-4E3F-86C7-61700711A90B}" destId="{29811443-57FB-4D97-AC51-20324ADAB5E6}" srcOrd="0" destOrd="0" presId="urn:microsoft.com/office/officeart/2008/layout/HalfCircleOrganizationChart"/>
    <dgm:cxn modelId="{7B0D4011-18D7-4412-AA0C-EEC775E27325}" type="presParOf" srcId="{29811443-57FB-4D97-AC51-20324ADAB5E6}" destId="{422EE482-CC0E-40F9-8DC8-3C793DEE3194}" srcOrd="0" destOrd="0" presId="urn:microsoft.com/office/officeart/2008/layout/HalfCircleOrganizationChart"/>
    <dgm:cxn modelId="{BF23DB82-CCA1-44B1-9559-0B676533DBB0}" type="presParOf" srcId="{422EE482-CC0E-40F9-8DC8-3C793DEE3194}" destId="{EA1490B8-BFC1-46CA-B865-F61DE2CA92E7}" srcOrd="0" destOrd="0" presId="urn:microsoft.com/office/officeart/2008/layout/HalfCircleOrganizationChart"/>
    <dgm:cxn modelId="{D1FB0354-75E3-466C-B4DE-E62BAEA8A25F}" type="presParOf" srcId="{422EE482-CC0E-40F9-8DC8-3C793DEE3194}" destId="{BACA5EBA-8AF0-43EC-A166-942705CAABC5}" srcOrd="1" destOrd="0" presId="urn:microsoft.com/office/officeart/2008/layout/HalfCircleOrganizationChart"/>
    <dgm:cxn modelId="{9E83181C-6733-489E-9619-79E198EB88AE}" type="presParOf" srcId="{422EE482-CC0E-40F9-8DC8-3C793DEE3194}" destId="{E721FC46-3454-4C9C-A0F4-6542A2F86230}" srcOrd="2" destOrd="0" presId="urn:microsoft.com/office/officeart/2008/layout/HalfCircleOrganizationChart"/>
    <dgm:cxn modelId="{8BD8365A-1C06-4FB6-B7AC-D53238BCD3E4}" type="presParOf" srcId="{422EE482-CC0E-40F9-8DC8-3C793DEE3194}" destId="{0257D0F9-662A-4B5F-A1EE-12FDB5C8A0F9}" srcOrd="3" destOrd="0" presId="urn:microsoft.com/office/officeart/2008/layout/HalfCircleOrganizationChart"/>
    <dgm:cxn modelId="{73A58425-C837-4CF8-AFCC-CC4102A523A8}" type="presParOf" srcId="{29811443-57FB-4D97-AC51-20324ADAB5E6}" destId="{25CD8397-C22D-4B4A-B5AA-0DF4522E82C8}" srcOrd="1" destOrd="0" presId="urn:microsoft.com/office/officeart/2008/layout/HalfCircleOrganizationChart"/>
    <dgm:cxn modelId="{F4DED3C7-CA13-4A34-9C21-91469BFFE404}" type="presParOf" srcId="{25CD8397-C22D-4B4A-B5AA-0DF4522E82C8}" destId="{C57AC3BB-FDD6-4898-8E7F-9D5FBC1A913E}" srcOrd="0" destOrd="0" presId="urn:microsoft.com/office/officeart/2008/layout/HalfCircleOrganizationChart"/>
    <dgm:cxn modelId="{90EE3220-670A-49EB-A9E9-1EEB69BF1481}" type="presParOf" srcId="{25CD8397-C22D-4B4A-B5AA-0DF4522E82C8}" destId="{8FC79A87-C1DE-4DE2-B5A4-54BCDDE770FB}" srcOrd="1" destOrd="0" presId="urn:microsoft.com/office/officeart/2008/layout/HalfCircleOrganizationChart"/>
    <dgm:cxn modelId="{0A4E5551-CE63-4BBC-99DB-5C6BC2412F34}" type="presParOf" srcId="{8FC79A87-C1DE-4DE2-B5A4-54BCDDE770FB}" destId="{C91E3D2C-1D52-4684-A52D-D78EB44E494A}" srcOrd="0" destOrd="0" presId="urn:microsoft.com/office/officeart/2008/layout/HalfCircleOrganizationChart"/>
    <dgm:cxn modelId="{D470DD5B-E913-49BC-88D1-3F9C13956772}" type="presParOf" srcId="{C91E3D2C-1D52-4684-A52D-D78EB44E494A}" destId="{CC8CFBA5-6FFF-4E34-B932-D26CFC5094BD}" srcOrd="0" destOrd="0" presId="urn:microsoft.com/office/officeart/2008/layout/HalfCircleOrganizationChart"/>
    <dgm:cxn modelId="{7430E6C3-25D1-48F4-BA21-9F04F97ADF2F}" type="presParOf" srcId="{C91E3D2C-1D52-4684-A52D-D78EB44E494A}" destId="{1C3AE6F5-A1B8-4D2E-82B5-0C654C89DB08}" srcOrd="1" destOrd="0" presId="urn:microsoft.com/office/officeart/2008/layout/HalfCircleOrganizationChart"/>
    <dgm:cxn modelId="{E55812FB-A6FD-4BA9-9AD9-CA6B80FB9D39}" type="presParOf" srcId="{C91E3D2C-1D52-4684-A52D-D78EB44E494A}" destId="{0CD2D37A-B44C-4E47-93EF-2730B59F3011}" srcOrd="2" destOrd="0" presId="urn:microsoft.com/office/officeart/2008/layout/HalfCircleOrganizationChart"/>
    <dgm:cxn modelId="{25EA13C8-D76A-4280-91E1-00B525EE244D}" type="presParOf" srcId="{C91E3D2C-1D52-4684-A52D-D78EB44E494A}" destId="{26564782-68F6-4951-BB41-A32C86C34458}" srcOrd="3" destOrd="0" presId="urn:microsoft.com/office/officeart/2008/layout/HalfCircleOrganizationChart"/>
    <dgm:cxn modelId="{F8E96A4A-B455-4C34-8A39-BCFF9C12ACE6}" type="presParOf" srcId="{8FC79A87-C1DE-4DE2-B5A4-54BCDDE770FB}" destId="{8287C6FA-314A-4895-8449-9CE8A7F831B5}" srcOrd="1" destOrd="0" presId="urn:microsoft.com/office/officeart/2008/layout/HalfCircleOrganizationChart"/>
    <dgm:cxn modelId="{2A51CE1F-D9DA-4E37-BDD7-A2D317E0740F}" type="presParOf" srcId="{8FC79A87-C1DE-4DE2-B5A4-54BCDDE770FB}" destId="{BDF5F060-09BE-490B-9EEE-CE43C99A00B9}" srcOrd="2" destOrd="0" presId="urn:microsoft.com/office/officeart/2008/layout/HalfCircleOrganizationChart"/>
    <dgm:cxn modelId="{29594486-B411-411F-8BF4-7D2B496C9D12}" type="presParOf" srcId="{25CD8397-C22D-4B4A-B5AA-0DF4522E82C8}" destId="{98E17822-A312-4E27-A701-07409DA40125}" srcOrd="2" destOrd="0" presId="urn:microsoft.com/office/officeart/2008/layout/HalfCircleOrganizationChart"/>
    <dgm:cxn modelId="{D57936FA-344F-4CA7-B695-732E05E02B14}" type="presParOf" srcId="{25CD8397-C22D-4B4A-B5AA-0DF4522E82C8}" destId="{90874F0D-F980-4055-83FE-5B7290051954}" srcOrd="3" destOrd="0" presId="urn:microsoft.com/office/officeart/2008/layout/HalfCircleOrganizationChart"/>
    <dgm:cxn modelId="{4AC95285-295E-4E8F-98F9-1C3E06335981}" type="presParOf" srcId="{90874F0D-F980-4055-83FE-5B7290051954}" destId="{41B45A89-AD4A-45D0-9CE3-0F604D2C1604}" srcOrd="0" destOrd="0" presId="urn:microsoft.com/office/officeart/2008/layout/HalfCircleOrganizationChart"/>
    <dgm:cxn modelId="{20DDA8A7-0FF6-4820-8BC5-92400BC00199}" type="presParOf" srcId="{41B45A89-AD4A-45D0-9CE3-0F604D2C1604}" destId="{E9361524-F4D2-4950-B144-A3D61BBB9EF8}" srcOrd="0" destOrd="0" presId="urn:microsoft.com/office/officeart/2008/layout/HalfCircleOrganizationChart"/>
    <dgm:cxn modelId="{012C4338-0F1F-46F0-B46C-A3F02A0413EB}" type="presParOf" srcId="{41B45A89-AD4A-45D0-9CE3-0F604D2C1604}" destId="{B3E085E5-0426-42A4-9C9B-3301DB85C81A}" srcOrd="1" destOrd="0" presId="urn:microsoft.com/office/officeart/2008/layout/HalfCircleOrganizationChart"/>
    <dgm:cxn modelId="{76366E76-87D8-4548-8F22-FF9E248A0281}" type="presParOf" srcId="{41B45A89-AD4A-45D0-9CE3-0F604D2C1604}" destId="{3DCAAF4B-553A-46D1-90D7-A691DFF96EF3}" srcOrd="2" destOrd="0" presId="urn:microsoft.com/office/officeart/2008/layout/HalfCircleOrganizationChart"/>
    <dgm:cxn modelId="{ADD0472B-5E26-4073-A9FE-A20EA1C40E5F}" type="presParOf" srcId="{41B45A89-AD4A-45D0-9CE3-0F604D2C1604}" destId="{951E9A98-C79C-4163-A68E-FF8533CF3C4C}" srcOrd="3" destOrd="0" presId="urn:microsoft.com/office/officeart/2008/layout/HalfCircleOrganizationChart"/>
    <dgm:cxn modelId="{40DD3623-DA19-411C-862F-15CC7727D9EB}" type="presParOf" srcId="{90874F0D-F980-4055-83FE-5B7290051954}" destId="{00F7558C-8131-4A96-B965-AF67129B364E}" srcOrd="1" destOrd="0" presId="urn:microsoft.com/office/officeart/2008/layout/HalfCircleOrganizationChart"/>
    <dgm:cxn modelId="{C9BE904D-23C4-46A5-B0F7-7D963196CA15}" type="presParOf" srcId="{00F7558C-8131-4A96-B965-AF67129B364E}" destId="{CC0E0CF0-4A1E-408D-B865-9AED42EA186E}" srcOrd="0" destOrd="0" presId="urn:microsoft.com/office/officeart/2008/layout/HalfCircleOrganizationChart"/>
    <dgm:cxn modelId="{0471C873-ECB0-4E97-BBC9-F21EE0234714}" type="presParOf" srcId="{00F7558C-8131-4A96-B965-AF67129B364E}" destId="{FBF856E3-F2B1-4974-BABA-6DC1B152E73B}" srcOrd="1" destOrd="0" presId="urn:microsoft.com/office/officeart/2008/layout/HalfCircleOrganizationChart"/>
    <dgm:cxn modelId="{57D174C6-60F6-4572-B9C0-23833D66DB27}" type="presParOf" srcId="{FBF856E3-F2B1-4974-BABA-6DC1B152E73B}" destId="{1606562A-2343-45A1-A4B8-4078AED303B5}" srcOrd="0" destOrd="0" presId="urn:microsoft.com/office/officeart/2008/layout/HalfCircleOrganizationChart"/>
    <dgm:cxn modelId="{0F1134E2-0F09-4508-9FEE-F776E35AEBB8}" type="presParOf" srcId="{1606562A-2343-45A1-A4B8-4078AED303B5}" destId="{3CE05632-7ADA-40BA-BB54-5CBBE7C61D57}" srcOrd="0" destOrd="0" presId="urn:microsoft.com/office/officeart/2008/layout/HalfCircleOrganizationChart"/>
    <dgm:cxn modelId="{49509C7C-996E-481B-A27D-51C91971AE9B}" type="presParOf" srcId="{1606562A-2343-45A1-A4B8-4078AED303B5}" destId="{141E2ACD-EE9B-4191-9408-467C7D92F61B}" srcOrd="1" destOrd="0" presId="urn:microsoft.com/office/officeart/2008/layout/HalfCircleOrganizationChart"/>
    <dgm:cxn modelId="{D26E4B2C-74D3-4203-9071-41AA066F53B4}" type="presParOf" srcId="{1606562A-2343-45A1-A4B8-4078AED303B5}" destId="{73A64408-5078-41BF-B979-D4508736500A}" srcOrd="2" destOrd="0" presId="urn:microsoft.com/office/officeart/2008/layout/HalfCircleOrganizationChart"/>
    <dgm:cxn modelId="{4799E36C-165A-46FC-8957-24180CA001B7}" type="presParOf" srcId="{1606562A-2343-45A1-A4B8-4078AED303B5}" destId="{38FA8196-7480-47F4-9D09-0870CD0A077F}" srcOrd="3" destOrd="0" presId="urn:microsoft.com/office/officeart/2008/layout/HalfCircleOrganizationChart"/>
    <dgm:cxn modelId="{CE98CC71-1001-455B-8397-0AB246EF99D1}" type="presParOf" srcId="{FBF856E3-F2B1-4974-BABA-6DC1B152E73B}" destId="{282C7A2F-57A6-444F-9707-A3BDD86B0B25}" srcOrd="1" destOrd="0" presId="urn:microsoft.com/office/officeart/2008/layout/HalfCircleOrganizationChart"/>
    <dgm:cxn modelId="{203A5646-F0BC-4EA8-A894-8CEC797B04D1}" type="presParOf" srcId="{FBF856E3-F2B1-4974-BABA-6DC1B152E73B}" destId="{ACE3B7D0-1EDC-4522-8732-28F2E8FE9CAF}" srcOrd="2" destOrd="0" presId="urn:microsoft.com/office/officeart/2008/layout/HalfCircleOrganizationChart"/>
    <dgm:cxn modelId="{8C84F1A8-E49C-4077-8BD3-720BB6769EB0}" type="presParOf" srcId="{00F7558C-8131-4A96-B965-AF67129B364E}" destId="{7985876A-49DF-4504-9AA0-92E5292158BB}" srcOrd="2" destOrd="0" presId="urn:microsoft.com/office/officeart/2008/layout/HalfCircleOrganizationChart"/>
    <dgm:cxn modelId="{3B5C92F4-7FAE-459E-947F-DD1AFB449BF0}" type="presParOf" srcId="{00F7558C-8131-4A96-B965-AF67129B364E}" destId="{5804A46A-C6C8-4216-B8BD-C96DE0787463}" srcOrd="3" destOrd="0" presId="urn:microsoft.com/office/officeart/2008/layout/HalfCircleOrganizationChart"/>
    <dgm:cxn modelId="{A2BF80D4-EC15-47FF-98D5-9CFC3EAB52DA}" type="presParOf" srcId="{5804A46A-C6C8-4216-B8BD-C96DE0787463}" destId="{25A211FC-FF38-483C-A7FB-00B3210D5B62}" srcOrd="0" destOrd="0" presId="urn:microsoft.com/office/officeart/2008/layout/HalfCircleOrganizationChart"/>
    <dgm:cxn modelId="{F35F6D98-F41B-4D74-8C8A-57C245FB6930}" type="presParOf" srcId="{25A211FC-FF38-483C-A7FB-00B3210D5B62}" destId="{7503E43D-D5FF-4E19-9276-E938D053DD60}" srcOrd="0" destOrd="0" presId="urn:microsoft.com/office/officeart/2008/layout/HalfCircleOrganizationChart"/>
    <dgm:cxn modelId="{43946BFC-44A0-41D6-9FAC-753AF60B8FD1}" type="presParOf" srcId="{25A211FC-FF38-483C-A7FB-00B3210D5B62}" destId="{B6640A38-03B0-4CF4-B8B7-670BD8A17A2D}" srcOrd="1" destOrd="0" presId="urn:microsoft.com/office/officeart/2008/layout/HalfCircleOrganizationChart"/>
    <dgm:cxn modelId="{D747AA70-3A51-4900-988C-62943FB6C823}" type="presParOf" srcId="{25A211FC-FF38-483C-A7FB-00B3210D5B62}" destId="{AF65C219-61F0-4830-ABE0-5DD5234E93D4}" srcOrd="2" destOrd="0" presId="urn:microsoft.com/office/officeart/2008/layout/HalfCircleOrganizationChart"/>
    <dgm:cxn modelId="{69A5350C-05D8-41AF-9C87-6644D1993D5C}" type="presParOf" srcId="{25A211FC-FF38-483C-A7FB-00B3210D5B62}" destId="{793A9FA4-8010-4F63-9BB2-EDF8A534A010}" srcOrd="3" destOrd="0" presId="urn:microsoft.com/office/officeart/2008/layout/HalfCircleOrganizationChart"/>
    <dgm:cxn modelId="{EB82F090-31AB-488E-950F-4B359BC2250C}" type="presParOf" srcId="{5804A46A-C6C8-4216-B8BD-C96DE0787463}" destId="{8A70B9BD-E406-4C77-93D5-118F2CFAAF8B}" srcOrd="1" destOrd="0" presId="urn:microsoft.com/office/officeart/2008/layout/HalfCircleOrganizationChart"/>
    <dgm:cxn modelId="{E11CCBD8-BAA2-4282-A6B6-004AAA38D058}" type="presParOf" srcId="{5804A46A-C6C8-4216-B8BD-C96DE0787463}" destId="{720A2F11-B946-411A-9C6C-BCE95087CAEE}" srcOrd="2" destOrd="0" presId="urn:microsoft.com/office/officeart/2008/layout/HalfCircleOrganizationChart"/>
    <dgm:cxn modelId="{FC5C12EC-81C1-4680-AC0C-3BE09441EF06}" type="presParOf" srcId="{90874F0D-F980-4055-83FE-5B7290051954}" destId="{3B05E1E8-11EE-4AE3-8363-793AD44ECD8E}" srcOrd="2" destOrd="0" presId="urn:microsoft.com/office/officeart/2008/layout/HalfCircleOrganizationChart"/>
    <dgm:cxn modelId="{05A74C43-0B3B-4D8A-952C-9DDFF97D0FDB}" type="presParOf" srcId="{25CD8397-C22D-4B4A-B5AA-0DF4522E82C8}" destId="{EAF8EE80-9981-4E6C-AC01-B034BDBAD883}" srcOrd="4" destOrd="0" presId="urn:microsoft.com/office/officeart/2008/layout/HalfCircleOrganizationChart"/>
    <dgm:cxn modelId="{E8BF6FFF-4635-488E-AE80-97CE0BA29764}" type="presParOf" srcId="{25CD8397-C22D-4B4A-B5AA-0DF4522E82C8}" destId="{7D4FECAB-2969-48F5-91AB-FB323F1D76D3}" srcOrd="5" destOrd="0" presId="urn:microsoft.com/office/officeart/2008/layout/HalfCircleOrganizationChart"/>
    <dgm:cxn modelId="{A2DE3342-D3B0-4904-B644-3A497CC954D4}" type="presParOf" srcId="{7D4FECAB-2969-48F5-91AB-FB323F1D76D3}" destId="{CB4F58A7-FF6A-479C-BD39-D4C699086EC8}" srcOrd="0" destOrd="0" presId="urn:microsoft.com/office/officeart/2008/layout/HalfCircleOrganizationChart"/>
    <dgm:cxn modelId="{8AF45264-4F11-4CFE-8873-1DB298851EAC}" type="presParOf" srcId="{CB4F58A7-FF6A-479C-BD39-D4C699086EC8}" destId="{37F94C20-22C6-4859-BBF2-E217C83C3757}" srcOrd="0" destOrd="0" presId="urn:microsoft.com/office/officeart/2008/layout/HalfCircleOrganizationChart"/>
    <dgm:cxn modelId="{EB7410A4-8FBF-4FDE-9A15-7EDCB4023E06}" type="presParOf" srcId="{CB4F58A7-FF6A-479C-BD39-D4C699086EC8}" destId="{637B1865-D3B7-4EBB-8A8F-20CF7E020F8A}" srcOrd="1" destOrd="0" presId="urn:microsoft.com/office/officeart/2008/layout/HalfCircleOrganizationChart"/>
    <dgm:cxn modelId="{9333EC86-D388-4A52-88DD-C26A9EA32BFA}" type="presParOf" srcId="{CB4F58A7-FF6A-479C-BD39-D4C699086EC8}" destId="{6885BD70-B676-4D1C-B22B-1D5C40881FA3}" srcOrd="2" destOrd="0" presId="urn:microsoft.com/office/officeart/2008/layout/HalfCircleOrganizationChart"/>
    <dgm:cxn modelId="{F6FB88AE-146C-4242-A5F5-A784E21AE72B}" type="presParOf" srcId="{CB4F58A7-FF6A-479C-BD39-D4C699086EC8}" destId="{E94C8BBF-2F61-411B-A093-BBF6AEF9F885}" srcOrd="3" destOrd="0" presId="urn:microsoft.com/office/officeart/2008/layout/HalfCircleOrganizationChart"/>
    <dgm:cxn modelId="{3A769889-8399-4C07-B1AF-B11432C72DEE}" type="presParOf" srcId="{7D4FECAB-2969-48F5-91AB-FB323F1D76D3}" destId="{37DDFD5F-8D2B-4739-B348-A0AE010F267E}" srcOrd="1" destOrd="0" presId="urn:microsoft.com/office/officeart/2008/layout/HalfCircleOrganizationChart"/>
    <dgm:cxn modelId="{9C7C5CDB-C4CF-4B51-AD68-1AF3D8E0424F}" type="presParOf" srcId="{7D4FECAB-2969-48F5-91AB-FB323F1D76D3}" destId="{ABF9AEB5-2F80-4DAC-82EF-4DA185002611}" srcOrd="2" destOrd="0" presId="urn:microsoft.com/office/officeart/2008/layout/HalfCircleOrganizationChart"/>
    <dgm:cxn modelId="{0D4643D1-4E22-49D1-830F-8C11FA5BF7C0}" type="presParOf" srcId="{29811443-57FB-4D97-AC51-20324ADAB5E6}" destId="{EA368BD0-767F-4279-8F95-68C2918872A8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172391-6427-4CDB-87A5-1C52364D91F9}" type="doc">
      <dgm:prSet loTypeId="urn:microsoft.com/office/officeart/2008/layout/SquareAccentList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hu-HU"/>
        </a:p>
      </dgm:t>
    </dgm:pt>
    <dgm:pt modelId="{6BDF90F8-9D5F-4F6E-890A-E4AC50271C2F}">
      <dgm:prSet phldrT="[Szöveg]" custT="1"/>
      <dgm:spPr/>
      <dgm:t>
        <a:bodyPr/>
        <a:lstStyle/>
        <a:p>
          <a:pPr algn="ctr"/>
          <a:r>
            <a:rPr lang="hu-HU" sz="2800" dirty="0" smtClean="0"/>
            <a:t>Elemzés</a:t>
          </a:r>
          <a:endParaRPr lang="hu-HU" sz="2800" dirty="0"/>
        </a:p>
      </dgm:t>
    </dgm:pt>
    <dgm:pt modelId="{34981EA0-1489-43EC-9AE5-7B1307FEB2E0}" type="parTrans" cxnId="{F034540E-5B6D-4661-844C-BB0136089F61}">
      <dgm:prSet/>
      <dgm:spPr/>
      <dgm:t>
        <a:bodyPr/>
        <a:lstStyle/>
        <a:p>
          <a:endParaRPr lang="hu-HU" sz="1800"/>
        </a:p>
      </dgm:t>
    </dgm:pt>
    <dgm:pt modelId="{38EA40DF-2E7D-4C0F-B9F0-459951F9CDAF}" type="sibTrans" cxnId="{F034540E-5B6D-4661-844C-BB0136089F61}">
      <dgm:prSet/>
      <dgm:spPr/>
      <dgm:t>
        <a:bodyPr/>
        <a:lstStyle/>
        <a:p>
          <a:endParaRPr lang="hu-HU" sz="1800"/>
        </a:p>
      </dgm:t>
    </dgm:pt>
    <dgm:pt modelId="{78A86DEF-414E-40AC-9184-2D3A50C7BB38}">
      <dgm:prSet phldrT="[Szöveg]" custT="1"/>
      <dgm:spPr/>
      <dgm:t>
        <a:bodyPr/>
        <a:lstStyle/>
        <a:p>
          <a:r>
            <a:rPr lang="hu-HU" sz="1800" dirty="0" smtClean="0"/>
            <a:t>Jelenlegi gyakorlat feltérképezése</a:t>
          </a:r>
          <a:endParaRPr lang="hu-HU" sz="1800" dirty="0"/>
        </a:p>
      </dgm:t>
    </dgm:pt>
    <dgm:pt modelId="{30EC7F25-94E0-400C-ABFD-FC0B374C0C00}" type="parTrans" cxnId="{C6E314B0-9A30-4744-9C4D-1BB4F2E9AE3B}">
      <dgm:prSet/>
      <dgm:spPr/>
      <dgm:t>
        <a:bodyPr/>
        <a:lstStyle/>
        <a:p>
          <a:endParaRPr lang="hu-HU" sz="1800"/>
        </a:p>
      </dgm:t>
    </dgm:pt>
    <dgm:pt modelId="{9AD1B2E9-BB43-4A3F-B380-86C62158FB12}" type="sibTrans" cxnId="{C6E314B0-9A30-4744-9C4D-1BB4F2E9AE3B}">
      <dgm:prSet/>
      <dgm:spPr/>
      <dgm:t>
        <a:bodyPr/>
        <a:lstStyle/>
        <a:p>
          <a:endParaRPr lang="hu-HU" sz="1800"/>
        </a:p>
      </dgm:t>
    </dgm:pt>
    <dgm:pt modelId="{2E2E4338-21C9-4422-B982-9B016E2AA0A6}">
      <dgm:prSet phldrT="[Szöveg]" custT="1"/>
      <dgm:spPr/>
      <dgm:t>
        <a:bodyPr/>
        <a:lstStyle/>
        <a:p>
          <a:r>
            <a:rPr lang="hu-HU" sz="1800" dirty="0" smtClean="0"/>
            <a:t>MSZ-LRM megfeleltetés</a:t>
          </a:r>
          <a:endParaRPr lang="hu-HU" sz="1800" dirty="0"/>
        </a:p>
      </dgm:t>
    </dgm:pt>
    <dgm:pt modelId="{D6E6B147-930B-4606-AE90-8C09BD7773FB}" type="parTrans" cxnId="{C6354149-9351-4BB2-9049-0D1334DCDD82}">
      <dgm:prSet/>
      <dgm:spPr/>
      <dgm:t>
        <a:bodyPr/>
        <a:lstStyle/>
        <a:p>
          <a:endParaRPr lang="hu-HU" sz="1800"/>
        </a:p>
      </dgm:t>
    </dgm:pt>
    <dgm:pt modelId="{41F5C719-C5EC-4ACD-8750-34D3E42AC500}" type="sibTrans" cxnId="{C6354149-9351-4BB2-9049-0D1334DCDD82}">
      <dgm:prSet/>
      <dgm:spPr/>
      <dgm:t>
        <a:bodyPr/>
        <a:lstStyle/>
        <a:p>
          <a:endParaRPr lang="hu-HU" sz="1800"/>
        </a:p>
      </dgm:t>
    </dgm:pt>
    <dgm:pt modelId="{E94991AD-5963-4E22-AD28-9ECD90D9E98F}">
      <dgm:prSet phldrT="[Szöveg]" custT="1"/>
      <dgm:spPr/>
      <dgm:t>
        <a:bodyPr/>
        <a:lstStyle/>
        <a:p>
          <a:r>
            <a:rPr lang="hu-HU" sz="1800" dirty="0" smtClean="0"/>
            <a:t>MSZ-RDA megfeleltetés</a:t>
          </a:r>
          <a:endParaRPr lang="hu-HU" sz="1800" dirty="0"/>
        </a:p>
      </dgm:t>
    </dgm:pt>
    <dgm:pt modelId="{788B6CC1-04FD-442B-95BE-EA177BF8FAFF}" type="parTrans" cxnId="{A9784ACC-A8B9-4D51-AEB4-9B8835E1C0A7}">
      <dgm:prSet/>
      <dgm:spPr/>
      <dgm:t>
        <a:bodyPr/>
        <a:lstStyle/>
        <a:p>
          <a:endParaRPr lang="hu-HU" sz="1800"/>
        </a:p>
      </dgm:t>
    </dgm:pt>
    <dgm:pt modelId="{3DF05F21-C3FF-4D97-8C62-83D7F635369E}" type="sibTrans" cxnId="{A9784ACC-A8B9-4D51-AEB4-9B8835E1C0A7}">
      <dgm:prSet/>
      <dgm:spPr/>
      <dgm:t>
        <a:bodyPr/>
        <a:lstStyle/>
        <a:p>
          <a:endParaRPr lang="hu-HU" sz="1800"/>
        </a:p>
      </dgm:t>
    </dgm:pt>
    <dgm:pt modelId="{826A528B-90F0-4D99-9DBE-9C9AEDA3C716}">
      <dgm:prSet phldrT="[Szöveg]" custT="1"/>
      <dgm:spPr/>
      <dgm:t>
        <a:bodyPr/>
        <a:lstStyle/>
        <a:p>
          <a:pPr algn="ctr"/>
          <a:r>
            <a:rPr lang="hu-HU" sz="2800" dirty="0" smtClean="0"/>
            <a:t>Kidolgozás</a:t>
          </a:r>
          <a:endParaRPr lang="hu-HU" sz="2800" dirty="0"/>
        </a:p>
      </dgm:t>
    </dgm:pt>
    <dgm:pt modelId="{F74655A0-11BC-4A07-BB1F-209A43A38B67}" type="parTrans" cxnId="{08D827DB-E8C1-4202-88AC-13F423D543AD}">
      <dgm:prSet/>
      <dgm:spPr/>
      <dgm:t>
        <a:bodyPr/>
        <a:lstStyle/>
        <a:p>
          <a:endParaRPr lang="hu-HU" sz="1800"/>
        </a:p>
      </dgm:t>
    </dgm:pt>
    <dgm:pt modelId="{F71A8086-97D9-41B3-BD76-20284C1B99BA}" type="sibTrans" cxnId="{08D827DB-E8C1-4202-88AC-13F423D543AD}">
      <dgm:prSet/>
      <dgm:spPr/>
      <dgm:t>
        <a:bodyPr/>
        <a:lstStyle/>
        <a:p>
          <a:endParaRPr lang="hu-HU" sz="1800"/>
        </a:p>
      </dgm:t>
    </dgm:pt>
    <dgm:pt modelId="{AAA62607-6315-4E13-8273-7A123C4564D6}">
      <dgm:prSet phldrT="[Szöveg]" custT="1"/>
      <dgm:spPr/>
      <dgm:t>
        <a:bodyPr/>
        <a:lstStyle/>
        <a:p>
          <a:r>
            <a:rPr lang="hu-HU" sz="1800" dirty="0" smtClean="0"/>
            <a:t>Alkalmazásprofil</a:t>
          </a:r>
          <a:endParaRPr lang="hu-HU" sz="1800" dirty="0"/>
        </a:p>
      </dgm:t>
    </dgm:pt>
    <dgm:pt modelId="{3F6CFC5F-EA87-4A40-9D2E-A3C82700EE36}" type="parTrans" cxnId="{2F6BEFF5-2852-4F3E-8831-771D5D2E49F5}">
      <dgm:prSet/>
      <dgm:spPr/>
      <dgm:t>
        <a:bodyPr/>
        <a:lstStyle/>
        <a:p>
          <a:endParaRPr lang="hu-HU" sz="1800"/>
        </a:p>
      </dgm:t>
    </dgm:pt>
    <dgm:pt modelId="{882854B0-9F5C-4D9F-96A2-D994DAF73E61}" type="sibTrans" cxnId="{2F6BEFF5-2852-4F3E-8831-771D5D2E49F5}">
      <dgm:prSet/>
      <dgm:spPr/>
      <dgm:t>
        <a:bodyPr/>
        <a:lstStyle/>
        <a:p>
          <a:endParaRPr lang="hu-HU" sz="1800"/>
        </a:p>
      </dgm:t>
    </dgm:pt>
    <dgm:pt modelId="{079C4A90-9485-4303-9017-D36EEBFCF0D3}">
      <dgm:prSet phldrT="[Szöveg]" custT="1"/>
      <dgm:spPr/>
      <dgm:t>
        <a:bodyPr/>
        <a:lstStyle/>
        <a:p>
          <a:r>
            <a:rPr lang="hu-HU" sz="1800" dirty="0" smtClean="0"/>
            <a:t>Megfeleltetés adatcsere-szabványoknak</a:t>
          </a:r>
          <a:endParaRPr lang="hu-HU" sz="1800" dirty="0"/>
        </a:p>
      </dgm:t>
    </dgm:pt>
    <dgm:pt modelId="{5F52AD2E-CDF7-44FB-8520-7DC84B299F64}" type="parTrans" cxnId="{DC5B6E70-34F0-4DC7-9422-C46FFBAEEFF9}">
      <dgm:prSet/>
      <dgm:spPr/>
      <dgm:t>
        <a:bodyPr/>
        <a:lstStyle/>
        <a:p>
          <a:endParaRPr lang="hu-HU" sz="1800"/>
        </a:p>
      </dgm:t>
    </dgm:pt>
    <dgm:pt modelId="{0BFA1575-7C6B-457F-AAEE-54D7A5B62A10}" type="sibTrans" cxnId="{DC5B6E70-34F0-4DC7-9422-C46FFBAEEFF9}">
      <dgm:prSet/>
      <dgm:spPr/>
      <dgm:t>
        <a:bodyPr/>
        <a:lstStyle/>
        <a:p>
          <a:endParaRPr lang="hu-HU" sz="1800"/>
        </a:p>
      </dgm:t>
    </dgm:pt>
    <dgm:pt modelId="{6E4DB9B9-01E3-4B7A-A0E6-5786D4604D02}">
      <dgm:prSet phldrT="[Szöveg]" custT="1"/>
      <dgm:spPr/>
      <dgm:t>
        <a:bodyPr/>
        <a:lstStyle/>
        <a:p>
          <a:pPr algn="ctr"/>
          <a:r>
            <a:rPr lang="hu-HU" sz="2800" dirty="0" smtClean="0"/>
            <a:t>Teszt</a:t>
          </a:r>
          <a:endParaRPr lang="hu-HU" sz="2800" dirty="0"/>
        </a:p>
      </dgm:t>
    </dgm:pt>
    <dgm:pt modelId="{546B692A-EB03-4CF4-945D-59471BAF7987}" type="parTrans" cxnId="{85EB38B8-42AD-4059-99C2-BBCE56057BE0}">
      <dgm:prSet/>
      <dgm:spPr/>
      <dgm:t>
        <a:bodyPr/>
        <a:lstStyle/>
        <a:p>
          <a:endParaRPr lang="hu-HU" sz="1800"/>
        </a:p>
      </dgm:t>
    </dgm:pt>
    <dgm:pt modelId="{FBE04121-D781-44C7-ADCE-F55F82435F85}" type="sibTrans" cxnId="{85EB38B8-42AD-4059-99C2-BBCE56057BE0}">
      <dgm:prSet/>
      <dgm:spPr/>
      <dgm:t>
        <a:bodyPr/>
        <a:lstStyle/>
        <a:p>
          <a:endParaRPr lang="hu-HU" sz="1800"/>
        </a:p>
      </dgm:t>
    </dgm:pt>
    <dgm:pt modelId="{DF862860-4BF4-4789-B4C3-085A8D9EF36B}">
      <dgm:prSet phldrT="[Szöveg]" custT="1"/>
      <dgm:spPr/>
      <dgm:t>
        <a:bodyPr/>
        <a:lstStyle/>
        <a:p>
          <a:r>
            <a:rPr lang="hu-HU" sz="1800" dirty="0" smtClean="0"/>
            <a:t>Kimaradó elemek vizsgálata</a:t>
          </a:r>
          <a:endParaRPr lang="hu-HU" sz="1800" dirty="0"/>
        </a:p>
      </dgm:t>
    </dgm:pt>
    <dgm:pt modelId="{24BEFF46-FD29-434B-8A27-2CDFEBEB3299}" type="parTrans" cxnId="{CB7F7A03-F731-4B2C-87BD-FD42E97ED8E9}">
      <dgm:prSet/>
      <dgm:spPr/>
      <dgm:t>
        <a:bodyPr/>
        <a:lstStyle/>
        <a:p>
          <a:endParaRPr lang="hu-HU" sz="1800"/>
        </a:p>
      </dgm:t>
    </dgm:pt>
    <dgm:pt modelId="{BB1162E7-64F2-4E43-B378-94E075EC07E9}" type="sibTrans" cxnId="{CB7F7A03-F731-4B2C-87BD-FD42E97ED8E9}">
      <dgm:prSet/>
      <dgm:spPr/>
      <dgm:t>
        <a:bodyPr/>
        <a:lstStyle/>
        <a:p>
          <a:endParaRPr lang="hu-HU" sz="1800"/>
        </a:p>
      </dgm:t>
    </dgm:pt>
    <dgm:pt modelId="{DE5C4D1B-4E3D-427E-813C-EF860919C4B6}">
      <dgm:prSet phldrT="[Szöveg]" custT="1"/>
      <dgm:spPr/>
      <dgm:t>
        <a:bodyPr/>
        <a:lstStyle/>
        <a:p>
          <a:r>
            <a:rPr lang="hu-HU" sz="1800" dirty="0" smtClean="0"/>
            <a:t>Szabályzatok összevetése</a:t>
          </a:r>
          <a:endParaRPr lang="hu-HU" sz="1800" dirty="0"/>
        </a:p>
      </dgm:t>
    </dgm:pt>
    <dgm:pt modelId="{279C1A48-9F0E-4197-998C-670F67D6F8FC}" type="parTrans" cxnId="{64BEBA92-6462-41CB-B4C9-9F342CAFCEC7}">
      <dgm:prSet/>
      <dgm:spPr/>
      <dgm:t>
        <a:bodyPr/>
        <a:lstStyle/>
        <a:p>
          <a:endParaRPr lang="hu-HU" sz="1800"/>
        </a:p>
      </dgm:t>
    </dgm:pt>
    <dgm:pt modelId="{46E3A08D-9812-4297-B72D-FE7DEA6B96AC}" type="sibTrans" cxnId="{64BEBA92-6462-41CB-B4C9-9F342CAFCEC7}">
      <dgm:prSet/>
      <dgm:spPr/>
      <dgm:t>
        <a:bodyPr/>
        <a:lstStyle/>
        <a:p>
          <a:endParaRPr lang="hu-HU" sz="1800"/>
        </a:p>
      </dgm:t>
    </dgm:pt>
    <dgm:pt modelId="{6CF3290D-3D7C-4016-A45E-9C182E460560}">
      <dgm:prSet phldrT="[Szöveg]" custT="1"/>
      <dgm:spPr/>
      <dgm:t>
        <a:bodyPr/>
        <a:lstStyle/>
        <a:p>
          <a:r>
            <a:rPr lang="hu-HU" sz="1800" dirty="0" smtClean="0"/>
            <a:t>A kidolgozott részek folyamatos tesztelése</a:t>
          </a:r>
          <a:endParaRPr lang="hu-HU" sz="1800" dirty="0"/>
        </a:p>
      </dgm:t>
    </dgm:pt>
    <dgm:pt modelId="{72A527F5-F44E-45C0-963A-28929B6B4059}" type="parTrans" cxnId="{85F1F342-9EFA-43CC-86EA-B88C114A7E59}">
      <dgm:prSet/>
      <dgm:spPr/>
      <dgm:t>
        <a:bodyPr/>
        <a:lstStyle/>
        <a:p>
          <a:endParaRPr lang="hu-HU" sz="1800"/>
        </a:p>
      </dgm:t>
    </dgm:pt>
    <dgm:pt modelId="{096A115B-079C-4EAC-BE6F-0CC5B67CBE91}" type="sibTrans" cxnId="{85F1F342-9EFA-43CC-86EA-B88C114A7E59}">
      <dgm:prSet/>
      <dgm:spPr/>
      <dgm:t>
        <a:bodyPr/>
        <a:lstStyle/>
        <a:p>
          <a:endParaRPr lang="hu-HU" sz="1800"/>
        </a:p>
      </dgm:t>
    </dgm:pt>
    <dgm:pt modelId="{82AD9217-9B00-452C-A3DE-80173DAEE4A8}">
      <dgm:prSet phldrT="[Szöveg]" custT="1"/>
      <dgm:spPr/>
      <dgm:t>
        <a:bodyPr/>
        <a:lstStyle/>
        <a:p>
          <a:r>
            <a:rPr lang="hu-HU" sz="1800" dirty="0" smtClean="0"/>
            <a:t>Példatár</a:t>
          </a:r>
          <a:endParaRPr lang="hu-HU" sz="1800" dirty="0"/>
        </a:p>
      </dgm:t>
    </dgm:pt>
    <dgm:pt modelId="{E77A143E-0669-4926-A9D5-A8CD2D6C070C}" type="parTrans" cxnId="{964942B7-76BD-4FF0-B51B-26F732D95B4B}">
      <dgm:prSet/>
      <dgm:spPr/>
      <dgm:t>
        <a:bodyPr/>
        <a:lstStyle/>
        <a:p>
          <a:endParaRPr lang="hu-HU" sz="1800"/>
        </a:p>
      </dgm:t>
    </dgm:pt>
    <dgm:pt modelId="{6CB55AF3-AD5A-49E3-B626-8034BB5DDA7C}" type="sibTrans" cxnId="{964942B7-76BD-4FF0-B51B-26F732D95B4B}">
      <dgm:prSet/>
      <dgm:spPr/>
      <dgm:t>
        <a:bodyPr/>
        <a:lstStyle/>
        <a:p>
          <a:endParaRPr lang="hu-HU" sz="1800"/>
        </a:p>
      </dgm:t>
    </dgm:pt>
    <dgm:pt modelId="{C71F7D6C-289E-48BF-A3D7-F4370441A19D}">
      <dgm:prSet phldrT="[Szöveg]" custT="1"/>
      <dgm:spPr/>
      <dgm:t>
        <a:bodyPr/>
        <a:lstStyle/>
        <a:p>
          <a:r>
            <a:rPr lang="hu-HU" sz="1800" dirty="0" smtClean="0"/>
            <a:t>Visszacsatolás a „Kidolgozás” felé</a:t>
          </a:r>
          <a:endParaRPr lang="hu-HU" sz="1800" dirty="0"/>
        </a:p>
      </dgm:t>
    </dgm:pt>
    <dgm:pt modelId="{9141374B-EC81-406B-BD61-0821A5B20082}" type="parTrans" cxnId="{5E52E5FE-3589-447D-83EE-184239213CED}">
      <dgm:prSet/>
      <dgm:spPr/>
      <dgm:t>
        <a:bodyPr/>
        <a:lstStyle/>
        <a:p>
          <a:endParaRPr lang="hu-HU" sz="1800"/>
        </a:p>
      </dgm:t>
    </dgm:pt>
    <dgm:pt modelId="{314C11AF-01E7-4C57-BD2D-B67081503EAB}" type="sibTrans" cxnId="{5E52E5FE-3589-447D-83EE-184239213CED}">
      <dgm:prSet/>
      <dgm:spPr/>
      <dgm:t>
        <a:bodyPr/>
        <a:lstStyle/>
        <a:p>
          <a:endParaRPr lang="hu-HU" sz="1800"/>
        </a:p>
      </dgm:t>
    </dgm:pt>
    <dgm:pt modelId="{DE0CDF2C-A87D-4EC8-9AFA-F601F255566E}" type="pres">
      <dgm:prSet presAssocID="{5A172391-6427-4CDB-87A5-1C52364D91F9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88C90977-81B7-4F5A-8787-AE08EA321032}" type="pres">
      <dgm:prSet presAssocID="{6BDF90F8-9D5F-4F6E-890A-E4AC50271C2F}" presName="root" presStyleCnt="0">
        <dgm:presLayoutVars>
          <dgm:chMax/>
          <dgm:chPref/>
        </dgm:presLayoutVars>
      </dgm:prSet>
      <dgm:spPr/>
    </dgm:pt>
    <dgm:pt modelId="{800E2564-A558-43D0-BC6A-58F425F2B400}" type="pres">
      <dgm:prSet presAssocID="{6BDF90F8-9D5F-4F6E-890A-E4AC50271C2F}" presName="rootComposite" presStyleCnt="0">
        <dgm:presLayoutVars/>
      </dgm:prSet>
      <dgm:spPr/>
    </dgm:pt>
    <dgm:pt modelId="{1E64B3CB-0597-4930-AD47-C094D78303FD}" type="pres">
      <dgm:prSet presAssocID="{6BDF90F8-9D5F-4F6E-890A-E4AC50271C2F}" presName="ParentAccent" presStyleLbl="alignNode1" presStyleIdx="0" presStyleCnt="3"/>
      <dgm:spPr>
        <a:solidFill>
          <a:srgbClr val="93CDDD"/>
        </a:solidFill>
      </dgm:spPr>
    </dgm:pt>
    <dgm:pt modelId="{6E5229CA-953B-4A25-9433-FD9EB4DE7A3D}" type="pres">
      <dgm:prSet presAssocID="{6BDF90F8-9D5F-4F6E-890A-E4AC50271C2F}" presName="ParentSmallAccent" presStyleLbl="fgAcc1" presStyleIdx="0" presStyleCnt="3"/>
      <dgm:spPr/>
    </dgm:pt>
    <dgm:pt modelId="{3CD6E4AF-FB61-421D-A910-6FBA19BEF19C}" type="pres">
      <dgm:prSet presAssocID="{6BDF90F8-9D5F-4F6E-890A-E4AC50271C2F}" presName="Parent" presStyleLbl="revTx" presStyleIdx="0" presStyleCnt="1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38EA149-ABFE-4155-8F35-55776972CA60}" type="pres">
      <dgm:prSet presAssocID="{6BDF90F8-9D5F-4F6E-890A-E4AC50271C2F}" presName="childShape" presStyleCnt="0">
        <dgm:presLayoutVars>
          <dgm:chMax val="0"/>
          <dgm:chPref val="0"/>
        </dgm:presLayoutVars>
      </dgm:prSet>
      <dgm:spPr/>
    </dgm:pt>
    <dgm:pt modelId="{1C3D8A9E-FD6C-4A12-A7C8-5894E00DC4B3}" type="pres">
      <dgm:prSet presAssocID="{78A86DEF-414E-40AC-9184-2D3A50C7BB38}" presName="childComposite" presStyleCnt="0">
        <dgm:presLayoutVars>
          <dgm:chMax val="0"/>
          <dgm:chPref val="0"/>
        </dgm:presLayoutVars>
      </dgm:prSet>
      <dgm:spPr/>
    </dgm:pt>
    <dgm:pt modelId="{EF2EA589-9BAE-4CE3-9146-39689E3A5940}" type="pres">
      <dgm:prSet presAssocID="{78A86DEF-414E-40AC-9184-2D3A50C7BB38}" presName="ChildAccent" presStyleLbl="solidFgAcc1" presStyleIdx="0" presStyleCnt="10"/>
      <dgm:spPr/>
    </dgm:pt>
    <dgm:pt modelId="{0A6B70FD-52BD-4C25-8EBF-A7E5B7C05415}" type="pres">
      <dgm:prSet presAssocID="{78A86DEF-414E-40AC-9184-2D3A50C7BB38}" presName="Child" presStyleLbl="revTx" presStyleIdx="1" presStyleCnt="13" custScaleY="1276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787E267-BD27-499A-8165-816A1DBF0EB5}" type="pres">
      <dgm:prSet presAssocID="{2E2E4338-21C9-4422-B982-9B016E2AA0A6}" presName="childComposite" presStyleCnt="0">
        <dgm:presLayoutVars>
          <dgm:chMax val="0"/>
          <dgm:chPref val="0"/>
        </dgm:presLayoutVars>
      </dgm:prSet>
      <dgm:spPr/>
    </dgm:pt>
    <dgm:pt modelId="{A200D7B7-1DC3-4C8C-B2EF-086B4E74C6E9}" type="pres">
      <dgm:prSet presAssocID="{2E2E4338-21C9-4422-B982-9B016E2AA0A6}" presName="ChildAccent" presStyleLbl="solidFgAcc1" presStyleIdx="1" presStyleCnt="10"/>
      <dgm:spPr/>
    </dgm:pt>
    <dgm:pt modelId="{FE4E2DAD-1632-4AD5-AC85-74F597DF0614}" type="pres">
      <dgm:prSet presAssocID="{2E2E4338-21C9-4422-B982-9B016E2AA0A6}" presName="Child" presStyleLbl="revTx" presStyleIdx="2" presStyleCnt="13" custScaleY="1276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A607976-9FF5-4368-86F9-A30EBE46FF3B}" type="pres">
      <dgm:prSet presAssocID="{E94991AD-5963-4E22-AD28-9ECD90D9E98F}" presName="childComposite" presStyleCnt="0">
        <dgm:presLayoutVars>
          <dgm:chMax val="0"/>
          <dgm:chPref val="0"/>
        </dgm:presLayoutVars>
      </dgm:prSet>
      <dgm:spPr/>
    </dgm:pt>
    <dgm:pt modelId="{55E2948A-B525-4A1F-AACC-83570508BCC0}" type="pres">
      <dgm:prSet presAssocID="{E94991AD-5963-4E22-AD28-9ECD90D9E98F}" presName="ChildAccent" presStyleLbl="solidFgAcc1" presStyleIdx="2" presStyleCnt="10"/>
      <dgm:spPr/>
    </dgm:pt>
    <dgm:pt modelId="{240CA6C4-9A7E-42C4-BECE-A4FC28905947}" type="pres">
      <dgm:prSet presAssocID="{E94991AD-5963-4E22-AD28-9ECD90D9E98F}" presName="Child" presStyleLbl="revTx" presStyleIdx="3" presStyleCnt="13" custScaleY="1434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B73CE45-A1BE-42AD-8D22-D04D6A4984BA}" type="pres">
      <dgm:prSet presAssocID="{DF862860-4BF4-4789-B4C3-085A8D9EF36B}" presName="childComposite" presStyleCnt="0">
        <dgm:presLayoutVars>
          <dgm:chMax val="0"/>
          <dgm:chPref val="0"/>
        </dgm:presLayoutVars>
      </dgm:prSet>
      <dgm:spPr/>
    </dgm:pt>
    <dgm:pt modelId="{547EA9D3-6591-4333-8360-FB1414A9C3CA}" type="pres">
      <dgm:prSet presAssocID="{DF862860-4BF4-4789-B4C3-085A8D9EF36B}" presName="ChildAccent" presStyleLbl="solidFgAcc1" presStyleIdx="3" presStyleCnt="10"/>
      <dgm:spPr/>
    </dgm:pt>
    <dgm:pt modelId="{4404E2F3-22F8-4E4D-8D75-93CEDD723C4D}" type="pres">
      <dgm:prSet presAssocID="{DF862860-4BF4-4789-B4C3-085A8D9EF36B}" presName="Child" presStyleLbl="revTx" presStyleIdx="4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B977A39-0275-45BB-9F5C-AB6D00C0DE9E}" type="pres">
      <dgm:prSet presAssocID="{DE5C4D1B-4E3D-427E-813C-EF860919C4B6}" presName="childComposite" presStyleCnt="0">
        <dgm:presLayoutVars>
          <dgm:chMax val="0"/>
          <dgm:chPref val="0"/>
        </dgm:presLayoutVars>
      </dgm:prSet>
      <dgm:spPr/>
    </dgm:pt>
    <dgm:pt modelId="{58D4A254-F505-4A98-9DB3-A1B65619BFAB}" type="pres">
      <dgm:prSet presAssocID="{DE5C4D1B-4E3D-427E-813C-EF860919C4B6}" presName="ChildAccent" presStyleLbl="solidFgAcc1" presStyleIdx="4" presStyleCnt="10"/>
      <dgm:spPr/>
    </dgm:pt>
    <dgm:pt modelId="{DAA17B44-7780-42C9-B881-0E5FED252D4E}" type="pres">
      <dgm:prSet presAssocID="{DE5C4D1B-4E3D-427E-813C-EF860919C4B6}" presName="Child" presStyleLbl="revTx" presStyleIdx="5" presStyleCnt="13" custScaleY="1487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5C87F88-9DA8-4150-A336-0F8F196770D7}" type="pres">
      <dgm:prSet presAssocID="{826A528B-90F0-4D99-9DBE-9C9AEDA3C716}" presName="root" presStyleCnt="0">
        <dgm:presLayoutVars>
          <dgm:chMax/>
          <dgm:chPref/>
        </dgm:presLayoutVars>
      </dgm:prSet>
      <dgm:spPr/>
    </dgm:pt>
    <dgm:pt modelId="{62A3E87C-5C0B-4C22-B6C7-935EF34BE555}" type="pres">
      <dgm:prSet presAssocID="{826A528B-90F0-4D99-9DBE-9C9AEDA3C716}" presName="rootComposite" presStyleCnt="0">
        <dgm:presLayoutVars/>
      </dgm:prSet>
      <dgm:spPr/>
    </dgm:pt>
    <dgm:pt modelId="{8485A7BD-8740-4D0F-ACF9-65CB88472F7A}" type="pres">
      <dgm:prSet presAssocID="{826A528B-90F0-4D99-9DBE-9C9AEDA3C716}" presName="ParentAccent" presStyleLbl="alignNode1" presStyleIdx="1" presStyleCnt="3"/>
      <dgm:spPr>
        <a:solidFill>
          <a:srgbClr val="93CDDD"/>
        </a:solidFill>
      </dgm:spPr>
    </dgm:pt>
    <dgm:pt modelId="{041ACC45-DA06-4BDB-8A1C-DC31093F5158}" type="pres">
      <dgm:prSet presAssocID="{826A528B-90F0-4D99-9DBE-9C9AEDA3C716}" presName="ParentSmallAccent" presStyleLbl="fgAcc1" presStyleIdx="1" presStyleCnt="3"/>
      <dgm:spPr/>
    </dgm:pt>
    <dgm:pt modelId="{7761F66F-C750-454D-89D6-F05D0D7426B2}" type="pres">
      <dgm:prSet presAssocID="{826A528B-90F0-4D99-9DBE-9C9AEDA3C716}" presName="Parent" presStyleLbl="revTx" presStyleIdx="6" presStyleCnt="1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5B10155-7BCC-4687-9996-0DACC82C6A27}" type="pres">
      <dgm:prSet presAssocID="{826A528B-90F0-4D99-9DBE-9C9AEDA3C716}" presName="childShape" presStyleCnt="0">
        <dgm:presLayoutVars>
          <dgm:chMax val="0"/>
          <dgm:chPref val="0"/>
        </dgm:presLayoutVars>
      </dgm:prSet>
      <dgm:spPr/>
    </dgm:pt>
    <dgm:pt modelId="{9FD139FE-D9CF-4574-94D8-107C2F655A1F}" type="pres">
      <dgm:prSet presAssocID="{AAA62607-6315-4E13-8273-7A123C4564D6}" presName="childComposite" presStyleCnt="0">
        <dgm:presLayoutVars>
          <dgm:chMax val="0"/>
          <dgm:chPref val="0"/>
        </dgm:presLayoutVars>
      </dgm:prSet>
      <dgm:spPr/>
    </dgm:pt>
    <dgm:pt modelId="{D1FA6CF3-0077-400A-A5C1-BF1F41D4A28A}" type="pres">
      <dgm:prSet presAssocID="{AAA62607-6315-4E13-8273-7A123C4564D6}" presName="ChildAccent" presStyleLbl="solidFgAcc1" presStyleIdx="5" presStyleCnt="10"/>
      <dgm:spPr/>
    </dgm:pt>
    <dgm:pt modelId="{E0210F71-FAE7-4DB1-91B1-4F42BDA8D8FF}" type="pres">
      <dgm:prSet presAssocID="{AAA62607-6315-4E13-8273-7A123C4564D6}" presName="Child" presStyleLbl="revTx" presStyleIdx="7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160985E-9183-4DE6-969C-29F33FA44A8F}" type="pres">
      <dgm:prSet presAssocID="{079C4A90-9485-4303-9017-D36EEBFCF0D3}" presName="childComposite" presStyleCnt="0">
        <dgm:presLayoutVars>
          <dgm:chMax val="0"/>
          <dgm:chPref val="0"/>
        </dgm:presLayoutVars>
      </dgm:prSet>
      <dgm:spPr/>
    </dgm:pt>
    <dgm:pt modelId="{7C2E5361-5FFB-4EDC-991D-4C7B93660BB4}" type="pres">
      <dgm:prSet presAssocID="{079C4A90-9485-4303-9017-D36EEBFCF0D3}" presName="ChildAccent" presStyleLbl="solidFgAcc1" presStyleIdx="6" presStyleCnt="10"/>
      <dgm:spPr/>
    </dgm:pt>
    <dgm:pt modelId="{AC7E911F-470C-45B1-A520-1A4239133E7C}" type="pres">
      <dgm:prSet presAssocID="{079C4A90-9485-4303-9017-D36EEBFCF0D3}" presName="Child" presStyleLbl="revTx" presStyleIdx="8" presStyleCnt="13" custScaleY="1950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04F54B1-4089-4193-B80C-88B1BDFD6836}" type="pres">
      <dgm:prSet presAssocID="{82AD9217-9B00-452C-A3DE-80173DAEE4A8}" presName="childComposite" presStyleCnt="0">
        <dgm:presLayoutVars>
          <dgm:chMax val="0"/>
          <dgm:chPref val="0"/>
        </dgm:presLayoutVars>
      </dgm:prSet>
      <dgm:spPr/>
    </dgm:pt>
    <dgm:pt modelId="{C08F24E9-42FF-4662-B499-5C4D1A90A806}" type="pres">
      <dgm:prSet presAssocID="{82AD9217-9B00-452C-A3DE-80173DAEE4A8}" presName="ChildAccent" presStyleLbl="solidFgAcc1" presStyleIdx="7" presStyleCnt="10"/>
      <dgm:spPr/>
    </dgm:pt>
    <dgm:pt modelId="{C3989A3F-24E4-4BF6-AAEF-23F354EB56CF}" type="pres">
      <dgm:prSet presAssocID="{82AD9217-9B00-452C-A3DE-80173DAEE4A8}" presName="Child" presStyleLbl="revTx" presStyleIdx="9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E38981C-0AC9-4D25-BE99-F3998233B078}" type="pres">
      <dgm:prSet presAssocID="{6E4DB9B9-01E3-4B7A-A0E6-5786D4604D02}" presName="root" presStyleCnt="0">
        <dgm:presLayoutVars>
          <dgm:chMax/>
          <dgm:chPref/>
        </dgm:presLayoutVars>
      </dgm:prSet>
      <dgm:spPr/>
    </dgm:pt>
    <dgm:pt modelId="{D9E65996-F68B-41B3-ACD9-F2E9A9F6E462}" type="pres">
      <dgm:prSet presAssocID="{6E4DB9B9-01E3-4B7A-A0E6-5786D4604D02}" presName="rootComposite" presStyleCnt="0">
        <dgm:presLayoutVars/>
      </dgm:prSet>
      <dgm:spPr/>
    </dgm:pt>
    <dgm:pt modelId="{260681F2-DE23-40AB-BED2-4931AD0D3168}" type="pres">
      <dgm:prSet presAssocID="{6E4DB9B9-01E3-4B7A-A0E6-5786D4604D02}" presName="ParentAccent" presStyleLbl="alignNode1" presStyleIdx="2" presStyleCnt="3"/>
      <dgm:spPr>
        <a:solidFill>
          <a:srgbClr val="93CDDD"/>
        </a:solidFill>
      </dgm:spPr>
    </dgm:pt>
    <dgm:pt modelId="{D3E7F28E-B74C-47BD-898F-2F1197B1CC3A}" type="pres">
      <dgm:prSet presAssocID="{6E4DB9B9-01E3-4B7A-A0E6-5786D4604D02}" presName="ParentSmallAccent" presStyleLbl="fgAcc1" presStyleIdx="2" presStyleCnt="3"/>
      <dgm:spPr/>
    </dgm:pt>
    <dgm:pt modelId="{92DD117B-16F3-4497-99B0-A56214070370}" type="pres">
      <dgm:prSet presAssocID="{6E4DB9B9-01E3-4B7A-A0E6-5786D4604D02}" presName="Parent" presStyleLbl="revTx" presStyleIdx="10" presStyleCnt="1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1134A59-8F73-40AB-AD39-79051FEE780C}" type="pres">
      <dgm:prSet presAssocID="{6E4DB9B9-01E3-4B7A-A0E6-5786D4604D02}" presName="childShape" presStyleCnt="0">
        <dgm:presLayoutVars>
          <dgm:chMax val="0"/>
          <dgm:chPref val="0"/>
        </dgm:presLayoutVars>
      </dgm:prSet>
      <dgm:spPr/>
    </dgm:pt>
    <dgm:pt modelId="{8E858C76-A357-49DE-B0E8-9003378A973D}" type="pres">
      <dgm:prSet presAssocID="{6CF3290D-3D7C-4016-A45E-9C182E460560}" presName="childComposite" presStyleCnt="0">
        <dgm:presLayoutVars>
          <dgm:chMax val="0"/>
          <dgm:chPref val="0"/>
        </dgm:presLayoutVars>
      </dgm:prSet>
      <dgm:spPr/>
    </dgm:pt>
    <dgm:pt modelId="{91BC6E6B-13D5-4A25-A737-BFA6DF57F9D8}" type="pres">
      <dgm:prSet presAssocID="{6CF3290D-3D7C-4016-A45E-9C182E460560}" presName="ChildAccent" presStyleLbl="solidFgAcc1" presStyleIdx="8" presStyleCnt="10"/>
      <dgm:spPr/>
    </dgm:pt>
    <dgm:pt modelId="{DC9FA15E-622C-4450-B80B-45B5159498CA}" type="pres">
      <dgm:prSet presAssocID="{6CF3290D-3D7C-4016-A45E-9C182E460560}" presName="Child" presStyleLbl="revTx" presStyleIdx="11" presStyleCnt="13" custScaleY="1355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C54A4E6-A2AF-440A-AF67-9C4113EC3609}" type="pres">
      <dgm:prSet presAssocID="{C71F7D6C-289E-48BF-A3D7-F4370441A19D}" presName="childComposite" presStyleCnt="0">
        <dgm:presLayoutVars>
          <dgm:chMax val="0"/>
          <dgm:chPref val="0"/>
        </dgm:presLayoutVars>
      </dgm:prSet>
      <dgm:spPr/>
    </dgm:pt>
    <dgm:pt modelId="{19DF9D3B-3824-43B0-8FE2-0E90A3E96DD5}" type="pres">
      <dgm:prSet presAssocID="{C71F7D6C-289E-48BF-A3D7-F4370441A19D}" presName="ChildAccent" presStyleLbl="solidFgAcc1" presStyleIdx="9" presStyleCnt="10"/>
      <dgm:spPr/>
    </dgm:pt>
    <dgm:pt modelId="{237747FE-F556-489B-8EC6-9F4F658B1C0F}" type="pres">
      <dgm:prSet presAssocID="{C71F7D6C-289E-48BF-A3D7-F4370441A19D}" presName="Child" presStyleLbl="revTx" presStyleIdx="12" presStyleCnt="13" custScaleY="1439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034540E-5B6D-4661-844C-BB0136089F61}" srcId="{5A172391-6427-4CDB-87A5-1C52364D91F9}" destId="{6BDF90F8-9D5F-4F6E-890A-E4AC50271C2F}" srcOrd="0" destOrd="0" parTransId="{34981EA0-1489-43EC-9AE5-7B1307FEB2E0}" sibTransId="{38EA40DF-2E7D-4C0F-B9F0-459951F9CDAF}"/>
    <dgm:cxn modelId="{65C7A3C6-3293-454D-AA39-2C0E2CB94B68}" type="presOf" srcId="{82AD9217-9B00-452C-A3DE-80173DAEE4A8}" destId="{C3989A3F-24E4-4BF6-AAEF-23F354EB56CF}" srcOrd="0" destOrd="0" presId="urn:microsoft.com/office/officeart/2008/layout/SquareAccentList"/>
    <dgm:cxn modelId="{CB7F7A03-F731-4B2C-87BD-FD42E97ED8E9}" srcId="{6BDF90F8-9D5F-4F6E-890A-E4AC50271C2F}" destId="{DF862860-4BF4-4789-B4C3-085A8D9EF36B}" srcOrd="3" destOrd="0" parTransId="{24BEFF46-FD29-434B-8A27-2CDFEBEB3299}" sibTransId="{BB1162E7-64F2-4E43-B378-94E075EC07E9}"/>
    <dgm:cxn modelId="{53E24F83-A84A-4B20-B5B2-B8587A4E3A92}" type="presOf" srcId="{2E2E4338-21C9-4422-B982-9B016E2AA0A6}" destId="{FE4E2DAD-1632-4AD5-AC85-74F597DF0614}" srcOrd="0" destOrd="0" presId="urn:microsoft.com/office/officeart/2008/layout/SquareAccentList"/>
    <dgm:cxn modelId="{C6E314B0-9A30-4744-9C4D-1BB4F2E9AE3B}" srcId="{6BDF90F8-9D5F-4F6E-890A-E4AC50271C2F}" destId="{78A86DEF-414E-40AC-9184-2D3A50C7BB38}" srcOrd="0" destOrd="0" parTransId="{30EC7F25-94E0-400C-ABFD-FC0B374C0C00}" sibTransId="{9AD1B2E9-BB43-4A3F-B380-86C62158FB12}"/>
    <dgm:cxn modelId="{0B7B343A-0B50-4405-8727-D1BAD4B69E83}" type="presOf" srcId="{6BDF90F8-9D5F-4F6E-890A-E4AC50271C2F}" destId="{3CD6E4AF-FB61-421D-A910-6FBA19BEF19C}" srcOrd="0" destOrd="0" presId="urn:microsoft.com/office/officeart/2008/layout/SquareAccentList"/>
    <dgm:cxn modelId="{2584B3B3-E386-4F51-93F1-4765B97702EB}" type="presOf" srcId="{826A528B-90F0-4D99-9DBE-9C9AEDA3C716}" destId="{7761F66F-C750-454D-89D6-F05D0D7426B2}" srcOrd="0" destOrd="0" presId="urn:microsoft.com/office/officeart/2008/layout/SquareAccentList"/>
    <dgm:cxn modelId="{B761D6CE-61BD-4429-95E4-BC5D512FEF61}" type="presOf" srcId="{6CF3290D-3D7C-4016-A45E-9C182E460560}" destId="{DC9FA15E-622C-4450-B80B-45B5159498CA}" srcOrd="0" destOrd="0" presId="urn:microsoft.com/office/officeart/2008/layout/SquareAccentList"/>
    <dgm:cxn modelId="{6A7F7287-3849-459B-8669-02CBD181C458}" type="presOf" srcId="{AAA62607-6315-4E13-8273-7A123C4564D6}" destId="{E0210F71-FAE7-4DB1-91B1-4F42BDA8D8FF}" srcOrd="0" destOrd="0" presId="urn:microsoft.com/office/officeart/2008/layout/SquareAccentList"/>
    <dgm:cxn modelId="{4B5FF6BB-8CCB-450C-A969-77FEF7479F4E}" type="presOf" srcId="{DF862860-4BF4-4789-B4C3-085A8D9EF36B}" destId="{4404E2F3-22F8-4E4D-8D75-93CEDD723C4D}" srcOrd="0" destOrd="0" presId="urn:microsoft.com/office/officeart/2008/layout/SquareAccentList"/>
    <dgm:cxn modelId="{46F8BE2E-A093-417B-B361-29D5EB218E87}" type="presOf" srcId="{DE5C4D1B-4E3D-427E-813C-EF860919C4B6}" destId="{DAA17B44-7780-42C9-B881-0E5FED252D4E}" srcOrd="0" destOrd="0" presId="urn:microsoft.com/office/officeart/2008/layout/SquareAccentList"/>
    <dgm:cxn modelId="{C6354149-9351-4BB2-9049-0D1334DCDD82}" srcId="{6BDF90F8-9D5F-4F6E-890A-E4AC50271C2F}" destId="{2E2E4338-21C9-4422-B982-9B016E2AA0A6}" srcOrd="1" destOrd="0" parTransId="{D6E6B147-930B-4606-AE90-8C09BD7773FB}" sibTransId="{41F5C719-C5EC-4ACD-8750-34D3E42AC500}"/>
    <dgm:cxn modelId="{2F6BEFF5-2852-4F3E-8831-771D5D2E49F5}" srcId="{826A528B-90F0-4D99-9DBE-9C9AEDA3C716}" destId="{AAA62607-6315-4E13-8273-7A123C4564D6}" srcOrd="0" destOrd="0" parTransId="{3F6CFC5F-EA87-4A40-9D2E-A3C82700EE36}" sibTransId="{882854B0-9F5C-4D9F-96A2-D994DAF73E61}"/>
    <dgm:cxn modelId="{CAC21C0D-AD9C-458E-9747-CDD737308C9F}" type="presOf" srcId="{6E4DB9B9-01E3-4B7A-A0E6-5786D4604D02}" destId="{92DD117B-16F3-4497-99B0-A56214070370}" srcOrd="0" destOrd="0" presId="urn:microsoft.com/office/officeart/2008/layout/SquareAccentList"/>
    <dgm:cxn modelId="{9DA8F011-B616-4F45-839B-4305AE02A6B6}" type="presOf" srcId="{079C4A90-9485-4303-9017-D36EEBFCF0D3}" destId="{AC7E911F-470C-45B1-A520-1A4239133E7C}" srcOrd="0" destOrd="0" presId="urn:microsoft.com/office/officeart/2008/layout/SquareAccentList"/>
    <dgm:cxn modelId="{85EB38B8-42AD-4059-99C2-BBCE56057BE0}" srcId="{5A172391-6427-4CDB-87A5-1C52364D91F9}" destId="{6E4DB9B9-01E3-4B7A-A0E6-5786D4604D02}" srcOrd="2" destOrd="0" parTransId="{546B692A-EB03-4CF4-945D-59471BAF7987}" sibTransId="{FBE04121-D781-44C7-ADCE-F55F82435F85}"/>
    <dgm:cxn modelId="{CFC0F501-449E-456E-8B36-FF538EE7AB2A}" type="presOf" srcId="{E94991AD-5963-4E22-AD28-9ECD90D9E98F}" destId="{240CA6C4-9A7E-42C4-BECE-A4FC28905947}" srcOrd="0" destOrd="0" presId="urn:microsoft.com/office/officeart/2008/layout/SquareAccentList"/>
    <dgm:cxn modelId="{08D827DB-E8C1-4202-88AC-13F423D543AD}" srcId="{5A172391-6427-4CDB-87A5-1C52364D91F9}" destId="{826A528B-90F0-4D99-9DBE-9C9AEDA3C716}" srcOrd="1" destOrd="0" parTransId="{F74655A0-11BC-4A07-BB1F-209A43A38B67}" sibTransId="{F71A8086-97D9-41B3-BD76-20284C1B99BA}"/>
    <dgm:cxn modelId="{B1DB0533-8D84-440D-BB40-1911C500E817}" type="presOf" srcId="{78A86DEF-414E-40AC-9184-2D3A50C7BB38}" destId="{0A6B70FD-52BD-4C25-8EBF-A7E5B7C05415}" srcOrd="0" destOrd="0" presId="urn:microsoft.com/office/officeart/2008/layout/SquareAccentList"/>
    <dgm:cxn modelId="{A9784ACC-A8B9-4D51-AEB4-9B8835E1C0A7}" srcId="{6BDF90F8-9D5F-4F6E-890A-E4AC50271C2F}" destId="{E94991AD-5963-4E22-AD28-9ECD90D9E98F}" srcOrd="2" destOrd="0" parTransId="{788B6CC1-04FD-442B-95BE-EA177BF8FAFF}" sibTransId="{3DF05F21-C3FF-4D97-8C62-83D7F635369E}"/>
    <dgm:cxn modelId="{5E52E5FE-3589-447D-83EE-184239213CED}" srcId="{6E4DB9B9-01E3-4B7A-A0E6-5786D4604D02}" destId="{C71F7D6C-289E-48BF-A3D7-F4370441A19D}" srcOrd="1" destOrd="0" parTransId="{9141374B-EC81-406B-BD61-0821A5B20082}" sibTransId="{314C11AF-01E7-4C57-BD2D-B67081503EAB}"/>
    <dgm:cxn modelId="{044D88F8-1130-44CB-9855-E9F3BEBC3B80}" type="presOf" srcId="{5A172391-6427-4CDB-87A5-1C52364D91F9}" destId="{DE0CDF2C-A87D-4EC8-9AFA-F601F255566E}" srcOrd="0" destOrd="0" presId="urn:microsoft.com/office/officeart/2008/layout/SquareAccentList"/>
    <dgm:cxn modelId="{964942B7-76BD-4FF0-B51B-26F732D95B4B}" srcId="{826A528B-90F0-4D99-9DBE-9C9AEDA3C716}" destId="{82AD9217-9B00-452C-A3DE-80173DAEE4A8}" srcOrd="2" destOrd="0" parTransId="{E77A143E-0669-4926-A9D5-A8CD2D6C070C}" sibTransId="{6CB55AF3-AD5A-49E3-B626-8034BB5DDA7C}"/>
    <dgm:cxn modelId="{85F1F342-9EFA-43CC-86EA-B88C114A7E59}" srcId="{6E4DB9B9-01E3-4B7A-A0E6-5786D4604D02}" destId="{6CF3290D-3D7C-4016-A45E-9C182E460560}" srcOrd="0" destOrd="0" parTransId="{72A527F5-F44E-45C0-963A-28929B6B4059}" sibTransId="{096A115B-079C-4EAC-BE6F-0CC5B67CBE91}"/>
    <dgm:cxn modelId="{64BEBA92-6462-41CB-B4C9-9F342CAFCEC7}" srcId="{6BDF90F8-9D5F-4F6E-890A-E4AC50271C2F}" destId="{DE5C4D1B-4E3D-427E-813C-EF860919C4B6}" srcOrd="4" destOrd="0" parTransId="{279C1A48-9F0E-4197-998C-670F67D6F8FC}" sibTransId="{46E3A08D-9812-4297-B72D-FE7DEA6B96AC}"/>
    <dgm:cxn modelId="{DC5B6E70-34F0-4DC7-9422-C46FFBAEEFF9}" srcId="{826A528B-90F0-4D99-9DBE-9C9AEDA3C716}" destId="{079C4A90-9485-4303-9017-D36EEBFCF0D3}" srcOrd="1" destOrd="0" parTransId="{5F52AD2E-CDF7-44FB-8520-7DC84B299F64}" sibTransId="{0BFA1575-7C6B-457F-AAEE-54D7A5B62A10}"/>
    <dgm:cxn modelId="{C858B6A3-6FD6-422D-92AC-1E63871F6EE4}" type="presOf" srcId="{C71F7D6C-289E-48BF-A3D7-F4370441A19D}" destId="{237747FE-F556-489B-8EC6-9F4F658B1C0F}" srcOrd="0" destOrd="0" presId="urn:microsoft.com/office/officeart/2008/layout/SquareAccentList"/>
    <dgm:cxn modelId="{586B68EE-299C-425F-8F01-968E7933A3D5}" type="presParOf" srcId="{DE0CDF2C-A87D-4EC8-9AFA-F601F255566E}" destId="{88C90977-81B7-4F5A-8787-AE08EA321032}" srcOrd="0" destOrd="0" presId="urn:microsoft.com/office/officeart/2008/layout/SquareAccentList"/>
    <dgm:cxn modelId="{8DFD6EE3-5BC7-406B-9591-D8E9C7E7DE31}" type="presParOf" srcId="{88C90977-81B7-4F5A-8787-AE08EA321032}" destId="{800E2564-A558-43D0-BC6A-58F425F2B400}" srcOrd="0" destOrd="0" presId="urn:microsoft.com/office/officeart/2008/layout/SquareAccentList"/>
    <dgm:cxn modelId="{33B367A7-83A1-43E1-9756-10EF01B2C051}" type="presParOf" srcId="{800E2564-A558-43D0-BC6A-58F425F2B400}" destId="{1E64B3CB-0597-4930-AD47-C094D78303FD}" srcOrd="0" destOrd="0" presId="urn:microsoft.com/office/officeart/2008/layout/SquareAccentList"/>
    <dgm:cxn modelId="{F6A809AB-FA38-4BD4-8320-8F9D270146E0}" type="presParOf" srcId="{800E2564-A558-43D0-BC6A-58F425F2B400}" destId="{6E5229CA-953B-4A25-9433-FD9EB4DE7A3D}" srcOrd="1" destOrd="0" presId="urn:microsoft.com/office/officeart/2008/layout/SquareAccentList"/>
    <dgm:cxn modelId="{81679C02-F351-43DA-A718-C599F2B79D0E}" type="presParOf" srcId="{800E2564-A558-43D0-BC6A-58F425F2B400}" destId="{3CD6E4AF-FB61-421D-A910-6FBA19BEF19C}" srcOrd="2" destOrd="0" presId="urn:microsoft.com/office/officeart/2008/layout/SquareAccentList"/>
    <dgm:cxn modelId="{D6FD7C54-06A9-426A-8D9D-38DC872F57D2}" type="presParOf" srcId="{88C90977-81B7-4F5A-8787-AE08EA321032}" destId="{738EA149-ABFE-4155-8F35-55776972CA60}" srcOrd="1" destOrd="0" presId="urn:microsoft.com/office/officeart/2008/layout/SquareAccentList"/>
    <dgm:cxn modelId="{1DACA752-BE7E-4B8C-BBF9-8E9D65F840A8}" type="presParOf" srcId="{738EA149-ABFE-4155-8F35-55776972CA60}" destId="{1C3D8A9E-FD6C-4A12-A7C8-5894E00DC4B3}" srcOrd="0" destOrd="0" presId="urn:microsoft.com/office/officeart/2008/layout/SquareAccentList"/>
    <dgm:cxn modelId="{8E1BC0DB-136B-4903-850C-202A87E28E46}" type="presParOf" srcId="{1C3D8A9E-FD6C-4A12-A7C8-5894E00DC4B3}" destId="{EF2EA589-9BAE-4CE3-9146-39689E3A5940}" srcOrd="0" destOrd="0" presId="urn:microsoft.com/office/officeart/2008/layout/SquareAccentList"/>
    <dgm:cxn modelId="{DE4318CD-2ED5-41BB-8511-8164D8E399A8}" type="presParOf" srcId="{1C3D8A9E-FD6C-4A12-A7C8-5894E00DC4B3}" destId="{0A6B70FD-52BD-4C25-8EBF-A7E5B7C05415}" srcOrd="1" destOrd="0" presId="urn:microsoft.com/office/officeart/2008/layout/SquareAccentList"/>
    <dgm:cxn modelId="{F78FC1A5-25B0-45CA-8AA8-34D9F4C42175}" type="presParOf" srcId="{738EA149-ABFE-4155-8F35-55776972CA60}" destId="{A787E267-BD27-499A-8165-816A1DBF0EB5}" srcOrd="1" destOrd="0" presId="urn:microsoft.com/office/officeart/2008/layout/SquareAccentList"/>
    <dgm:cxn modelId="{ADD6F27D-21CB-4701-98A6-C4219F978BE4}" type="presParOf" srcId="{A787E267-BD27-499A-8165-816A1DBF0EB5}" destId="{A200D7B7-1DC3-4C8C-B2EF-086B4E74C6E9}" srcOrd="0" destOrd="0" presId="urn:microsoft.com/office/officeart/2008/layout/SquareAccentList"/>
    <dgm:cxn modelId="{A1A4A046-5E63-4DC7-B361-7C83B40C04A9}" type="presParOf" srcId="{A787E267-BD27-499A-8165-816A1DBF0EB5}" destId="{FE4E2DAD-1632-4AD5-AC85-74F597DF0614}" srcOrd="1" destOrd="0" presId="urn:microsoft.com/office/officeart/2008/layout/SquareAccentList"/>
    <dgm:cxn modelId="{4D274EE9-4DF7-4CB0-807C-6C83881D60BE}" type="presParOf" srcId="{738EA149-ABFE-4155-8F35-55776972CA60}" destId="{2A607976-9FF5-4368-86F9-A30EBE46FF3B}" srcOrd="2" destOrd="0" presId="urn:microsoft.com/office/officeart/2008/layout/SquareAccentList"/>
    <dgm:cxn modelId="{6D07DD21-509B-4ABD-B079-A782403FC77A}" type="presParOf" srcId="{2A607976-9FF5-4368-86F9-A30EBE46FF3B}" destId="{55E2948A-B525-4A1F-AACC-83570508BCC0}" srcOrd="0" destOrd="0" presId="urn:microsoft.com/office/officeart/2008/layout/SquareAccentList"/>
    <dgm:cxn modelId="{FB2CE18D-3A7F-4678-8E30-7B80A6D72754}" type="presParOf" srcId="{2A607976-9FF5-4368-86F9-A30EBE46FF3B}" destId="{240CA6C4-9A7E-42C4-BECE-A4FC28905947}" srcOrd="1" destOrd="0" presId="urn:microsoft.com/office/officeart/2008/layout/SquareAccentList"/>
    <dgm:cxn modelId="{96DBB057-8CCE-4F07-92B3-6DD0EA53CA27}" type="presParOf" srcId="{738EA149-ABFE-4155-8F35-55776972CA60}" destId="{5B73CE45-A1BE-42AD-8D22-D04D6A4984BA}" srcOrd="3" destOrd="0" presId="urn:microsoft.com/office/officeart/2008/layout/SquareAccentList"/>
    <dgm:cxn modelId="{939A58E2-88C0-4D85-891C-6C9D5DE4BC7C}" type="presParOf" srcId="{5B73CE45-A1BE-42AD-8D22-D04D6A4984BA}" destId="{547EA9D3-6591-4333-8360-FB1414A9C3CA}" srcOrd="0" destOrd="0" presId="urn:microsoft.com/office/officeart/2008/layout/SquareAccentList"/>
    <dgm:cxn modelId="{A350936E-409F-4B27-A58A-4F2E0882FF25}" type="presParOf" srcId="{5B73CE45-A1BE-42AD-8D22-D04D6A4984BA}" destId="{4404E2F3-22F8-4E4D-8D75-93CEDD723C4D}" srcOrd="1" destOrd="0" presId="urn:microsoft.com/office/officeart/2008/layout/SquareAccentList"/>
    <dgm:cxn modelId="{9417A836-4A38-4CD7-97A4-F42BE5325B19}" type="presParOf" srcId="{738EA149-ABFE-4155-8F35-55776972CA60}" destId="{AB977A39-0275-45BB-9F5C-AB6D00C0DE9E}" srcOrd="4" destOrd="0" presId="urn:microsoft.com/office/officeart/2008/layout/SquareAccentList"/>
    <dgm:cxn modelId="{3B088846-2221-4C35-ACEC-A99129E91AF4}" type="presParOf" srcId="{AB977A39-0275-45BB-9F5C-AB6D00C0DE9E}" destId="{58D4A254-F505-4A98-9DB3-A1B65619BFAB}" srcOrd="0" destOrd="0" presId="urn:microsoft.com/office/officeart/2008/layout/SquareAccentList"/>
    <dgm:cxn modelId="{0F0F1CFA-35B5-4341-AA35-DBAE04D27EC3}" type="presParOf" srcId="{AB977A39-0275-45BB-9F5C-AB6D00C0DE9E}" destId="{DAA17B44-7780-42C9-B881-0E5FED252D4E}" srcOrd="1" destOrd="0" presId="urn:microsoft.com/office/officeart/2008/layout/SquareAccentList"/>
    <dgm:cxn modelId="{D0D3E8A3-FD06-4850-AF37-60C5176F748B}" type="presParOf" srcId="{DE0CDF2C-A87D-4EC8-9AFA-F601F255566E}" destId="{C5C87F88-9DA8-4150-A336-0F8F196770D7}" srcOrd="1" destOrd="0" presId="urn:microsoft.com/office/officeart/2008/layout/SquareAccentList"/>
    <dgm:cxn modelId="{A9C9B716-24F0-437B-ACAC-40FA3E906BAD}" type="presParOf" srcId="{C5C87F88-9DA8-4150-A336-0F8F196770D7}" destId="{62A3E87C-5C0B-4C22-B6C7-935EF34BE555}" srcOrd="0" destOrd="0" presId="urn:microsoft.com/office/officeart/2008/layout/SquareAccentList"/>
    <dgm:cxn modelId="{D4A6C1F8-BDD1-4941-A2C5-2013BD142EBA}" type="presParOf" srcId="{62A3E87C-5C0B-4C22-B6C7-935EF34BE555}" destId="{8485A7BD-8740-4D0F-ACF9-65CB88472F7A}" srcOrd="0" destOrd="0" presId="urn:microsoft.com/office/officeart/2008/layout/SquareAccentList"/>
    <dgm:cxn modelId="{C95F61CE-A614-43E6-8C13-B4468F73B071}" type="presParOf" srcId="{62A3E87C-5C0B-4C22-B6C7-935EF34BE555}" destId="{041ACC45-DA06-4BDB-8A1C-DC31093F5158}" srcOrd="1" destOrd="0" presId="urn:microsoft.com/office/officeart/2008/layout/SquareAccentList"/>
    <dgm:cxn modelId="{BE21687F-2FE0-456F-89D7-612175C68CFC}" type="presParOf" srcId="{62A3E87C-5C0B-4C22-B6C7-935EF34BE555}" destId="{7761F66F-C750-454D-89D6-F05D0D7426B2}" srcOrd="2" destOrd="0" presId="urn:microsoft.com/office/officeart/2008/layout/SquareAccentList"/>
    <dgm:cxn modelId="{83EB5D0D-3549-4B34-8D7A-D4CC79EF1C89}" type="presParOf" srcId="{C5C87F88-9DA8-4150-A336-0F8F196770D7}" destId="{35B10155-7BCC-4687-9996-0DACC82C6A27}" srcOrd="1" destOrd="0" presId="urn:microsoft.com/office/officeart/2008/layout/SquareAccentList"/>
    <dgm:cxn modelId="{0022A489-C65C-438B-B806-CB2F7C11D553}" type="presParOf" srcId="{35B10155-7BCC-4687-9996-0DACC82C6A27}" destId="{9FD139FE-D9CF-4574-94D8-107C2F655A1F}" srcOrd="0" destOrd="0" presId="urn:microsoft.com/office/officeart/2008/layout/SquareAccentList"/>
    <dgm:cxn modelId="{44CB52E2-0370-425B-9C18-6DDF2E99EEFB}" type="presParOf" srcId="{9FD139FE-D9CF-4574-94D8-107C2F655A1F}" destId="{D1FA6CF3-0077-400A-A5C1-BF1F41D4A28A}" srcOrd="0" destOrd="0" presId="urn:microsoft.com/office/officeart/2008/layout/SquareAccentList"/>
    <dgm:cxn modelId="{828EC892-1563-42BA-9853-B8D5908C41EE}" type="presParOf" srcId="{9FD139FE-D9CF-4574-94D8-107C2F655A1F}" destId="{E0210F71-FAE7-4DB1-91B1-4F42BDA8D8FF}" srcOrd="1" destOrd="0" presId="urn:microsoft.com/office/officeart/2008/layout/SquareAccentList"/>
    <dgm:cxn modelId="{79D0B817-7C22-4630-A7A9-3CD0C103734B}" type="presParOf" srcId="{35B10155-7BCC-4687-9996-0DACC82C6A27}" destId="{F160985E-9183-4DE6-969C-29F33FA44A8F}" srcOrd="1" destOrd="0" presId="urn:microsoft.com/office/officeart/2008/layout/SquareAccentList"/>
    <dgm:cxn modelId="{194AAD42-9521-44D0-9521-D6011FA23658}" type="presParOf" srcId="{F160985E-9183-4DE6-969C-29F33FA44A8F}" destId="{7C2E5361-5FFB-4EDC-991D-4C7B93660BB4}" srcOrd="0" destOrd="0" presId="urn:microsoft.com/office/officeart/2008/layout/SquareAccentList"/>
    <dgm:cxn modelId="{3F39F365-3590-499E-872D-9B2E2027DD0F}" type="presParOf" srcId="{F160985E-9183-4DE6-969C-29F33FA44A8F}" destId="{AC7E911F-470C-45B1-A520-1A4239133E7C}" srcOrd="1" destOrd="0" presId="urn:microsoft.com/office/officeart/2008/layout/SquareAccentList"/>
    <dgm:cxn modelId="{4DD5A5C4-0050-4CB5-8C09-3FA85087E0AC}" type="presParOf" srcId="{35B10155-7BCC-4687-9996-0DACC82C6A27}" destId="{304F54B1-4089-4193-B80C-88B1BDFD6836}" srcOrd="2" destOrd="0" presId="urn:microsoft.com/office/officeart/2008/layout/SquareAccentList"/>
    <dgm:cxn modelId="{4C18080C-2CB8-4958-82B7-2E95D0955BFB}" type="presParOf" srcId="{304F54B1-4089-4193-B80C-88B1BDFD6836}" destId="{C08F24E9-42FF-4662-B499-5C4D1A90A806}" srcOrd="0" destOrd="0" presId="urn:microsoft.com/office/officeart/2008/layout/SquareAccentList"/>
    <dgm:cxn modelId="{4293A005-2DB2-4FB7-AE14-84F392CAB9DF}" type="presParOf" srcId="{304F54B1-4089-4193-B80C-88B1BDFD6836}" destId="{C3989A3F-24E4-4BF6-AAEF-23F354EB56CF}" srcOrd="1" destOrd="0" presId="urn:microsoft.com/office/officeart/2008/layout/SquareAccentList"/>
    <dgm:cxn modelId="{8EE94A2A-63A7-4D9D-8047-3D9B080B91BE}" type="presParOf" srcId="{DE0CDF2C-A87D-4EC8-9AFA-F601F255566E}" destId="{3E38981C-0AC9-4D25-BE99-F3998233B078}" srcOrd="2" destOrd="0" presId="urn:microsoft.com/office/officeart/2008/layout/SquareAccentList"/>
    <dgm:cxn modelId="{CE7FD651-3E85-42F7-94A1-E029A58AB5D2}" type="presParOf" srcId="{3E38981C-0AC9-4D25-BE99-F3998233B078}" destId="{D9E65996-F68B-41B3-ACD9-F2E9A9F6E462}" srcOrd="0" destOrd="0" presId="urn:microsoft.com/office/officeart/2008/layout/SquareAccentList"/>
    <dgm:cxn modelId="{F3516FC0-F96A-4C44-AD22-F4D2D6FF5F8C}" type="presParOf" srcId="{D9E65996-F68B-41B3-ACD9-F2E9A9F6E462}" destId="{260681F2-DE23-40AB-BED2-4931AD0D3168}" srcOrd="0" destOrd="0" presId="urn:microsoft.com/office/officeart/2008/layout/SquareAccentList"/>
    <dgm:cxn modelId="{40526DE3-45E9-4926-ADF1-6890711E878C}" type="presParOf" srcId="{D9E65996-F68B-41B3-ACD9-F2E9A9F6E462}" destId="{D3E7F28E-B74C-47BD-898F-2F1197B1CC3A}" srcOrd="1" destOrd="0" presId="urn:microsoft.com/office/officeart/2008/layout/SquareAccentList"/>
    <dgm:cxn modelId="{9BE625B9-DFAB-4BB8-AB61-ED798FC6A7EE}" type="presParOf" srcId="{D9E65996-F68B-41B3-ACD9-F2E9A9F6E462}" destId="{92DD117B-16F3-4497-99B0-A56214070370}" srcOrd="2" destOrd="0" presId="urn:microsoft.com/office/officeart/2008/layout/SquareAccentList"/>
    <dgm:cxn modelId="{A0212475-3C07-4FA1-BAE0-3623E3ECB08D}" type="presParOf" srcId="{3E38981C-0AC9-4D25-BE99-F3998233B078}" destId="{A1134A59-8F73-40AB-AD39-79051FEE780C}" srcOrd="1" destOrd="0" presId="urn:microsoft.com/office/officeart/2008/layout/SquareAccentList"/>
    <dgm:cxn modelId="{F38FAEE6-D493-4F8D-B2A1-754619AEE634}" type="presParOf" srcId="{A1134A59-8F73-40AB-AD39-79051FEE780C}" destId="{8E858C76-A357-49DE-B0E8-9003378A973D}" srcOrd="0" destOrd="0" presId="urn:microsoft.com/office/officeart/2008/layout/SquareAccentList"/>
    <dgm:cxn modelId="{B84B7AD1-37FF-4CF9-8913-20D0507E4B39}" type="presParOf" srcId="{8E858C76-A357-49DE-B0E8-9003378A973D}" destId="{91BC6E6B-13D5-4A25-A737-BFA6DF57F9D8}" srcOrd="0" destOrd="0" presId="urn:microsoft.com/office/officeart/2008/layout/SquareAccentList"/>
    <dgm:cxn modelId="{1601F4D5-8E7C-4542-9234-104A7563A6C9}" type="presParOf" srcId="{8E858C76-A357-49DE-B0E8-9003378A973D}" destId="{DC9FA15E-622C-4450-B80B-45B5159498CA}" srcOrd="1" destOrd="0" presId="urn:microsoft.com/office/officeart/2008/layout/SquareAccentList"/>
    <dgm:cxn modelId="{9CAD6604-EF04-41D7-96CD-1F13F6D561A8}" type="presParOf" srcId="{A1134A59-8F73-40AB-AD39-79051FEE780C}" destId="{DC54A4E6-A2AF-440A-AF67-9C4113EC3609}" srcOrd="1" destOrd="0" presId="urn:microsoft.com/office/officeart/2008/layout/SquareAccentList"/>
    <dgm:cxn modelId="{C4C28095-BB8D-4337-9540-75713B6C0791}" type="presParOf" srcId="{DC54A4E6-A2AF-440A-AF67-9C4113EC3609}" destId="{19DF9D3B-3824-43B0-8FE2-0E90A3E96DD5}" srcOrd="0" destOrd="0" presId="urn:microsoft.com/office/officeart/2008/layout/SquareAccentList"/>
    <dgm:cxn modelId="{81154F89-6085-498B-9887-613DD2A66D23}" type="presParOf" srcId="{DC54A4E6-A2AF-440A-AF67-9C4113EC3609}" destId="{237747FE-F556-489B-8EC6-9F4F658B1C0F}" srcOrd="1" destOrd="0" presId="urn:microsoft.com/office/officeart/2008/layout/SquareAccent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8EE80-9981-4E6C-AC01-B034BDBAD883}">
      <dsp:nvSpPr>
        <dsp:cNvPr id="0" name=""/>
        <dsp:cNvSpPr/>
      </dsp:nvSpPr>
      <dsp:spPr>
        <a:xfrm>
          <a:off x="1933575" y="561462"/>
          <a:ext cx="1358022" cy="235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844"/>
              </a:lnTo>
              <a:lnTo>
                <a:pt x="1358022" y="117844"/>
              </a:lnTo>
              <a:lnTo>
                <a:pt x="1358022" y="2356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85876A-49DF-4504-9AA0-92E5292158BB}">
      <dsp:nvSpPr>
        <dsp:cNvPr id="0" name=""/>
        <dsp:cNvSpPr/>
      </dsp:nvSpPr>
      <dsp:spPr>
        <a:xfrm>
          <a:off x="1933575" y="1358319"/>
          <a:ext cx="516273" cy="1133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3555"/>
              </a:lnTo>
              <a:lnTo>
                <a:pt x="516273" y="11335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0E0CF0-4A1E-408D-B865-9AED42EA186E}">
      <dsp:nvSpPr>
        <dsp:cNvPr id="0" name=""/>
        <dsp:cNvSpPr/>
      </dsp:nvSpPr>
      <dsp:spPr>
        <a:xfrm>
          <a:off x="1933575" y="1358319"/>
          <a:ext cx="516273" cy="336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699"/>
              </a:lnTo>
              <a:lnTo>
                <a:pt x="516273" y="33669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E17822-A312-4E27-A701-07409DA40125}">
      <dsp:nvSpPr>
        <dsp:cNvPr id="0" name=""/>
        <dsp:cNvSpPr/>
      </dsp:nvSpPr>
      <dsp:spPr>
        <a:xfrm>
          <a:off x="1887855" y="561462"/>
          <a:ext cx="91440" cy="2356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6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AC3BB-FDD6-4898-8E7F-9D5FBC1A913E}">
      <dsp:nvSpPr>
        <dsp:cNvPr id="0" name=""/>
        <dsp:cNvSpPr/>
      </dsp:nvSpPr>
      <dsp:spPr>
        <a:xfrm>
          <a:off x="575552" y="561462"/>
          <a:ext cx="1358022" cy="235689"/>
        </a:xfrm>
        <a:custGeom>
          <a:avLst/>
          <a:gdLst/>
          <a:ahLst/>
          <a:cxnLst/>
          <a:rect l="0" t="0" r="0" b="0"/>
          <a:pathLst>
            <a:path>
              <a:moveTo>
                <a:pt x="1358022" y="0"/>
              </a:moveTo>
              <a:lnTo>
                <a:pt x="1358022" y="117844"/>
              </a:lnTo>
              <a:lnTo>
                <a:pt x="0" y="117844"/>
              </a:lnTo>
              <a:lnTo>
                <a:pt x="0" y="2356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CA5EBA-8AF0-43EC-A166-942705CAABC5}">
      <dsp:nvSpPr>
        <dsp:cNvPr id="0" name=""/>
        <dsp:cNvSpPr/>
      </dsp:nvSpPr>
      <dsp:spPr>
        <a:xfrm>
          <a:off x="1652991" y="296"/>
          <a:ext cx="561166" cy="56116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21FC46-3454-4C9C-A0F4-6542A2F86230}">
      <dsp:nvSpPr>
        <dsp:cNvPr id="0" name=""/>
        <dsp:cNvSpPr/>
      </dsp:nvSpPr>
      <dsp:spPr>
        <a:xfrm>
          <a:off x="1652991" y="296"/>
          <a:ext cx="561166" cy="56116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1490B8-BFC1-46CA-B865-F61DE2CA92E7}">
      <dsp:nvSpPr>
        <dsp:cNvPr id="0" name=""/>
        <dsp:cNvSpPr/>
      </dsp:nvSpPr>
      <dsp:spPr>
        <a:xfrm>
          <a:off x="1372408" y="101306"/>
          <a:ext cx="1122332" cy="35914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Elem szupertípus</a:t>
          </a:r>
          <a:endParaRPr lang="hu-HU" sz="1200" kern="1200" dirty="0"/>
        </a:p>
      </dsp:txBody>
      <dsp:txXfrm>
        <a:off x="1372408" y="101306"/>
        <a:ext cx="1122332" cy="359146"/>
      </dsp:txXfrm>
    </dsp:sp>
    <dsp:sp modelId="{1C3AE6F5-A1B8-4D2E-82B5-0C654C89DB08}">
      <dsp:nvSpPr>
        <dsp:cNvPr id="0" name=""/>
        <dsp:cNvSpPr/>
      </dsp:nvSpPr>
      <dsp:spPr>
        <a:xfrm>
          <a:off x="294969" y="797152"/>
          <a:ext cx="561166" cy="56116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2D37A-B44C-4E47-93EF-2730B59F3011}">
      <dsp:nvSpPr>
        <dsp:cNvPr id="0" name=""/>
        <dsp:cNvSpPr/>
      </dsp:nvSpPr>
      <dsp:spPr>
        <a:xfrm>
          <a:off x="294969" y="797152"/>
          <a:ext cx="561166" cy="56116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8CFBA5-6FFF-4E34-B932-D26CFC5094BD}">
      <dsp:nvSpPr>
        <dsp:cNvPr id="0" name=""/>
        <dsp:cNvSpPr/>
      </dsp:nvSpPr>
      <dsp:spPr>
        <a:xfrm>
          <a:off x="14386" y="898162"/>
          <a:ext cx="1122332" cy="35914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Elem altípus 1</a:t>
          </a:r>
          <a:endParaRPr lang="hu-HU" sz="1200" kern="1200" dirty="0"/>
        </a:p>
      </dsp:txBody>
      <dsp:txXfrm>
        <a:off x="14386" y="898162"/>
        <a:ext cx="1122332" cy="359146"/>
      </dsp:txXfrm>
    </dsp:sp>
    <dsp:sp modelId="{B3E085E5-0426-42A4-9C9B-3301DB85C81A}">
      <dsp:nvSpPr>
        <dsp:cNvPr id="0" name=""/>
        <dsp:cNvSpPr/>
      </dsp:nvSpPr>
      <dsp:spPr>
        <a:xfrm>
          <a:off x="1652991" y="797152"/>
          <a:ext cx="561166" cy="56116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AAF4B-553A-46D1-90D7-A691DFF96EF3}">
      <dsp:nvSpPr>
        <dsp:cNvPr id="0" name=""/>
        <dsp:cNvSpPr/>
      </dsp:nvSpPr>
      <dsp:spPr>
        <a:xfrm>
          <a:off x="1652991" y="797152"/>
          <a:ext cx="561166" cy="56116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361524-F4D2-4950-B144-A3D61BBB9EF8}">
      <dsp:nvSpPr>
        <dsp:cNvPr id="0" name=""/>
        <dsp:cNvSpPr/>
      </dsp:nvSpPr>
      <dsp:spPr>
        <a:xfrm>
          <a:off x="1372408" y="898162"/>
          <a:ext cx="1122332" cy="35914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Elem altípus 2</a:t>
          </a:r>
          <a:endParaRPr lang="hu-HU" sz="1200" kern="1200" dirty="0"/>
        </a:p>
      </dsp:txBody>
      <dsp:txXfrm>
        <a:off x="1372408" y="898162"/>
        <a:ext cx="1122332" cy="359146"/>
      </dsp:txXfrm>
    </dsp:sp>
    <dsp:sp modelId="{141E2ACD-EE9B-4191-9408-467C7D92F61B}">
      <dsp:nvSpPr>
        <dsp:cNvPr id="0" name=""/>
        <dsp:cNvSpPr/>
      </dsp:nvSpPr>
      <dsp:spPr>
        <a:xfrm>
          <a:off x="2382508" y="1594008"/>
          <a:ext cx="561166" cy="56116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A64408-5078-41BF-B979-D4508736500A}">
      <dsp:nvSpPr>
        <dsp:cNvPr id="0" name=""/>
        <dsp:cNvSpPr/>
      </dsp:nvSpPr>
      <dsp:spPr>
        <a:xfrm>
          <a:off x="2382508" y="1594008"/>
          <a:ext cx="561166" cy="56116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05632-7ADA-40BA-BB54-5CBBE7C61D57}">
      <dsp:nvSpPr>
        <dsp:cNvPr id="0" name=""/>
        <dsp:cNvSpPr/>
      </dsp:nvSpPr>
      <dsp:spPr>
        <a:xfrm>
          <a:off x="2101924" y="1695018"/>
          <a:ext cx="1122332" cy="35914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Elem altípus a</a:t>
          </a:r>
          <a:endParaRPr lang="hu-HU" sz="1200" kern="1200" dirty="0"/>
        </a:p>
      </dsp:txBody>
      <dsp:txXfrm>
        <a:off x="2101924" y="1695018"/>
        <a:ext cx="1122332" cy="359146"/>
      </dsp:txXfrm>
    </dsp:sp>
    <dsp:sp modelId="{B6640A38-03B0-4CF4-B8B7-670BD8A17A2D}">
      <dsp:nvSpPr>
        <dsp:cNvPr id="0" name=""/>
        <dsp:cNvSpPr/>
      </dsp:nvSpPr>
      <dsp:spPr>
        <a:xfrm>
          <a:off x="2382508" y="2390865"/>
          <a:ext cx="561166" cy="56116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65C219-61F0-4830-ABE0-5DD5234E93D4}">
      <dsp:nvSpPr>
        <dsp:cNvPr id="0" name=""/>
        <dsp:cNvSpPr/>
      </dsp:nvSpPr>
      <dsp:spPr>
        <a:xfrm>
          <a:off x="2382508" y="2390865"/>
          <a:ext cx="561166" cy="56116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03E43D-D5FF-4E19-9276-E938D053DD60}">
      <dsp:nvSpPr>
        <dsp:cNvPr id="0" name=""/>
        <dsp:cNvSpPr/>
      </dsp:nvSpPr>
      <dsp:spPr>
        <a:xfrm>
          <a:off x="2101924" y="2491875"/>
          <a:ext cx="1122332" cy="35914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Elem altípus b</a:t>
          </a:r>
          <a:endParaRPr lang="hu-HU" sz="1200" kern="1200" dirty="0"/>
        </a:p>
      </dsp:txBody>
      <dsp:txXfrm>
        <a:off x="2101924" y="2491875"/>
        <a:ext cx="1122332" cy="359146"/>
      </dsp:txXfrm>
    </dsp:sp>
    <dsp:sp modelId="{637B1865-D3B7-4EBB-8A8F-20CF7E020F8A}">
      <dsp:nvSpPr>
        <dsp:cNvPr id="0" name=""/>
        <dsp:cNvSpPr/>
      </dsp:nvSpPr>
      <dsp:spPr>
        <a:xfrm>
          <a:off x="3011014" y="797152"/>
          <a:ext cx="561166" cy="56116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85BD70-B676-4D1C-B22B-1D5C40881FA3}">
      <dsp:nvSpPr>
        <dsp:cNvPr id="0" name=""/>
        <dsp:cNvSpPr/>
      </dsp:nvSpPr>
      <dsp:spPr>
        <a:xfrm>
          <a:off x="3011014" y="797152"/>
          <a:ext cx="561166" cy="56116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94C20-22C6-4859-BBF2-E217C83C3757}">
      <dsp:nvSpPr>
        <dsp:cNvPr id="0" name=""/>
        <dsp:cNvSpPr/>
      </dsp:nvSpPr>
      <dsp:spPr>
        <a:xfrm>
          <a:off x="2730431" y="898162"/>
          <a:ext cx="1122332" cy="35914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Elem altípus 3</a:t>
          </a:r>
          <a:endParaRPr lang="hu-HU" sz="1200" kern="1200" dirty="0"/>
        </a:p>
      </dsp:txBody>
      <dsp:txXfrm>
        <a:off x="2730431" y="898162"/>
        <a:ext cx="1122332" cy="3591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4B3CB-0597-4930-AD47-C094D78303FD}">
      <dsp:nvSpPr>
        <dsp:cNvPr id="0" name=""/>
        <dsp:cNvSpPr/>
      </dsp:nvSpPr>
      <dsp:spPr>
        <a:xfrm>
          <a:off x="219636" y="593447"/>
          <a:ext cx="2807976" cy="330350"/>
        </a:xfrm>
        <a:prstGeom prst="rect">
          <a:avLst/>
        </a:prstGeom>
        <a:solidFill>
          <a:srgbClr val="93CDDD"/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5229CA-953B-4A25-9433-FD9EB4DE7A3D}">
      <dsp:nvSpPr>
        <dsp:cNvPr id="0" name=""/>
        <dsp:cNvSpPr/>
      </dsp:nvSpPr>
      <dsp:spPr>
        <a:xfrm>
          <a:off x="219636" y="717513"/>
          <a:ext cx="206284" cy="2062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D6E4AF-FB61-421D-A910-6FBA19BEF19C}">
      <dsp:nvSpPr>
        <dsp:cNvPr id="0" name=""/>
        <dsp:cNvSpPr/>
      </dsp:nvSpPr>
      <dsp:spPr>
        <a:xfrm>
          <a:off x="219636" y="0"/>
          <a:ext cx="2807976" cy="593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Elemzés</a:t>
          </a:r>
          <a:endParaRPr lang="hu-HU" sz="2800" kern="1200" dirty="0"/>
        </a:p>
      </dsp:txBody>
      <dsp:txXfrm>
        <a:off x="219636" y="0"/>
        <a:ext cx="2807976" cy="593447"/>
      </dsp:txXfrm>
    </dsp:sp>
    <dsp:sp modelId="{EF2EA589-9BAE-4CE3-9146-39689E3A5940}">
      <dsp:nvSpPr>
        <dsp:cNvPr id="0" name=""/>
        <dsp:cNvSpPr/>
      </dsp:nvSpPr>
      <dsp:spPr>
        <a:xfrm>
          <a:off x="219636" y="1264932"/>
          <a:ext cx="206279" cy="2062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6B70FD-52BD-4C25-8EBF-A7E5B7C05415}">
      <dsp:nvSpPr>
        <dsp:cNvPr id="0" name=""/>
        <dsp:cNvSpPr/>
      </dsp:nvSpPr>
      <dsp:spPr>
        <a:xfrm>
          <a:off x="416195" y="1061076"/>
          <a:ext cx="2611417" cy="613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Jelenlegi gyakorlat feltérképezése</a:t>
          </a:r>
          <a:endParaRPr lang="hu-HU" sz="1800" kern="1200" dirty="0"/>
        </a:p>
      </dsp:txBody>
      <dsp:txXfrm>
        <a:off x="416195" y="1061076"/>
        <a:ext cx="2611417" cy="613990"/>
      </dsp:txXfrm>
    </dsp:sp>
    <dsp:sp modelId="{A200D7B7-1DC3-4C8C-B2EF-086B4E74C6E9}">
      <dsp:nvSpPr>
        <dsp:cNvPr id="0" name=""/>
        <dsp:cNvSpPr/>
      </dsp:nvSpPr>
      <dsp:spPr>
        <a:xfrm>
          <a:off x="219636" y="1878759"/>
          <a:ext cx="206279" cy="2062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444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4E2DAD-1632-4AD5-AC85-74F597DF0614}">
      <dsp:nvSpPr>
        <dsp:cNvPr id="0" name=""/>
        <dsp:cNvSpPr/>
      </dsp:nvSpPr>
      <dsp:spPr>
        <a:xfrm>
          <a:off x="416195" y="1675067"/>
          <a:ext cx="2611417" cy="613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MSZ-LRM megfeleltetés</a:t>
          </a:r>
          <a:endParaRPr lang="hu-HU" sz="1800" kern="1200" dirty="0"/>
        </a:p>
      </dsp:txBody>
      <dsp:txXfrm>
        <a:off x="416195" y="1675067"/>
        <a:ext cx="2611417" cy="613663"/>
      </dsp:txXfrm>
    </dsp:sp>
    <dsp:sp modelId="{55E2948A-B525-4A1F-AACC-83570508BCC0}">
      <dsp:nvSpPr>
        <dsp:cNvPr id="0" name=""/>
        <dsp:cNvSpPr/>
      </dsp:nvSpPr>
      <dsp:spPr>
        <a:xfrm>
          <a:off x="219636" y="2530427"/>
          <a:ext cx="206279" cy="2062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8889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0CA6C4-9A7E-42C4-BECE-A4FC28905947}">
      <dsp:nvSpPr>
        <dsp:cNvPr id="0" name=""/>
        <dsp:cNvSpPr/>
      </dsp:nvSpPr>
      <dsp:spPr>
        <a:xfrm>
          <a:off x="416195" y="2288730"/>
          <a:ext cx="2611417" cy="689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MSZ-RDA megfeleltetés</a:t>
          </a:r>
          <a:endParaRPr lang="hu-HU" sz="1800" kern="1200" dirty="0"/>
        </a:p>
      </dsp:txBody>
      <dsp:txXfrm>
        <a:off x="416195" y="2288730"/>
        <a:ext cx="2611417" cy="689673"/>
      </dsp:txXfrm>
    </dsp:sp>
    <dsp:sp modelId="{547EA9D3-6591-4333-8360-FB1414A9C3CA}">
      <dsp:nvSpPr>
        <dsp:cNvPr id="0" name=""/>
        <dsp:cNvSpPr/>
      </dsp:nvSpPr>
      <dsp:spPr>
        <a:xfrm>
          <a:off x="219636" y="3115683"/>
          <a:ext cx="206279" cy="2062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04E2F3-22F8-4E4D-8D75-93CEDD723C4D}">
      <dsp:nvSpPr>
        <dsp:cNvPr id="0" name=""/>
        <dsp:cNvSpPr/>
      </dsp:nvSpPr>
      <dsp:spPr>
        <a:xfrm>
          <a:off x="416195" y="2978404"/>
          <a:ext cx="2611417" cy="480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Kimaradó elemek vizsgálata</a:t>
          </a:r>
          <a:endParaRPr lang="hu-HU" sz="1800" kern="1200" dirty="0"/>
        </a:p>
      </dsp:txBody>
      <dsp:txXfrm>
        <a:off x="416195" y="2978404"/>
        <a:ext cx="2611417" cy="480836"/>
      </dsp:txXfrm>
    </dsp:sp>
    <dsp:sp modelId="{58D4A254-F505-4A98-9DB3-A1B65619BFAB}">
      <dsp:nvSpPr>
        <dsp:cNvPr id="0" name=""/>
        <dsp:cNvSpPr/>
      </dsp:nvSpPr>
      <dsp:spPr>
        <a:xfrm>
          <a:off x="219636" y="3713608"/>
          <a:ext cx="206279" cy="2062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17778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AA17B44-7780-42C9-B881-0E5FED252D4E}">
      <dsp:nvSpPr>
        <dsp:cNvPr id="0" name=""/>
        <dsp:cNvSpPr/>
      </dsp:nvSpPr>
      <dsp:spPr>
        <a:xfrm>
          <a:off x="416195" y="3459240"/>
          <a:ext cx="2611417" cy="715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Szabályzatok összevetése</a:t>
          </a:r>
          <a:endParaRPr lang="hu-HU" sz="1800" kern="1200" dirty="0"/>
        </a:p>
      </dsp:txBody>
      <dsp:txXfrm>
        <a:off x="416195" y="3459240"/>
        <a:ext cx="2611417" cy="715013"/>
      </dsp:txXfrm>
    </dsp:sp>
    <dsp:sp modelId="{8485A7BD-8740-4D0F-ACF9-65CB88472F7A}">
      <dsp:nvSpPr>
        <dsp:cNvPr id="0" name=""/>
        <dsp:cNvSpPr/>
      </dsp:nvSpPr>
      <dsp:spPr>
        <a:xfrm>
          <a:off x="3168011" y="593447"/>
          <a:ext cx="2807976" cy="330350"/>
        </a:xfrm>
        <a:prstGeom prst="rect">
          <a:avLst/>
        </a:prstGeom>
        <a:solidFill>
          <a:srgbClr val="93CDDD"/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1ACC45-DA06-4BDB-8A1C-DC31093F5158}">
      <dsp:nvSpPr>
        <dsp:cNvPr id="0" name=""/>
        <dsp:cNvSpPr/>
      </dsp:nvSpPr>
      <dsp:spPr>
        <a:xfrm>
          <a:off x="3168011" y="717513"/>
          <a:ext cx="206284" cy="2062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61F66F-C750-454D-89D6-F05D0D7426B2}">
      <dsp:nvSpPr>
        <dsp:cNvPr id="0" name=""/>
        <dsp:cNvSpPr/>
      </dsp:nvSpPr>
      <dsp:spPr>
        <a:xfrm>
          <a:off x="3168011" y="0"/>
          <a:ext cx="2807976" cy="593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Kidolgozás</a:t>
          </a:r>
          <a:endParaRPr lang="hu-HU" sz="2800" kern="1200" dirty="0"/>
        </a:p>
      </dsp:txBody>
      <dsp:txXfrm>
        <a:off x="3168011" y="0"/>
        <a:ext cx="2807976" cy="593447"/>
      </dsp:txXfrm>
    </dsp:sp>
    <dsp:sp modelId="{D1FA6CF3-0077-400A-A5C1-BF1F41D4A28A}">
      <dsp:nvSpPr>
        <dsp:cNvPr id="0" name=""/>
        <dsp:cNvSpPr/>
      </dsp:nvSpPr>
      <dsp:spPr>
        <a:xfrm>
          <a:off x="3168011" y="1198355"/>
          <a:ext cx="206279" cy="2062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2222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210F71-FAE7-4DB1-91B1-4F42BDA8D8FF}">
      <dsp:nvSpPr>
        <dsp:cNvPr id="0" name=""/>
        <dsp:cNvSpPr/>
      </dsp:nvSpPr>
      <dsp:spPr>
        <a:xfrm>
          <a:off x="3364570" y="1061076"/>
          <a:ext cx="2611417" cy="480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Alkalmazásprofil</a:t>
          </a:r>
          <a:endParaRPr lang="hu-HU" sz="1800" kern="1200" dirty="0"/>
        </a:p>
      </dsp:txBody>
      <dsp:txXfrm>
        <a:off x="3364570" y="1061076"/>
        <a:ext cx="2611417" cy="480836"/>
      </dsp:txXfrm>
    </dsp:sp>
    <dsp:sp modelId="{7C2E5361-5FFB-4EDC-991D-4C7B93660BB4}">
      <dsp:nvSpPr>
        <dsp:cNvPr id="0" name=""/>
        <dsp:cNvSpPr/>
      </dsp:nvSpPr>
      <dsp:spPr>
        <a:xfrm>
          <a:off x="3168011" y="1907801"/>
          <a:ext cx="206279" cy="2062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7E911F-470C-45B1-A520-1A4239133E7C}">
      <dsp:nvSpPr>
        <dsp:cNvPr id="0" name=""/>
        <dsp:cNvSpPr/>
      </dsp:nvSpPr>
      <dsp:spPr>
        <a:xfrm>
          <a:off x="3364570" y="1541913"/>
          <a:ext cx="2611417" cy="938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Megfeleltetés adatcsere-szabványoknak</a:t>
          </a:r>
          <a:endParaRPr lang="hu-HU" sz="1800" kern="1200" dirty="0"/>
        </a:p>
      </dsp:txBody>
      <dsp:txXfrm>
        <a:off x="3364570" y="1541913"/>
        <a:ext cx="2611417" cy="938054"/>
      </dsp:txXfrm>
    </dsp:sp>
    <dsp:sp modelId="{C08F24E9-42FF-4662-B499-5C4D1A90A806}">
      <dsp:nvSpPr>
        <dsp:cNvPr id="0" name=""/>
        <dsp:cNvSpPr/>
      </dsp:nvSpPr>
      <dsp:spPr>
        <a:xfrm>
          <a:off x="3168011" y="2617247"/>
          <a:ext cx="206279" cy="2062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31111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989A3F-24E4-4BF6-AAEF-23F354EB56CF}">
      <dsp:nvSpPr>
        <dsp:cNvPr id="0" name=""/>
        <dsp:cNvSpPr/>
      </dsp:nvSpPr>
      <dsp:spPr>
        <a:xfrm>
          <a:off x="3364570" y="2479968"/>
          <a:ext cx="2611417" cy="480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Példatár</a:t>
          </a:r>
          <a:endParaRPr lang="hu-HU" sz="1800" kern="1200" dirty="0"/>
        </a:p>
      </dsp:txBody>
      <dsp:txXfrm>
        <a:off x="3364570" y="2479968"/>
        <a:ext cx="2611417" cy="480836"/>
      </dsp:txXfrm>
    </dsp:sp>
    <dsp:sp modelId="{260681F2-DE23-40AB-BED2-4931AD0D3168}">
      <dsp:nvSpPr>
        <dsp:cNvPr id="0" name=""/>
        <dsp:cNvSpPr/>
      </dsp:nvSpPr>
      <dsp:spPr>
        <a:xfrm>
          <a:off x="6116386" y="593447"/>
          <a:ext cx="2807976" cy="330350"/>
        </a:xfrm>
        <a:prstGeom prst="rect">
          <a:avLst/>
        </a:prstGeom>
        <a:solidFill>
          <a:srgbClr val="93CDDD"/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E7F28E-B74C-47BD-898F-2F1197B1CC3A}">
      <dsp:nvSpPr>
        <dsp:cNvPr id="0" name=""/>
        <dsp:cNvSpPr/>
      </dsp:nvSpPr>
      <dsp:spPr>
        <a:xfrm>
          <a:off x="6116386" y="717513"/>
          <a:ext cx="206284" cy="2062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DD117B-16F3-4497-99B0-A56214070370}">
      <dsp:nvSpPr>
        <dsp:cNvPr id="0" name=""/>
        <dsp:cNvSpPr/>
      </dsp:nvSpPr>
      <dsp:spPr>
        <a:xfrm>
          <a:off x="6116386" y="0"/>
          <a:ext cx="2807976" cy="593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Teszt</a:t>
          </a:r>
          <a:endParaRPr lang="hu-HU" sz="2800" kern="1200" dirty="0"/>
        </a:p>
      </dsp:txBody>
      <dsp:txXfrm>
        <a:off x="6116386" y="0"/>
        <a:ext cx="2807976" cy="593447"/>
      </dsp:txXfrm>
    </dsp:sp>
    <dsp:sp modelId="{91BC6E6B-13D5-4A25-A737-BFA6DF57F9D8}">
      <dsp:nvSpPr>
        <dsp:cNvPr id="0" name=""/>
        <dsp:cNvSpPr/>
      </dsp:nvSpPr>
      <dsp:spPr>
        <a:xfrm>
          <a:off x="6116386" y="1283716"/>
          <a:ext cx="206279" cy="2062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35556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C9FA15E-622C-4450-B80B-45B5159498CA}">
      <dsp:nvSpPr>
        <dsp:cNvPr id="0" name=""/>
        <dsp:cNvSpPr/>
      </dsp:nvSpPr>
      <dsp:spPr>
        <a:xfrm>
          <a:off x="6312945" y="1061076"/>
          <a:ext cx="2611417" cy="651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A kidolgozott részek folyamatos tesztelése</a:t>
          </a:r>
          <a:endParaRPr lang="hu-HU" sz="1800" kern="1200" dirty="0"/>
        </a:p>
      </dsp:txBody>
      <dsp:txXfrm>
        <a:off x="6312945" y="1061076"/>
        <a:ext cx="2611417" cy="651557"/>
      </dsp:txXfrm>
    </dsp:sp>
    <dsp:sp modelId="{19DF9D3B-3824-43B0-8FE2-0E90A3E96DD5}">
      <dsp:nvSpPr>
        <dsp:cNvPr id="0" name=""/>
        <dsp:cNvSpPr/>
      </dsp:nvSpPr>
      <dsp:spPr>
        <a:xfrm>
          <a:off x="6116386" y="1955596"/>
          <a:ext cx="206279" cy="2062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7747FE-F556-489B-8EC6-9F4F658B1C0F}">
      <dsp:nvSpPr>
        <dsp:cNvPr id="0" name=""/>
        <dsp:cNvSpPr/>
      </dsp:nvSpPr>
      <dsp:spPr>
        <a:xfrm>
          <a:off x="6312945" y="1712634"/>
          <a:ext cx="2611417" cy="692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Visszacsatolás a „Kidolgozás” felé</a:t>
          </a:r>
          <a:endParaRPr lang="hu-HU" sz="1800" kern="1200" dirty="0"/>
        </a:p>
      </dsp:txBody>
      <dsp:txXfrm>
        <a:off x="6312945" y="1712634"/>
        <a:ext cx="2611417" cy="692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6E76DD4-CCB1-4515-A6C2-5E489060C184}" type="datetimeFigureOut">
              <a:rPr lang="fr-FR"/>
              <a:pPr>
                <a:defRPr/>
              </a:pPr>
              <a:t>30/05/2022</a:t>
            </a:fld>
            <a:endParaRPr lang="fr-FR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r>
              <a:rPr lang="fr-FR"/>
              <a:t>1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2E4FC1D-5E4E-44F0-B24A-57A774C9E984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B994C5-6819-4B39-8A28-48303D1022BD}" type="datetimeFigureOut">
              <a:rPr lang="hu-HU"/>
              <a:pPr>
                <a:defRPr/>
              </a:pPr>
              <a:t>2022. 05. 30.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hu-HU"/>
              <a:t>1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360F87C-A376-4DC8-BD2E-815BD927503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1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9801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1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0502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1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7690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1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1577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1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1733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1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9297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1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0320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1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01840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1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49324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1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74703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1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9043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1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96666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1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52240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1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75475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1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18204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1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69964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1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06234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1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41597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1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39728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1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1613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1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6294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1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2750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1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3311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1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1432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1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7091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1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626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1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8674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 userDrawn="1"/>
        </p:nvSpPr>
        <p:spPr>
          <a:xfrm>
            <a:off x="0" y="6524625"/>
            <a:ext cx="9144000" cy="360363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4" name="Téglalap 3"/>
          <p:cNvSpPr/>
          <p:nvPr userDrawn="1"/>
        </p:nvSpPr>
        <p:spPr>
          <a:xfrm>
            <a:off x="0" y="1588"/>
            <a:ext cx="9144000" cy="403225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27584" y="2362512"/>
            <a:ext cx="7702624" cy="1470025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u-HU" sz="5400" b="1" kern="1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en-GB" noProof="0" dirty="0" err="1"/>
              <a:t>Mintacím</a:t>
            </a:r>
            <a:r>
              <a:rPr lang="en-GB" noProof="0" dirty="0"/>
              <a:t> </a:t>
            </a:r>
            <a:r>
              <a:rPr lang="en-GB" noProof="0" dirty="0" err="1"/>
              <a:t>szerkesztése</a:t>
            </a:r>
            <a:endParaRPr lang="en-GB" noProof="0" dirty="0"/>
          </a:p>
        </p:txBody>
      </p:sp>
      <p:sp>
        <p:nvSpPr>
          <p:cNvPr id="8" name="Élőláb helye 5"/>
          <p:cNvSpPr>
            <a:spLocks noGrp="1"/>
          </p:cNvSpPr>
          <p:nvPr>
            <p:ph type="ftr" sz="quarter" idx="10"/>
          </p:nvPr>
        </p:nvSpPr>
        <p:spPr>
          <a:xfrm>
            <a:off x="182563" y="6580188"/>
            <a:ext cx="7142162" cy="247650"/>
          </a:xfrm>
        </p:spPr>
        <p:txBody>
          <a:bodyPr/>
          <a:lstStyle>
            <a:lvl1pPr algn="l">
              <a:defRPr dirty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hu-HU"/>
              <a:t>Ilácsa Szabina, Könyvtári Szabványosítási Iroda, ilacsa.szabina@oszk.hu</a:t>
            </a:r>
            <a:endParaRPr lang="hu-HU" dirty="0"/>
          </a:p>
        </p:txBody>
      </p:sp>
      <p:sp>
        <p:nvSpPr>
          <p:cNvPr id="9" name="Dátum helye 4"/>
          <p:cNvSpPr>
            <a:spLocks noGrp="1"/>
          </p:cNvSpPr>
          <p:nvPr>
            <p:ph type="dt" sz="half" idx="11"/>
          </p:nvPr>
        </p:nvSpPr>
        <p:spPr>
          <a:xfrm>
            <a:off x="7324725" y="6580188"/>
            <a:ext cx="992188" cy="247650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D2FE9584-FECD-45F2-8B8D-DD826FB8EBA6}" type="datetime1">
              <a:rPr lang="hu-HU" smtClean="0"/>
              <a:t>2022. 05. 30.</a:t>
            </a:fld>
            <a:endParaRPr lang="hu-HU" dirty="0"/>
          </a:p>
        </p:txBody>
      </p:sp>
      <p:pic>
        <p:nvPicPr>
          <p:cNvPr id="11" name="Kép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5195888"/>
            <a:ext cx="2497138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Kép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8" y="5395913"/>
            <a:ext cx="2041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Kép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5" y="-26988"/>
            <a:ext cx="2117725" cy="137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692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 userDrawn="1"/>
        </p:nvSpPr>
        <p:spPr>
          <a:xfrm>
            <a:off x="0" y="6524625"/>
            <a:ext cx="9144000" cy="360363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4" name="Téglalap 3"/>
          <p:cNvSpPr/>
          <p:nvPr userDrawn="1"/>
        </p:nvSpPr>
        <p:spPr>
          <a:xfrm>
            <a:off x="0" y="1588"/>
            <a:ext cx="9144000" cy="403225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pic>
        <p:nvPicPr>
          <p:cNvPr id="5" name="Kép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68900"/>
            <a:ext cx="2041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5" y="0"/>
            <a:ext cx="211772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68900"/>
            <a:ext cx="249555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27584" y="2362512"/>
            <a:ext cx="7702624" cy="1470025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u-HU" sz="5400" b="1" kern="1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en-GB" noProof="0" dirty="0" err="1" smtClean="0"/>
              <a:t>Mintacím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szerkesztése</a:t>
            </a:r>
            <a:endParaRPr lang="en-GB" noProof="0" dirty="0"/>
          </a:p>
        </p:txBody>
      </p:sp>
      <p:sp>
        <p:nvSpPr>
          <p:cNvPr id="8" name="Élőláb helye 5"/>
          <p:cNvSpPr>
            <a:spLocks noGrp="1"/>
          </p:cNvSpPr>
          <p:nvPr>
            <p:ph type="ftr" sz="quarter" idx="10"/>
          </p:nvPr>
        </p:nvSpPr>
        <p:spPr>
          <a:xfrm>
            <a:off x="182563" y="6580188"/>
            <a:ext cx="7142162" cy="2476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átum helye 4"/>
          <p:cNvSpPr>
            <a:spLocks noGrp="1"/>
          </p:cNvSpPr>
          <p:nvPr>
            <p:ph type="dt" sz="half" idx="11"/>
          </p:nvPr>
        </p:nvSpPr>
        <p:spPr>
          <a:xfrm>
            <a:off x="7324725" y="6580188"/>
            <a:ext cx="992188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BDB42-8224-4B71-8271-5E3FF786AC9F}" type="datetimeFigureOut">
              <a:rPr lang="hu-HU"/>
              <a:pPr>
                <a:defRPr/>
              </a:pPr>
              <a:t>2022. 05. 30.</a:t>
            </a:fld>
            <a:endParaRPr lang="hu-HU" dirty="0"/>
          </a:p>
        </p:txBody>
      </p:sp>
      <p:sp>
        <p:nvSpPr>
          <p:cNvPr id="10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316913" y="6580188"/>
            <a:ext cx="6477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C4820-6A23-4B73-A915-B457ED3E775C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73750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68900"/>
            <a:ext cx="2041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6050"/>
            <a:ext cx="249555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églalap 6"/>
          <p:cNvSpPr/>
          <p:nvPr userDrawn="1"/>
        </p:nvSpPr>
        <p:spPr>
          <a:xfrm>
            <a:off x="0" y="6524625"/>
            <a:ext cx="9144000" cy="360363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8" name="Téglalap 7"/>
          <p:cNvSpPr/>
          <p:nvPr userDrawn="1"/>
        </p:nvSpPr>
        <p:spPr>
          <a:xfrm>
            <a:off x="-15875" y="0"/>
            <a:ext cx="9144000" cy="863600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pic>
        <p:nvPicPr>
          <p:cNvPr id="9" name="Kép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11772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3011" y="126946"/>
            <a:ext cx="6765253" cy="543595"/>
          </a:xfrm>
        </p:spPr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10" name="Élőláb helye 5"/>
          <p:cNvSpPr>
            <a:spLocks noGrp="1"/>
          </p:cNvSpPr>
          <p:nvPr>
            <p:ph type="ftr" sz="quarter" idx="10"/>
          </p:nvPr>
        </p:nvSpPr>
        <p:spPr>
          <a:xfrm>
            <a:off x="182563" y="6580188"/>
            <a:ext cx="7142162" cy="2476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Dátum helye 4"/>
          <p:cNvSpPr>
            <a:spLocks noGrp="1"/>
          </p:cNvSpPr>
          <p:nvPr>
            <p:ph type="dt" sz="half" idx="11"/>
          </p:nvPr>
        </p:nvSpPr>
        <p:spPr>
          <a:xfrm>
            <a:off x="7324725" y="6580188"/>
            <a:ext cx="992188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0E6B8-40EC-4A8D-9EC2-5F8E4246AE0F}" type="datetimeFigureOut">
              <a:rPr lang="hu-HU"/>
              <a:pPr>
                <a:defRPr/>
              </a:pPr>
              <a:t>2022. 05. 30.</a:t>
            </a:fld>
            <a:endParaRPr lang="hu-HU" dirty="0"/>
          </a:p>
        </p:txBody>
      </p:sp>
      <p:sp>
        <p:nvSpPr>
          <p:cNvPr id="12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316913" y="6580188"/>
            <a:ext cx="6477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50AF7-285A-4A57-A8CC-154322C0D4D2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46415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68900"/>
            <a:ext cx="2041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ép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5226050"/>
            <a:ext cx="249555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églalap 8"/>
          <p:cNvSpPr/>
          <p:nvPr userDrawn="1"/>
        </p:nvSpPr>
        <p:spPr>
          <a:xfrm>
            <a:off x="0" y="6524625"/>
            <a:ext cx="9144000" cy="360363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10" name="Téglalap 9"/>
          <p:cNvSpPr/>
          <p:nvPr userDrawn="1"/>
        </p:nvSpPr>
        <p:spPr>
          <a:xfrm>
            <a:off x="-15875" y="0"/>
            <a:ext cx="9144000" cy="863600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pic>
        <p:nvPicPr>
          <p:cNvPr id="11" name="Kép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11772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15" name="Cím 1"/>
          <p:cNvSpPr>
            <a:spLocks noGrp="1"/>
          </p:cNvSpPr>
          <p:nvPr>
            <p:ph type="title"/>
          </p:nvPr>
        </p:nvSpPr>
        <p:spPr>
          <a:xfrm>
            <a:off x="183011" y="126946"/>
            <a:ext cx="6765253" cy="543595"/>
          </a:xfrm>
        </p:spPr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2" name="Élőláb helye 5"/>
          <p:cNvSpPr>
            <a:spLocks noGrp="1"/>
          </p:cNvSpPr>
          <p:nvPr>
            <p:ph type="ftr" sz="quarter" idx="10"/>
          </p:nvPr>
        </p:nvSpPr>
        <p:spPr>
          <a:xfrm>
            <a:off x="182563" y="6580188"/>
            <a:ext cx="7142162" cy="2476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" name="Dátum helye 4"/>
          <p:cNvSpPr>
            <a:spLocks noGrp="1"/>
          </p:cNvSpPr>
          <p:nvPr>
            <p:ph type="dt" sz="half" idx="11"/>
          </p:nvPr>
        </p:nvSpPr>
        <p:spPr>
          <a:xfrm>
            <a:off x="7324725" y="6580188"/>
            <a:ext cx="992188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DFA71-6C6D-4B8F-B529-AD9444C60ECC}" type="datetimeFigureOut">
              <a:rPr lang="hu-HU"/>
              <a:pPr>
                <a:defRPr/>
              </a:pPr>
              <a:t>2022. 05. 30.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5221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68900"/>
            <a:ext cx="2041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ép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5226050"/>
            <a:ext cx="249555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 userDrawn="1"/>
        </p:nvSpPr>
        <p:spPr>
          <a:xfrm>
            <a:off x="0" y="6524625"/>
            <a:ext cx="9144000" cy="360363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6" name="Téglalap 5"/>
          <p:cNvSpPr/>
          <p:nvPr userDrawn="1"/>
        </p:nvSpPr>
        <p:spPr>
          <a:xfrm>
            <a:off x="-15875" y="0"/>
            <a:ext cx="9144000" cy="863600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pic>
        <p:nvPicPr>
          <p:cNvPr id="7" name="Kép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11772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183011" y="126946"/>
            <a:ext cx="6765253" cy="543595"/>
          </a:xfrm>
        </p:spPr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8" name="Élőláb helye 5"/>
          <p:cNvSpPr>
            <a:spLocks noGrp="1"/>
          </p:cNvSpPr>
          <p:nvPr>
            <p:ph type="ftr" sz="quarter" idx="10"/>
          </p:nvPr>
        </p:nvSpPr>
        <p:spPr>
          <a:xfrm>
            <a:off x="182563" y="6580188"/>
            <a:ext cx="7142162" cy="2476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átum helye 4"/>
          <p:cNvSpPr>
            <a:spLocks noGrp="1"/>
          </p:cNvSpPr>
          <p:nvPr>
            <p:ph type="dt" sz="half" idx="11"/>
          </p:nvPr>
        </p:nvSpPr>
        <p:spPr>
          <a:xfrm>
            <a:off x="7324725" y="6580188"/>
            <a:ext cx="992188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BEC90-BD27-4B8B-8584-16041D46AE70}" type="datetimeFigureOut">
              <a:rPr lang="hu-HU"/>
              <a:pPr>
                <a:defRPr/>
              </a:pPr>
              <a:t>2022. 05. 30.</a:t>
            </a:fld>
            <a:endParaRPr lang="hu-HU" dirty="0"/>
          </a:p>
        </p:txBody>
      </p:sp>
      <p:sp>
        <p:nvSpPr>
          <p:cNvPr id="10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316913" y="6580188"/>
            <a:ext cx="6477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F89E9-EB21-43C4-9F25-C5133F434BC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47140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68900"/>
            <a:ext cx="2041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5226050"/>
            <a:ext cx="249555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églalap 6"/>
          <p:cNvSpPr/>
          <p:nvPr userDrawn="1"/>
        </p:nvSpPr>
        <p:spPr>
          <a:xfrm>
            <a:off x="0" y="6524625"/>
            <a:ext cx="9144000" cy="360363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8" name="Téglalap 7"/>
          <p:cNvSpPr/>
          <p:nvPr userDrawn="1"/>
        </p:nvSpPr>
        <p:spPr>
          <a:xfrm>
            <a:off x="-15875" y="0"/>
            <a:ext cx="9144000" cy="863600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pic>
        <p:nvPicPr>
          <p:cNvPr id="9" name="Kép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11772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987425"/>
            <a:ext cx="2949575" cy="42385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Cím 1"/>
          <p:cNvSpPr>
            <a:spLocks noGrp="1"/>
          </p:cNvSpPr>
          <p:nvPr>
            <p:ph type="title"/>
          </p:nvPr>
        </p:nvSpPr>
        <p:spPr>
          <a:xfrm>
            <a:off x="183011" y="126946"/>
            <a:ext cx="6765253" cy="543595"/>
          </a:xfrm>
        </p:spPr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0" name="Élőláb helye 5"/>
          <p:cNvSpPr>
            <a:spLocks noGrp="1"/>
          </p:cNvSpPr>
          <p:nvPr>
            <p:ph type="ftr" sz="quarter" idx="10"/>
          </p:nvPr>
        </p:nvSpPr>
        <p:spPr>
          <a:xfrm>
            <a:off x="182563" y="6580188"/>
            <a:ext cx="7142162" cy="2476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Dátum helye 4"/>
          <p:cNvSpPr>
            <a:spLocks noGrp="1"/>
          </p:cNvSpPr>
          <p:nvPr>
            <p:ph type="dt" sz="half" idx="11"/>
          </p:nvPr>
        </p:nvSpPr>
        <p:spPr>
          <a:xfrm>
            <a:off x="7324725" y="6580188"/>
            <a:ext cx="992188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2AEBF-8DC8-415A-B473-255BE44C67F0}" type="datetimeFigureOut">
              <a:rPr lang="hu-HU"/>
              <a:pPr>
                <a:defRPr/>
              </a:pPr>
              <a:t>2022. 05. 30.</a:t>
            </a:fld>
            <a:endParaRPr lang="hu-HU" dirty="0"/>
          </a:p>
        </p:txBody>
      </p:sp>
      <p:sp>
        <p:nvSpPr>
          <p:cNvPr id="12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316913" y="6580188"/>
            <a:ext cx="6477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328F7-2B76-4ACF-957F-071B2B31150E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95856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68900"/>
            <a:ext cx="2041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5226050"/>
            <a:ext cx="249555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églalap 6"/>
          <p:cNvSpPr/>
          <p:nvPr userDrawn="1"/>
        </p:nvSpPr>
        <p:spPr>
          <a:xfrm>
            <a:off x="0" y="6524625"/>
            <a:ext cx="9144000" cy="360363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8" name="Téglalap 7"/>
          <p:cNvSpPr/>
          <p:nvPr userDrawn="1"/>
        </p:nvSpPr>
        <p:spPr>
          <a:xfrm>
            <a:off x="-15875" y="0"/>
            <a:ext cx="9144000" cy="863600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pic>
        <p:nvPicPr>
          <p:cNvPr id="9" name="Kép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11772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1031975"/>
            <a:ext cx="2949575" cy="48370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Cím 1"/>
          <p:cNvSpPr>
            <a:spLocks noGrp="1"/>
          </p:cNvSpPr>
          <p:nvPr>
            <p:ph type="title"/>
          </p:nvPr>
        </p:nvSpPr>
        <p:spPr>
          <a:xfrm>
            <a:off x="183011" y="126946"/>
            <a:ext cx="6765253" cy="543595"/>
          </a:xfrm>
        </p:spPr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0" name="Élőláb helye 5"/>
          <p:cNvSpPr>
            <a:spLocks noGrp="1"/>
          </p:cNvSpPr>
          <p:nvPr>
            <p:ph type="ftr" sz="quarter" idx="10"/>
          </p:nvPr>
        </p:nvSpPr>
        <p:spPr>
          <a:xfrm>
            <a:off x="182563" y="6580188"/>
            <a:ext cx="7142162" cy="2476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Dátum helye 4"/>
          <p:cNvSpPr>
            <a:spLocks noGrp="1"/>
          </p:cNvSpPr>
          <p:nvPr>
            <p:ph type="dt" sz="half" idx="11"/>
          </p:nvPr>
        </p:nvSpPr>
        <p:spPr>
          <a:xfrm>
            <a:off x="7324725" y="6580188"/>
            <a:ext cx="992188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4B990-3FBB-4EA8-B047-0F20481DEF34}" type="datetimeFigureOut">
              <a:rPr lang="hu-HU"/>
              <a:pPr>
                <a:defRPr/>
              </a:pPr>
              <a:t>2022. 05. 30.</a:t>
            </a:fld>
            <a:endParaRPr lang="hu-HU" dirty="0"/>
          </a:p>
        </p:txBody>
      </p:sp>
      <p:sp>
        <p:nvSpPr>
          <p:cNvPr id="12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316913" y="6580188"/>
            <a:ext cx="6477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EE576-C866-4EBF-ABAD-A71BBD380B92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10300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68900"/>
            <a:ext cx="2041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5226050"/>
            <a:ext cx="249555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églalap 5"/>
          <p:cNvSpPr/>
          <p:nvPr userDrawn="1"/>
        </p:nvSpPr>
        <p:spPr>
          <a:xfrm>
            <a:off x="0" y="6524625"/>
            <a:ext cx="9144000" cy="360363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7" name="Téglalap 6"/>
          <p:cNvSpPr/>
          <p:nvPr userDrawn="1"/>
        </p:nvSpPr>
        <p:spPr>
          <a:xfrm>
            <a:off x="-15875" y="0"/>
            <a:ext cx="9144000" cy="863600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pic>
        <p:nvPicPr>
          <p:cNvPr id="8" name="Kép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11772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183011" y="126946"/>
            <a:ext cx="6765253" cy="543595"/>
          </a:xfrm>
        </p:spPr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9" name="Élőláb helye 5"/>
          <p:cNvSpPr>
            <a:spLocks noGrp="1"/>
          </p:cNvSpPr>
          <p:nvPr>
            <p:ph type="ftr" sz="quarter" idx="10"/>
          </p:nvPr>
        </p:nvSpPr>
        <p:spPr>
          <a:xfrm>
            <a:off x="182563" y="6580188"/>
            <a:ext cx="7142162" cy="2476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Dátum helye 4"/>
          <p:cNvSpPr>
            <a:spLocks noGrp="1"/>
          </p:cNvSpPr>
          <p:nvPr>
            <p:ph type="dt" sz="half" idx="11"/>
          </p:nvPr>
        </p:nvSpPr>
        <p:spPr>
          <a:xfrm>
            <a:off x="7324725" y="6580188"/>
            <a:ext cx="992188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A9283-3B66-4A76-93E1-52F0BB06CA05}" type="datetimeFigureOut">
              <a:rPr lang="hu-HU"/>
              <a:pPr>
                <a:defRPr/>
              </a:pPr>
              <a:t>2022. 05. 30.</a:t>
            </a:fld>
            <a:endParaRPr lang="hu-HU" dirty="0"/>
          </a:p>
        </p:txBody>
      </p:sp>
      <p:sp>
        <p:nvSpPr>
          <p:cNvPr id="11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316913" y="6580188"/>
            <a:ext cx="6477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A0C28-961C-4250-A862-6B23759BDDD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58129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 userDrawn="1"/>
        </p:nvSpPr>
        <p:spPr>
          <a:xfrm>
            <a:off x="0" y="-26988"/>
            <a:ext cx="9144000" cy="863601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5" name="Téglalap 4"/>
          <p:cNvSpPr/>
          <p:nvPr userDrawn="1"/>
        </p:nvSpPr>
        <p:spPr>
          <a:xfrm>
            <a:off x="0" y="6524625"/>
            <a:ext cx="9144000" cy="360363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6" name="Téglalap 5"/>
          <p:cNvSpPr/>
          <p:nvPr userDrawn="1"/>
        </p:nvSpPr>
        <p:spPr>
          <a:xfrm>
            <a:off x="0" y="5732463"/>
            <a:ext cx="9144000" cy="17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pic>
        <p:nvPicPr>
          <p:cNvPr id="7" name="Kép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5" y="-26988"/>
            <a:ext cx="2117725" cy="137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ép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8" y="5395913"/>
            <a:ext cx="2041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5195888"/>
            <a:ext cx="2497138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45241"/>
            <a:ext cx="8229600" cy="3661986"/>
          </a:xfrm>
        </p:spPr>
        <p:txBody>
          <a:bodyPr/>
          <a:lstStyle/>
          <a:p>
            <a:pPr lvl="0"/>
            <a:r>
              <a:rPr lang="en-GB" noProof="0" dirty="0" err="1"/>
              <a:t>Mintaszöveg</a:t>
            </a:r>
            <a:r>
              <a:rPr lang="en-GB" noProof="0" dirty="0"/>
              <a:t> </a:t>
            </a:r>
            <a:r>
              <a:rPr lang="en-GB" noProof="0" dirty="0" err="1"/>
              <a:t>szerkesztése</a:t>
            </a:r>
            <a:endParaRPr lang="en-GB" noProof="0" dirty="0"/>
          </a:p>
          <a:p>
            <a:pPr lvl="1"/>
            <a:r>
              <a:rPr lang="en-GB" noProof="0" dirty="0" err="1"/>
              <a:t>Második</a:t>
            </a:r>
            <a:r>
              <a:rPr lang="en-GB" noProof="0" dirty="0"/>
              <a:t> </a:t>
            </a:r>
            <a:r>
              <a:rPr lang="en-GB" noProof="0" dirty="0" err="1"/>
              <a:t>szint</a:t>
            </a:r>
            <a:endParaRPr lang="en-GB" noProof="0" dirty="0"/>
          </a:p>
          <a:p>
            <a:pPr lvl="2"/>
            <a:r>
              <a:rPr lang="en-GB" noProof="0" dirty="0" err="1"/>
              <a:t>Harmadik</a:t>
            </a:r>
            <a:r>
              <a:rPr lang="en-GB" noProof="0" dirty="0"/>
              <a:t> </a:t>
            </a:r>
            <a:r>
              <a:rPr lang="en-GB" noProof="0" dirty="0" err="1"/>
              <a:t>szint</a:t>
            </a:r>
            <a:endParaRPr lang="en-GB" noProof="0" dirty="0"/>
          </a:p>
          <a:p>
            <a:pPr lvl="3"/>
            <a:r>
              <a:rPr lang="en-GB" noProof="0" dirty="0" err="1"/>
              <a:t>Negyedik</a:t>
            </a:r>
            <a:r>
              <a:rPr lang="en-GB" noProof="0" dirty="0"/>
              <a:t> </a:t>
            </a:r>
            <a:r>
              <a:rPr lang="en-GB" noProof="0" dirty="0" err="1"/>
              <a:t>szint</a:t>
            </a:r>
            <a:endParaRPr lang="en-GB" noProof="0" dirty="0"/>
          </a:p>
          <a:p>
            <a:pPr lvl="4"/>
            <a:r>
              <a:rPr lang="en-GB" noProof="0" dirty="0" err="1"/>
              <a:t>Ötödik</a:t>
            </a:r>
            <a:r>
              <a:rPr lang="en-GB" noProof="0" dirty="0"/>
              <a:t> </a:t>
            </a:r>
            <a:r>
              <a:rPr lang="en-GB" noProof="0" dirty="0" err="1"/>
              <a:t>szint</a:t>
            </a:r>
            <a:endParaRPr lang="en-GB" noProof="0" dirty="0"/>
          </a:p>
        </p:txBody>
      </p:sp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183011" y="126946"/>
            <a:ext cx="6765253" cy="54359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0" name="Dátum helye 4"/>
          <p:cNvSpPr>
            <a:spLocks noGrp="1"/>
          </p:cNvSpPr>
          <p:nvPr>
            <p:ph type="dt" sz="half" idx="10"/>
          </p:nvPr>
        </p:nvSpPr>
        <p:spPr>
          <a:xfrm>
            <a:off x="7324725" y="6580188"/>
            <a:ext cx="992188" cy="247650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BBA282D4-C975-4D0B-873A-7D7AB8BC804E}" type="datetime1">
              <a:rPr lang="hu-HU" smtClean="0"/>
              <a:t>2022. 05. 30.</a:t>
            </a:fld>
            <a:endParaRPr lang="hu-HU" dirty="0"/>
          </a:p>
        </p:txBody>
      </p:sp>
      <p:sp>
        <p:nvSpPr>
          <p:cNvPr id="11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82563" y="6580188"/>
            <a:ext cx="7142162" cy="247650"/>
          </a:xfrm>
        </p:spPr>
        <p:txBody>
          <a:bodyPr/>
          <a:lstStyle>
            <a:lvl1pPr algn="l">
              <a:defRPr dirty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hu-HU"/>
              <a:t>Ilácsa Szabina, Könyvtári Szabványosítási Iroda, ilacsa.szabina@oszk.hu</a:t>
            </a:r>
            <a:endParaRPr lang="hu-HU" dirty="0"/>
          </a:p>
        </p:txBody>
      </p:sp>
      <p:sp>
        <p:nvSpPr>
          <p:cNvPr id="13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316913" y="6580188"/>
            <a:ext cx="647700" cy="247650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191BB8DF-01AC-4E45-B79E-884E3073F66B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8807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68900"/>
            <a:ext cx="2041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6050"/>
            <a:ext cx="249555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églalap 6"/>
          <p:cNvSpPr/>
          <p:nvPr userDrawn="1"/>
        </p:nvSpPr>
        <p:spPr>
          <a:xfrm>
            <a:off x="0" y="6524625"/>
            <a:ext cx="9144000" cy="360363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8" name="Téglalap 7"/>
          <p:cNvSpPr/>
          <p:nvPr userDrawn="1"/>
        </p:nvSpPr>
        <p:spPr>
          <a:xfrm>
            <a:off x="-15875" y="0"/>
            <a:ext cx="9144000" cy="863600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pic>
        <p:nvPicPr>
          <p:cNvPr id="9" name="Kép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11772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3011" y="126946"/>
            <a:ext cx="6765253" cy="54359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10" name="Élőláb helye 5"/>
          <p:cNvSpPr>
            <a:spLocks noGrp="1"/>
          </p:cNvSpPr>
          <p:nvPr>
            <p:ph type="ftr" sz="quarter" idx="10"/>
          </p:nvPr>
        </p:nvSpPr>
        <p:spPr>
          <a:xfrm>
            <a:off x="182563" y="6580188"/>
            <a:ext cx="7142162" cy="247650"/>
          </a:xfrm>
        </p:spPr>
        <p:txBody>
          <a:bodyPr/>
          <a:lstStyle>
            <a:lvl1pPr algn="l">
              <a:defRPr dirty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hu-HU"/>
              <a:t>Ilácsa Szabina, Könyvtári Szabványosítási Iroda, ilacsa.szabina@oszk.hu</a:t>
            </a:r>
            <a:endParaRPr lang="hu-HU" dirty="0"/>
          </a:p>
        </p:txBody>
      </p:sp>
      <p:sp>
        <p:nvSpPr>
          <p:cNvPr id="11" name="Dátum helye 4"/>
          <p:cNvSpPr>
            <a:spLocks noGrp="1"/>
          </p:cNvSpPr>
          <p:nvPr>
            <p:ph type="dt" sz="half" idx="11"/>
          </p:nvPr>
        </p:nvSpPr>
        <p:spPr>
          <a:xfrm>
            <a:off x="7324725" y="6580188"/>
            <a:ext cx="992188" cy="247650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3EFC0BF-3C07-4015-9B83-550DB0222766}" type="datetime1">
              <a:rPr lang="hu-HU" smtClean="0"/>
              <a:t>2022. 05. 30.</a:t>
            </a:fld>
            <a:endParaRPr lang="hu-HU" dirty="0"/>
          </a:p>
        </p:txBody>
      </p:sp>
      <p:sp>
        <p:nvSpPr>
          <p:cNvPr id="12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316913" y="6580188"/>
            <a:ext cx="647700" cy="247650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CF450AF7-285A-4A57-A8CC-154322C0D4D2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0983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68900"/>
            <a:ext cx="2041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ép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5226050"/>
            <a:ext cx="249555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églalap 8"/>
          <p:cNvSpPr/>
          <p:nvPr userDrawn="1"/>
        </p:nvSpPr>
        <p:spPr>
          <a:xfrm>
            <a:off x="0" y="6524625"/>
            <a:ext cx="9144000" cy="360363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10" name="Téglalap 9"/>
          <p:cNvSpPr/>
          <p:nvPr userDrawn="1"/>
        </p:nvSpPr>
        <p:spPr>
          <a:xfrm>
            <a:off x="-15875" y="0"/>
            <a:ext cx="9144000" cy="863600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pic>
        <p:nvPicPr>
          <p:cNvPr id="11" name="Kép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11772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15" name="Cím 1"/>
          <p:cNvSpPr>
            <a:spLocks noGrp="1"/>
          </p:cNvSpPr>
          <p:nvPr>
            <p:ph type="title"/>
          </p:nvPr>
        </p:nvSpPr>
        <p:spPr>
          <a:xfrm>
            <a:off x="183011" y="126946"/>
            <a:ext cx="6765253" cy="54359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2" name="Élőláb helye 5"/>
          <p:cNvSpPr>
            <a:spLocks noGrp="1"/>
          </p:cNvSpPr>
          <p:nvPr>
            <p:ph type="ftr" sz="quarter" idx="10"/>
          </p:nvPr>
        </p:nvSpPr>
        <p:spPr>
          <a:xfrm>
            <a:off x="182563" y="6580188"/>
            <a:ext cx="7142162" cy="247650"/>
          </a:xfrm>
        </p:spPr>
        <p:txBody>
          <a:bodyPr/>
          <a:lstStyle>
            <a:lvl1pPr algn="l">
              <a:defRPr dirty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hu-HU"/>
              <a:t>Ilácsa Szabina, Könyvtári Szabványosítási Iroda, ilacsa.szabina@oszk.hu</a:t>
            </a:r>
            <a:endParaRPr lang="hu-HU" dirty="0"/>
          </a:p>
        </p:txBody>
      </p:sp>
      <p:sp>
        <p:nvSpPr>
          <p:cNvPr id="13" name="Dátum helye 4"/>
          <p:cNvSpPr>
            <a:spLocks noGrp="1"/>
          </p:cNvSpPr>
          <p:nvPr>
            <p:ph type="dt" sz="half" idx="11"/>
          </p:nvPr>
        </p:nvSpPr>
        <p:spPr>
          <a:xfrm>
            <a:off x="7324725" y="6580188"/>
            <a:ext cx="992188" cy="247650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CECE000D-C463-4A4A-8EF6-75650E0EB381}" type="datetime1">
              <a:rPr lang="hu-HU" smtClean="0"/>
              <a:t>2022. 05. 30.</a:t>
            </a:fld>
            <a:endParaRPr lang="hu-HU" dirty="0"/>
          </a:p>
        </p:txBody>
      </p:sp>
      <p:sp>
        <p:nvSpPr>
          <p:cNvPr id="14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316913" y="6580188"/>
            <a:ext cx="647700" cy="247650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CF450AF7-285A-4A57-A8CC-154322C0D4D2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19791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68900"/>
            <a:ext cx="2041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ép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5226050"/>
            <a:ext cx="249555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 userDrawn="1"/>
        </p:nvSpPr>
        <p:spPr>
          <a:xfrm>
            <a:off x="0" y="6524625"/>
            <a:ext cx="9144000" cy="360363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6" name="Téglalap 5"/>
          <p:cNvSpPr/>
          <p:nvPr userDrawn="1"/>
        </p:nvSpPr>
        <p:spPr>
          <a:xfrm>
            <a:off x="-15875" y="0"/>
            <a:ext cx="9144000" cy="863600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pic>
        <p:nvPicPr>
          <p:cNvPr id="7" name="Kép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11772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183011" y="126946"/>
            <a:ext cx="6765253" cy="543595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9" name="Dátum helye 4"/>
          <p:cNvSpPr>
            <a:spLocks noGrp="1"/>
          </p:cNvSpPr>
          <p:nvPr>
            <p:ph type="dt" sz="half" idx="11"/>
          </p:nvPr>
        </p:nvSpPr>
        <p:spPr>
          <a:xfrm>
            <a:off x="7324725" y="6580188"/>
            <a:ext cx="992188" cy="247650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EA1EBC17-9D08-41D9-BF4B-7EA6A5286015}" type="datetime1">
              <a:rPr lang="hu-HU" smtClean="0"/>
              <a:t>2022. 05. 30.</a:t>
            </a:fld>
            <a:endParaRPr lang="hu-HU" dirty="0"/>
          </a:p>
        </p:txBody>
      </p:sp>
      <p:sp>
        <p:nvSpPr>
          <p:cNvPr id="10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316913" y="6580188"/>
            <a:ext cx="647700" cy="247650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C2AF89E9-EB21-43C4-9F25-C5133F434BCF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2" name="Élőláb helye 5"/>
          <p:cNvSpPr>
            <a:spLocks noGrp="1"/>
          </p:cNvSpPr>
          <p:nvPr>
            <p:ph type="ftr" sz="quarter" idx="10"/>
          </p:nvPr>
        </p:nvSpPr>
        <p:spPr>
          <a:xfrm>
            <a:off x="182563" y="6580188"/>
            <a:ext cx="7142162" cy="247650"/>
          </a:xfrm>
        </p:spPr>
        <p:txBody>
          <a:bodyPr/>
          <a:lstStyle>
            <a:lvl1pPr algn="l">
              <a:defRPr dirty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hu-HU"/>
              <a:t>Ilácsa Szabina, Könyvtári Szabványosítási Iroda, ilacsa.szabina@oszk.hu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85432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68900"/>
            <a:ext cx="2041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5226050"/>
            <a:ext cx="249555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églalap 6"/>
          <p:cNvSpPr/>
          <p:nvPr userDrawn="1"/>
        </p:nvSpPr>
        <p:spPr>
          <a:xfrm>
            <a:off x="0" y="6524625"/>
            <a:ext cx="9144000" cy="360363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8" name="Téglalap 7"/>
          <p:cNvSpPr/>
          <p:nvPr userDrawn="1"/>
        </p:nvSpPr>
        <p:spPr>
          <a:xfrm>
            <a:off x="-15875" y="0"/>
            <a:ext cx="9144000" cy="863600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pic>
        <p:nvPicPr>
          <p:cNvPr id="9" name="Kép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11772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987425"/>
            <a:ext cx="2949575" cy="42385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3" name="Cím 1"/>
          <p:cNvSpPr>
            <a:spLocks noGrp="1"/>
          </p:cNvSpPr>
          <p:nvPr>
            <p:ph type="title"/>
          </p:nvPr>
        </p:nvSpPr>
        <p:spPr>
          <a:xfrm>
            <a:off x="183011" y="126946"/>
            <a:ext cx="6765253" cy="543595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11" name="Dátum helye 4"/>
          <p:cNvSpPr>
            <a:spLocks noGrp="1"/>
          </p:cNvSpPr>
          <p:nvPr>
            <p:ph type="dt" sz="half" idx="11"/>
          </p:nvPr>
        </p:nvSpPr>
        <p:spPr>
          <a:xfrm>
            <a:off x="7324725" y="6580188"/>
            <a:ext cx="992188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5536C-B647-4E60-9F9D-08866E9E2B92}" type="datetime1">
              <a:rPr lang="hu-HU" smtClean="0"/>
              <a:t>2022. 05. 30.</a:t>
            </a:fld>
            <a:endParaRPr lang="hu-HU" dirty="0"/>
          </a:p>
        </p:txBody>
      </p:sp>
      <p:sp>
        <p:nvSpPr>
          <p:cNvPr id="12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316913" y="6580188"/>
            <a:ext cx="6477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328F7-2B76-4ACF-957F-071B2B31150E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4" name="Élőláb helye 5"/>
          <p:cNvSpPr>
            <a:spLocks noGrp="1"/>
          </p:cNvSpPr>
          <p:nvPr>
            <p:ph type="ftr" sz="quarter" idx="10"/>
          </p:nvPr>
        </p:nvSpPr>
        <p:spPr>
          <a:xfrm>
            <a:off x="182563" y="6580188"/>
            <a:ext cx="7142162" cy="247650"/>
          </a:xfrm>
        </p:spPr>
        <p:txBody>
          <a:bodyPr/>
          <a:lstStyle>
            <a:lvl1pPr algn="l">
              <a:defRPr dirty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hu-HU"/>
              <a:t>Ilácsa Szabina, Könyvtári Szabványosítási Iroda, ilacsa.szabina@oszk.hu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9518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68900"/>
            <a:ext cx="2041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5226050"/>
            <a:ext cx="249555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églalap 6"/>
          <p:cNvSpPr/>
          <p:nvPr userDrawn="1"/>
        </p:nvSpPr>
        <p:spPr>
          <a:xfrm>
            <a:off x="0" y="6524625"/>
            <a:ext cx="9144000" cy="360363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8" name="Téglalap 7"/>
          <p:cNvSpPr/>
          <p:nvPr userDrawn="1"/>
        </p:nvSpPr>
        <p:spPr>
          <a:xfrm>
            <a:off x="-15875" y="0"/>
            <a:ext cx="9144000" cy="863600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pic>
        <p:nvPicPr>
          <p:cNvPr id="9" name="Kép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11772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1031975"/>
            <a:ext cx="2949575" cy="48370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3" name="Cím 1"/>
          <p:cNvSpPr>
            <a:spLocks noGrp="1"/>
          </p:cNvSpPr>
          <p:nvPr>
            <p:ph type="title"/>
          </p:nvPr>
        </p:nvSpPr>
        <p:spPr>
          <a:xfrm>
            <a:off x="183011" y="126946"/>
            <a:ext cx="6765253" cy="543595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11" name="Dátum helye 4"/>
          <p:cNvSpPr>
            <a:spLocks noGrp="1"/>
          </p:cNvSpPr>
          <p:nvPr>
            <p:ph type="dt" sz="half" idx="11"/>
          </p:nvPr>
        </p:nvSpPr>
        <p:spPr>
          <a:xfrm>
            <a:off x="7324725" y="6580188"/>
            <a:ext cx="992188" cy="247650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B3745DC-CF79-485D-9451-5BC3BEB5F47A}" type="datetime1">
              <a:rPr lang="hu-HU" smtClean="0"/>
              <a:t>2022. 05. 30.</a:t>
            </a:fld>
            <a:endParaRPr lang="hu-HU" dirty="0"/>
          </a:p>
        </p:txBody>
      </p:sp>
      <p:sp>
        <p:nvSpPr>
          <p:cNvPr id="12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316913" y="6580188"/>
            <a:ext cx="647700" cy="247650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D73EE576-C866-4EBF-ABAD-A71BBD380B92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4" name="Élőláb helye 5"/>
          <p:cNvSpPr>
            <a:spLocks noGrp="1"/>
          </p:cNvSpPr>
          <p:nvPr>
            <p:ph type="ftr" sz="quarter" idx="10"/>
          </p:nvPr>
        </p:nvSpPr>
        <p:spPr>
          <a:xfrm>
            <a:off x="182563" y="6580188"/>
            <a:ext cx="7142162" cy="247650"/>
          </a:xfrm>
        </p:spPr>
        <p:txBody>
          <a:bodyPr/>
          <a:lstStyle>
            <a:lvl1pPr algn="l">
              <a:defRPr dirty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hu-HU"/>
              <a:t>Ilácsa Szabina, Könyvtári Szabványosítási Iroda, ilacsa.szabina@oszk.hu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562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68900"/>
            <a:ext cx="2041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5226050"/>
            <a:ext cx="249555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églalap 5"/>
          <p:cNvSpPr/>
          <p:nvPr userDrawn="1"/>
        </p:nvSpPr>
        <p:spPr>
          <a:xfrm>
            <a:off x="0" y="6524625"/>
            <a:ext cx="9144000" cy="360363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7" name="Téglalap 6"/>
          <p:cNvSpPr/>
          <p:nvPr userDrawn="1"/>
        </p:nvSpPr>
        <p:spPr>
          <a:xfrm>
            <a:off x="-15875" y="0"/>
            <a:ext cx="9144000" cy="863600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pic>
        <p:nvPicPr>
          <p:cNvPr id="8" name="Kép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11772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183011" y="126946"/>
            <a:ext cx="6765253" cy="543595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10" name="Dátum helye 4"/>
          <p:cNvSpPr>
            <a:spLocks noGrp="1"/>
          </p:cNvSpPr>
          <p:nvPr>
            <p:ph type="dt" sz="half" idx="11"/>
          </p:nvPr>
        </p:nvSpPr>
        <p:spPr>
          <a:xfrm>
            <a:off x="7324725" y="6580188"/>
            <a:ext cx="992188" cy="247650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7D8A9E7-361A-48BD-818D-47D5CD377B48}" type="datetime1">
              <a:rPr lang="hu-HU" smtClean="0"/>
              <a:t>2022. 05. 30.</a:t>
            </a:fld>
            <a:endParaRPr lang="hu-HU" dirty="0"/>
          </a:p>
        </p:txBody>
      </p:sp>
      <p:sp>
        <p:nvSpPr>
          <p:cNvPr id="11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316913" y="6580188"/>
            <a:ext cx="647700" cy="247650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BDAA0C28-961C-4250-A862-6B23759BDDDB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3" name="Élőláb helye 5"/>
          <p:cNvSpPr>
            <a:spLocks noGrp="1"/>
          </p:cNvSpPr>
          <p:nvPr>
            <p:ph type="ftr" sz="quarter" idx="10"/>
          </p:nvPr>
        </p:nvSpPr>
        <p:spPr>
          <a:xfrm>
            <a:off x="182563" y="6580188"/>
            <a:ext cx="7142162" cy="247650"/>
          </a:xfrm>
        </p:spPr>
        <p:txBody>
          <a:bodyPr/>
          <a:lstStyle>
            <a:lvl1pPr algn="l">
              <a:defRPr dirty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hu-HU"/>
              <a:t>Ilácsa Szabina, Könyvtári Szabványosítási Iroda, ilacsa.szabina@oszk.hu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8603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 userDrawn="1"/>
        </p:nvSpPr>
        <p:spPr>
          <a:xfrm>
            <a:off x="0" y="-26988"/>
            <a:ext cx="9144000" cy="863601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5" name="Téglalap 4"/>
          <p:cNvSpPr/>
          <p:nvPr userDrawn="1"/>
        </p:nvSpPr>
        <p:spPr>
          <a:xfrm>
            <a:off x="0" y="6524625"/>
            <a:ext cx="9144000" cy="360363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6" name="Téglalap 5"/>
          <p:cNvSpPr/>
          <p:nvPr userDrawn="1"/>
        </p:nvSpPr>
        <p:spPr>
          <a:xfrm>
            <a:off x="0" y="5732463"/>
            <a:ext cx="9144000" cy="17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pic>
        <p:nvPicPr>
          <p:cNvPr id="7" name="Kép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5" y="-26988"/>
            <a:ext cx="2117725" cy="137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ép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8" y="5395913"/>
            <a:ext cx="2041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5195888"/>
            <a:ext cx="2497138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73167"/>
            <a:ext cx="8229600" cy="3734060"/>
          </a:xfrm>
        </p:spPr>
        <p:txBody>
          <a:bodyPr/>
          <a:lstStyle/>
          <a:p>
            <a:pPr lvl="0"/>
            <a:r>
              <a:rPr lang="en-GB" noProof="0" dirty="0" err="1" smtClean="0"/>
              <a:t>Mintaszöveg</a:t>
            </a:r>
            <a:r>
              <a:rPr lang="en-GB" noProof="0" dirty="0" smtClean="0"/>
              <a:t> </a:t>
            </a:r>
            <a:r>
              <a:rPr lang="en-GB" noProof="0" dirty="0" err="1" smtClean="0"/>
              <a:t>szerkesztése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Második</a:t>
            </a:r>
            <a:r>
              <a:rPr lang="en-GB" noProof="0" dirty="0" smtClean="0"/>
              <a:t> </a:t>
            </a:r>
            <a:r>
              <a:rPr lang="en-GB" noProof="0" dirty="0" err="1" smtClean="0"/>
              <a:t>szint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Harmadik</a:t>
            </a:r>
            <a:r>
              <a:rPr lang="en-GB" noProof="0" dirty="0" smtClean="0"/>
              <a:t> </a:t>
            </a:r>
            <a:r>
              <a:rPr lang="en-GB" noProof="0" dirty="0" err="1" smtClean="0"/>
              <a:t>szint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Negyedik</a:t>
            </a:r>
            <a:r>
              <a:rPr lang="en-GB" noProof="0" dirty="0" smtClean="0"/>
              <a:t> </a:t>
            </a:r>
            <a:r>
              <a:rPr lang="en-GB" noProof="0" dirty="0" err="1" smtClean="0"/>
              <a:t>szint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Ötödik</a:t>
            </a:r>
            <a:r>
              <a:rPr lang="en-GB" noProof="0" dirty="0" smtClean="0"/>
              <a:t> </a:t>
            </a:r>
            <a:r>
              <a:rPr lang="en-GB" noProof="0" dirty="0" err="1" smtClean="0"/>
              <a:t>szint</a:t>
            </a:r>
            <a:endParaRPr lang="en-GB" noProof="0" dirty="0"/>
          </a:p>
        </p:txBody>
      </p:sp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183011" y="126946"/>
            <a:ext cx="6765253" cy="543595"/>
          </a:xfrm>
        </p:spPr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0" name="Dátum helye 4"/>
          <p:cNvSpPr>
            <a:spLocks noGrp="1"/>
          </p:cNvSpPr>
          <p:nvPr>
            <p:ph type="dt" sz="half" idx="10"/>
          </p:nvPr>
        </p:nvSpPr>
        <p:spPr>
          <a:xfrm>
            <a:off x="7324725" y="6580188"/>
            <a:ext cx="992188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06C21-EFF9-4268-AFE9-977744CBAA96}" type="datetimeFigureOut">
              <a:rPr lang="hu-HU"/>
              <a:pPr>
                <a:defRPr/>
              </a:pPr>
              <a:t>2022. 05. 30.</a:t>
            </a:fld>
            <a:endParaRPr lang="hu-HU" dirty="0"/>
          </a:p>
        </p:txBody>
      </p:sp>
      <p:sp>
        <p:nvSpPr>
          <p:cNvPr id="11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82563" y="6580188"/>
            <a:ext cx="7142162" cy="2476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316913" y="6580188"/>
            <a:ext cx="6477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BB8DF-01AC-4E45-B79E-884E3073F66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25247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56856F-CA9A-4B70-B219-84803558B1C4}" type="datetime1">
              <a:rPr lang="hu-HU" smtClean="0"/>
              <a:t>2022. 05. 30.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hu-HU"/>
              <a:t>Ilácsa Szabina, Könyvtári Szabványosítási Iroda, ilacsa.szabina@oszk.hu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5B26E21-46BA-45FC-B2C0-BF4977FD004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1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242B6E9-269F-4F6E-8594-A87FF6737A6F}" type="datetimeFigureOut">
              <a:rPr lang="hu-HU"/>
              <a:pPr>
                <a:defRPr/>
              </a:pPr>
              <a:t>2022. 05. 30.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5B26E21-46BA-45FC-B2C0-BF4977FD004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906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27584" y="1556792"/>
            <a:ext cx="7702624" cy="3456384"/>
          </a:xfrm>
        </p:spPr>
        <p:txBody>
          <a:bodyPr>
            <a:normAutofit/>
          </a:bodyPr>
          <a:lstStyle/>
          <a:p>
            <a:r>
              <a:rPr lang="hu-HU" sz="4400" dirty="0"/>
              <a:t>Az RDA-HU munkacsoport munkájának </a:t>
            </a:r>
            <a:r>
              <a:rPr lang="hu-HU" sz="4400" dirty="0" smtClean="0"/>
              <a:t>átalakítása a </a:t>
            </a:r>
            <a:r>
              <a:rPr lang="hu-HU" sz="4400" dirty="0"/>
              <a:t>3R projekt tükrében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Ilácsa Szabina, Könyvtári Szabványosítási Iroda, ilacsa.szabina@oszk.hu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915816" y="4725144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Készítette: Ilácsa Szabina, a szerző betegsége miatt előadja: Dancs Szabolcs</a:t>
            </a:r>
          </a:p>
          <a:p>
            <a:pPr algn="ctr"/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Networkshop 2022</a:t>
            </a:r>
          </a:p>
          <a:p>
            <a:pPr algn="ctr"/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(2022.04.20.)</a:t>
            </a:r>
            <a:endParaRPr lang="hu-HU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Egyenes összekötő 5"/>
          <p:cNvCxnSpPr/>
          <p:nvPr/>
        </p:nvCxnSpPr>
        <p:spPr>
          <a:xfrm>
            <a:off x="1835696" y="4437112"/>
            <a:ext cx="5616624" cy="0"/>
          </a:xfrm>
          <a:prstGeom prst="line">
            <a:avLst/>
          </a:prstGeom>
          <a:ln w="28575">
            <a:solidFill>
              <a:srgbClr val="93C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971600" y="2132856"/>
            <a:ext cx="7344816" cy="0"/>
          </a:xfrm>
          <a:prstGeom prst="line">
            <a:avLst/>
          </a:prstGeom>
          <a:ln w="28575">
            <a:solidFill>
              <a:srgbClr val="93C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1043608" y="1988840"/>
            <a:ext cx="0" cy="288032"/>
          </a:xfrm>
          <a:prstGeom prst="line">
            <a:avLst/>
          </a:prstGeom>
          <a:ln w="28575">
            <a:solidFill>
              <a:srgbClr val="93C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8244408" y="1988840"/>
            <a:ext cx="0" cy="288032"/>
          </a:xfrm>
          <a:prstGeom prst="line">
            <a:avLst/>
          </a:prstGeom>
          <a:ln w="28575">
            <a:solidFill>
              <a:srgbClr val="93C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1907704" y="4293096"/>
            <a:ext cx="0" cy="288032"/>
          </a:xfrm>
          <a:prstGeom prst="line">
            <a:avLst/>
          </a:prstGeom>
          <a:ln w="28575">
            <a:solidFill>
              <a:srgbClr val="93C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7380312" y="4293096"/>
            <a:ext cx="0" cy="288032"/>
          </a:xfrm>
          <a:prstGeom prst="line">
            <a:avLst/>
          </a:prstGeom>
          <a:ln w="28575">
            <a:solidFill>
              <a:srgbClr val="93C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00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z="2700" dirty="0">
                <a:solidFill>
                  <a:prstClr val="black"/>
                </a:solidFill>
              </a:rPr>
              <a:t>Ha a könyvnek - egyazon műre vonatkozóan - egynél több címe van, az alábbiak szerint kell eldönteni, hogy közülük melyik a főcím:</a:t>
            </a:r>
          </a:p>
          <a:p>
            <a:pPr lvl="0"/>
            <a:r>
              <a:rPr lang="hu-HU" sz="2700" dirty="0">
                <a:solidFill>
                  <a:prstClr val="black"/>
                </a:solidFill>
              </a:rPr>
              <a:t>Ha a könyvnek csak egy címoldala van, a könyv (a könyv </a:t>
            </a:r>
            <a:r>
              <a:rPr lang="hu-HU" sz="2700" dirty="0" err="1">
                <a:solidFill>
                  <a:prstClr val="black"/>
                </a:solidFill>
              </a:rPr>
              <a:t>főrészének</a:t>
            </a:r>
            <a:r>
              <a:rPr lang="hu-HU" sz="2700" dirty="0">
                <a:solidFill>
                  <a:prstClr val="black"/>
                </a:solidFill>
              </a:rPr>
              <a:t>) nyelvével és írásrendszerével megegyező nyelvű és írásrendszerű cím a főcím. Ilyen ismérv hiányában, a főcím a </a:t>
            </a:r>
            <a:r>
              <a:rPr lang="hu-HU" sz="2700" dirty="0" err="1">
                <a:solidFill>
                  <a:prstClr val="black"/>
                </a:solidFill>
              </a:rPr>
              <a:t>tipográfiailag</a:t>
            </a:r>
            <a:r>
              <a:rPr lang="hu-HU" sz="2700" dirty="0">
                <a:solidFill>
                  <a:prstClr val="black"/>
                </a:solidFill>
              </a:rPr>
              <a:t> egyértelműen kiemelt cím, ha pedig ilyen megkülönböztetés nincs, akkor a címoldalon elsőként közölt cím a főcím.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4472C4">
                    <a:lumMod val="50000"/>
                  </a:srgbClr>
                </a:solidFill>
              </a:rPr>
              <a:t>Katalogizálási szabvány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Ilácsa Szabina, Könyvtári Szabványosítási Iroda, ilacsa.szabina@oszk.hu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44414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z="2700" dirty="0">
                <a:ln>
                  <a:solidFill>
                    <a:srgbClr val="5B9BD5"/>
                  </a:solidFill>
                </a:ln>
                <a:solidFill>
                  <a:prstClr val="black"/>
                </a:solidFill>
              </a:rPr>
              <a:t>Ha a könyvnek - egyazon műre vonatkozóan - egynél több címe van</a:t>
            </a:r>
            <a:r>
              <a:rPr lang="hu-HU" sz="2700" dirty="0">
                <a:solidFill>
                  <a:prstClr val="black"/>
                </a:solidFill>
              </a:rPr>
              <a:t>, az alábbiak szerint kell eldönteni, hogy közülük melyik a </a:t>
            </a:r>
            <a:r>
              <a:rPr lang="hu-HU" sz="2700" dirty="0">
                <a:ln>
                  <a:solidFill>
                    <a:srgbClr val="FFC000"/>
                  </a:solidFill>
                </a:ln>
                <a:solidFill>
                  <a:prstClr val="black"/>
                </a:solidFill>
              </a:rPr>
              <a:t>főcím</a:t>
            </a:r>
            <a:r>
              <a:rPr lang="hu-HU" sz="2700" dirty="0">
                <a:solidFill>
                  <a:prstClr val="black"/>
                </a:solidFill>
              </a:rPr>
              <a:t>:</a:t>
            </a:r>
          </a:p>
          <a:p>
            <a:pPr lvl="0"/>
            <a:r>
              <a:rPr lang="hu-HU" sz="2700" dirty="0">
                <a:ln>
                  <a:solidFill>
                    <a:srgbClr val="5B9BD5"/>
                  </a:solidFill>
                </a:ln>
                <a:solidFill>
                  <a:prstClr val="black"/>
                </a:solidFill>
              </a:rPr>
              <a:t>Ha a könyvnek csak egy címoldala van</a:t>
            </a:r>
            <a:r>
              <a:rPr lang="hu-HU" sz="2700" dirty="0">
                <a:solidFill>
                  <a:prstClr val="black"/>
                </a:solidFill>
              </a:rPr>
              <a:t>, </a:t>
            </a:r>
            <a:r>
              <a:rPr lang="hu-HU" sz="270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</a:rPr>
              <a:t>a könyv (a könyv </a:t>
            </a:r>
            <a:r>
              <a:rPr lang="hu-HU" sz="2700" dirty="0" err="1">
                <a:ln>
                  <a:solidFill>
                    <a:srgbClr val="FF0000"/>
                  </a:solidFill>
                </a:ln>
                <a:solidFill>
                  <a:prstClr val="black"/>
                </a:solidFill>
              </a:rPr>
              <a:t>főrészének</a:t>
            </a:r>
            <a:r>
              <a:rPr lang="hu-HU" sz="270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</a:rPr>
              <a:t>) nyelvével és írásrendszerével megegyező nyelvű és írásrendszerű cím </a:t>
            </a:r>
            <a:r>
              <a:rPr lang="hu-HU" sz="2700" dirty="0">
                <a:solidFill>
                  <a:prstClr val="black"/>
                </a:solidFill>
              </a:rPr>
              <a:t>a </a:t>
            </a:r>
            <a:r>
              <a:rPr lang="hu-HU" sz="2700" dirty="0">
                <a:ln>
                  <a:solidFill>
                    <a:srgbClr val="FFC000"/>
                  </a:solidFill>
                </a:ln>
                <a:solidFill>
                  <a:prstClr val="black"/>
                </a:solidFill>
              </a:rPr>
              <a:t>főcím</a:t>
            </a:r>
            <a:r>
              <a:rPr lang="hu-HU" sz="2700" dirty="0">
                <a:solidFill>
                  <a:prstClr val="black"/>
                </a:solidFill>
              </a:rPr>
              <a:t>. </a:t>
            </a:r>
            <a:r>
              <a:rPr lang="hu-HU" sz="270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</a:rPr>
              <a:t>Ilyen ismérv hiányában</a:t>
            </a:r>
            <a:r>
              <a:rPr lang="hu-HU" sz="2700" dirty="0">
                <a:solidFill>
                  <a:prstClr val="black"/>
                </a:solidFill>
              </a:rPr>
              <a:t>, a </a:t>
            </a:r>
            <a:r>
              <a:rPr lang="hu-HU" sz="2700" dirty="0">
                <a:ln>
                  <a:solidFill>
                    <a:srgbClr val="FFC000"/>
                  </a:solidFill>
                </a:ln>
                <a:solidFill>
                  <a:prstClr val="black"/>
                </a:solidFill>
              </a:rPr>
              <a:t>főcím</a:t>
            </a:r>
            <a:r>
              <a:rPr lang="hu-HU" sz="2700" dirty="0">
                <a:solidFill>
                  <a:prstClr val="black"/>
                </a:solidFill>
              </a:rPr>
              <a:t> </a:t>
            </a:r>
            <a:r>
              <a:rPr lang="hu-HU" sz="270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</a:rPr>
              <a:t>a </a:t>
            </a:r>
            <a:r>
              <a:rPr lang="hu-HU" sz="2700" dirty="0" err="1">
                <a:ln>
                  <a:solidFill>
                    <a:srgbClr val="FF0000"/>
                  </a:solidFill>
                </a:ln>
                <a:solidFill>
                  <a:prstClr val="black"/>
                </a:solidFill>
              </a:rPr>
              <a:t>tipográfiailag</a:t>
            </a:r>
            <a:r>
              <a:rPr lang="hu-HU" sz="270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</a:rPr>
              <a:t> egyértelműen kiemelt cím, ha pedig ilyen megkülönböztetés nincs, akkor a címoldalon elsőként közölt cím </a:t>
            </a:r>
            <a:r>
              <a:rPr lang="hu-HU" sz="2700" dirty="0">
                <a:solidFill>
                  <a:prstClr val="black"/>
                </a:solidFill>
              </a:rPr>
              <a:t>a </a:t>
            </a:r>
            <a:r>
              <a:rPr lang="hu-HU" sz="2700" dirty="0">
                <a:ln>
                  <a:solidFill>
                    <a:srgbClr val="FFC000"/>
                  </a:solidFill>
                </a:ln>
                <a:solidFill>
                  <a:prstClr val="black"/>
                </a:solidFill>
              </a:rPr>
              <a:t>főcím</a:t>
            </a:r>
            <a:r>
              <a:rPr lang="hu-HU" sz="2700" dirty="0">
                <a:solidFill>
                  <a:prstClr val="black"/>
                </a:solidFill>
              </a:rPr>
              <a:t>.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prstClr val="black"/>
                </a:solidFill>
              </a:rPr>
              <a:t>Katalogizálási szabvány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Ilácsa Szabina, Könyvtári Szabványosítási Iroda, ilacsa.szabina@oszk.hu</a:t>
            </a:r>
            <a:endParaRPr lang="hu-HU" dirty="0"/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2339752" y="1196752"/>
            <a:ext cx="792088" cy="151216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/>
          <p:nvPr/>
        </p:nvCxnSpPr>
        <p:spPr>
          <a:xfrm>
            <a:off x="2526757" y="1196752"/>
            <a:ext cx="893115" cy="28803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1374629" y="886565"/>
            <a:ext cx="11521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szituáció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Egyenes összekötő nyíllal 9"/>
          <p:cNvCxnSpPr/>
          <p:nvPr/>
        </p:nvCxnSpPr>
        <p:spPr>
          <a:xfrm flipV="1">
            <a:off x="6768244" y="4869160"/>
            <a:ext cx="0" cy="355337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H="1" flipV="1">
            <a:off x="5508104" y="3717033"/>
            <a:ext cx="1152128" cy="1525092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H="1" flipV="1">
            <a:off x="3671900" y="2492897"/>
            <a:ext cx="2844316" cy="2918617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flipH="1" flipV="1">
            <a:off x="3311860" y="4077072"/>
            <a:ext cx="3078342" cy="1334442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V="1">
            <a:off x="3563888" y="3717032"/>
            <a:ext cx="2826314" cy="16944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 flipV="1">
            <a:off x="3311860" y="4149081"/>
            <a:ext cx="1260140" cy="126243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H="1" flipV="1">
            <a:off x="2973314" y="3356993"/>
            <a:ext cx="158526" cy="205452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 flipH="1" flipV="1">
            <a:off x="2231740" y="4495125"/>
            <a:ext cx="741574" cy="91638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2314021" y="5224497"/>
            <a:ext cx="171784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forgatókönyvek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228184" y="5224497"/>
            <a:ext cx="1080120" cy="3740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elemnév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024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hu-HU" sz="2700" dirty="0">
                <a:solidFill>
                  <a:prstClr val="black"/>
                </a:solidFill>
              </a:rPr>
              <a:t>Főcím (20.63.35.20)</a:t>
            </a:r>
          </a:p>
          <a:p>
            <a:pPr lvl="0"/>
            <a:r>
              <a:rPr lang="hu-HU" sz="2700" dirty="0">
                <a:solidFill>
                  <a:prstClr val="black"/>
                </a:solidFill>
              </a:rPr>
              <a:t>Feltétel: A cím értéke több mint egy nyelven jelenik meg az információforrásokban.</a:t>
            </a:r>
          </a:p>
          <a:p>
            <a:pPr lvl="0"/>
            <a:r>
              <a:rPr lang="hu-HU" sz="2700" dirty="0">
                <a:solidFill>
                  <a:prstClr val="black"/>
                </a:solidFill>
              </a:rPr>
              <a:t>Opció: Rögzítsük a megjelenési formában testet öltött fő kifejezési forma nyelvével vagy írásrendszerével egyező értéket.</a:t>
            </a:r>
          </a:p>
          <a:p>
            <a:pPr lvl="0"/>
            <a:r>
              <a:rPr lang="hu-HU" sz="2700" dirty="0">
                <a:solidFill>
                  <a:prstClr val="black"/>
                </a:solidFill>
              </a:rPr>
              <a:t>Opció: Rögzítsük a megjelenési formán elsőként megjelenő nyelven vagy írásrendszerrel az értéket.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prstClr val="black"/>
                </a:solidFill>
              </a:rPr>
              <a:t>Bibliográfiai keretrendszer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Ilácsa Szabina, Könyvtári Szabványosítási Iroda, ilacsa.szabina@oszk.hu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96011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hu-HU" sz="2700" dirty="0">
                <a:ln>
                  <a:solidFill>
                    <a:srgbClr val="FFC000"/>
                  </a:solidFill>
                </a:ln>
                <a:solidFill>
                  <a:prstClr val="black"/>
                </a:solidFill>
              </a:rPr>
              <a:t>Főcím</a:t>
            </a:r>
            <a:r>
              <a:rPr lang="hu-HU" sz="2700" dirty="0">
                <a:solidFill>
                  <a:prstClr val="black"/>
                </a:solidFill>
              </a:rPr>
              <a:t> (20.63.35.20)</a:t>
            </a:r>
          </a:p>
          <a:p>
            <a:pPr lvl="0"/>
            <a:r>
              <a:rPr lang="hu-HU" sz="2700" dirty="0">
                <a:ln>
                  <a:solidFill>
                    <a:srgbClr val="5B9BD5"/>
                  </a:solidFill>
                </a:ln>
                <a:solidFill>
                  <a:prstClr val="black"/>
                </a:solidFill>
              </a:rPr>
              <a:t>Feltétel: A cím értéke több mint egy nyelven jelenik meg az információforrásokban.</a:t>
            </a:r>
          </a:p>
          <a:p>
            <a:pPr lvl="0"/>
            <a:r>
              <a:rPr lang="hu-HU" sz="2700" dirty="0">
                <a:ln>
                  <a:solidFill>
                    <a:srgbClr val="92D050"/>
                  </a:solidFill>
                </a:ln>
                <a:solidFill>
                  <a:prstClr val="black"/>
                </a:solidFill>
              </a:rPr>
              <a:t>Opció: Rögzítsük a megjelenési formában testet öltött fő kifejezési forma nyelvével vagy írásrendszerével egyező értéket.</a:t>
            </a:r>
          </a:p>
          <a:p>
            <a:pPr lvl="0"/>
            <a:r>
              <a:rPr lang="hu-HU" sz="2700" dirty="0">
                <a:ln>
                  <a:solidFill>
                    <a:srgbClr val="92D050"/>
                  </a:solidFill>
                </a:ln>
                <a:solidFill>
                  <a:prstClr val="black"/>
                </a:solidFill>
              </a:rPr>
              <a:t>Opció: Rögzítsük a megjelenési formán elsőként megjelenő nyelven vagy írásrendszerrel az értéket.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prstClr val="black"/>
                </a:solidFill>
              </a:rPr>
              <a:t>Bibliográfiai keretrendszer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Ilácsa Szabina, Könyvtári Szabványosítási Iroda, ilacsa.szabina@oszk.hu</a:t>
            </a:r>
            <a:endParaRPr lang="hu-HU" dirty="0"/>
          </a:p>
        </p:txBody>
      </p:sp>
      <p:cxnSp>
        <p:nvCxnSpPr>
          <p:cNvPr id="7" name="Egyenes összekötő nyíllal 6"/>
          <p:cNvCxnSpPr/>
          <p:nvPr/>
        </p:nvCxnSpPr>
        <p:spPr>
          <a:xfrm flipH="1">
            <a:off x="1259632" y="908720"/>
            <a:ext cx="936104" cy="482466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 flipH="1">
            <a:off x="5436096" y="1268760"/>
            <a:ext cx="432048" cy="64807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H="1" flipV="1">
            <a:off x="4283968" y="4869160"/>
            <a:ext cx="720080" cy="720080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V="1">
            <a:off x="5436096" y="3573016"/>
            <a:ext cx="648072" cy="2016224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doboz 4"/>
          <p:cNvSpPr txBox="1"/>
          <p:nvPr/>
        </p:nvSpPr>
        <p:spPr>
          <a:xfrm>
            <a:off x="1979712" y="670541"/>
            <a:ext cx="10801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elemnév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292080" y="1021854"/>
            <a:ext cx="122413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szituáció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283968" y="5445224"/>
            <a:ext cx="15841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Adatrögzítési szabály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449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 dirty="0" smtClean="0">
                <a:solidFill>
                  <a:prstClr val="black"/>
                </a:solidFill>
              </a:rPr>
              <a:t>Az RDA nagyban épít a policy-re</a:t>
            </a:r>
            <a:endParaRPr lang="hu-HU" dirty="0">
              <a:solidFill>
                <a:prstClr val="black"/>
              </a:solidFill>
            </a:endParaRPr>
          </a:p>
          <a:p>
            <a:pPr lvl="0"/>
            <a:r>
              <a:rPr lang="hu-HU" dirty="0" smtClean="0">
                <a:solidFill>
                  <a:prstClr val="black"/>
                </a:solidFill>
              </a:rPr>
              <a:t>A kidolgozást </a:t>
            </a:r>
            <a:r>
              <a:rPr lang="hu-HU" dirty="0">
                <a:solidFill>
                  <a:prstClr val="black"/>
                </a:solidFill>
              </a:rPr>
              <a:t>nem </a:t>
            </a:r>
            <a:r>
              <a:rPr lang="hu-HU" dirty="0" smtClean="0">
                <a:solidFill>
                  <a:prstClr val="black"/>
                </a:solidFill>
              </a:rPr>
              <a:t>lehet az </a:t>
            </a:r>
            <a:r>
              <a:rPr lang="hu-HU" dirty="0">
                <a:solidFill>
                  <a:prstClr val="black"/>
                </a:solidFill>
              </a:rPr>
              <a:t>RDA </a:t>
            </a:r>
            <a:r>
              <a:rPr lang="hu-HU" dirty="0" smtClean="0">
                <a:solidFill>
                  <a:prstClr val="black"/>
                </a:solidFill>
              </a:rPr>
              <a:t>felől </a:t>
            </a:r>
            <a:r>
              <a:rPr lang="hu-HU" dirty="0" err="1" smtClean="0">
                <a:solidFill>
                  <a:prstClr val="black"/>
                </a:solidFill>
              </a:rPr>
              <a:t>végigvinni</a:t>
            </a:r>
            <a:endParaRPr lang="hu-HU" dirty="0">
              <a:solidFill>
                <a:prstClr val="black"/>
              </a:solidFill>
            </a:endParaRPr>
          </a:p>
          <a:p>
            <a:pPr lvl="0"/>
            <a:r>
              <a:rPr lang="hu-HU" dirty="0">
                <a:solidFill>
                  <a:prstClr val="black"/>
                </a:solidFill>
              </a:rPr>
              <a:t>Össze kell gyűjteni a leírni kívánt források adatelemeinek összes létező szabályozandó </a:t>
            </a:r>
            <a:r>
              <a:rPr lang="hu-HU" dirty="0" smtClean="0">
                <a:solidFill>
                  <a:prstClr val="black"/>
                </a:solidFill>
              </a:rPr>
              <a:t>helyzetét.</a:t>
            </a:r>
          </a:p>
          <a:p>
            <a:pPr lvl="0"/>
            <a:r>
              <a:rPr lang="hu-HU" dirty="0" smtClean="0">
                <a:solidFill>
                  <a:prstClr val="black"/>
                </a:solidFill>
              </a:rPr>
              <a:t>Az elemzés </a:t>
            </a:r>
            <a:r>
              <a:rPr lang="hu-HU" dirty="0">
                <a:solidFill>
                  <a:prstClr val="black"/>
                </a:solidFill>
              </a:rPr>
              <a:t>során első körben külön kéne választani a </a:t>
            </a:r>
            <a:r>
              <a:rPr lang="hu-HU" dirty="0" smtClean="0">
                <a:solidFill>
                  <a:prstClr val="black"/>
                </a:solidFill>
              </a:rPr>
              <a:t>szabályzatok különböző rétegeit.</a:t>
            </a:r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kísérlet tanulságai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Ilácsa Szabina, Könyvtári Szabványosítási Iroda, ilacsa.szabina@oszk.hu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8624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8" y="1596586"/>
            <a:ext cx="8930964" cy="3881053"/>
          </a:xfrm>
        </p:spPr>
      </p:pic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MSZ-LRM megfeleltetés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4294967295"/>
          </p:nvPr>
        </p:nvSpPr>
        <p:spPr>
          <a:xfrm>
            <a:off x="183011" y="6585425"/>
            <a:ext cx="7142163" cy="247650"/>
          </a:xfrm>
        </p:spPr>
        <p:txBody>
          <a:bodyPr/>
          <a:lstStyle/>
          <a:p>
            <a:pPr algn="l">
              <a:defRPr/>
            </a:pPr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Ilácsa Szabina, Könyvtári Szabványosítási Iroda, ilacsa.szabina@oszk.hu</a:t>
            </a:r>
          </a:p>
        </p:txBody>
      </p:sp>
    </p:spTree>
    <p:extLst>
      <p:ext uri="{BB962C8B-B14F-4D97-AF65-F5344CB8AC3E}">
        <p14:creationId xmlns:p14="http://schemas.microsoft.com/office/powerpoint/2010/main" val="358703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9302485"/>
              </p:ext>
            </p:extLst>
          </p:nvPr>
        </p:nvGraphicFramePr>
        <p:xfrm>
          <a:off x="457200" y="1444624"/>
          <a:ext cx="8229600" cy="44375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65373567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66545815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22959581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892852631"/>
                    </a:ext>
                  </a:extLst>
                </a:gridCol>
              </a:tblGrid>
              <a:tr h="1471083">
                <a:tc rowSpan="3"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megjegyzések a terjedelemről</a:t>
                      </a:r>
                      <a:endParaRPr lang="hu-HU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megjegyzés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nevesített, speciális eseteket nem számítva a megjegyzések mind ennek az ismérvnek a finomításai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433340"/>
                  </a:ext>
                </a:extLst>
              </a:tr>
              <a:tr h="108473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hordozókategória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 a könyv szokásostól eltérő fizikai sajátosságairól tájékoztat.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925088"/>
                  </a:ext>
                </a:extLst>
              </a:tr>
              <a:tr h="1084738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terjedelem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  a leírás terjedelem-adatait pontosítja.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140321"/>
                  </a:ext>
                </a:extLst>
              </a:tr>
            </a:tbl>
          </a:graphicData>
        </a:graphic>
      </p:graphicFrame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MSZ-LRM megfeleltetés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Ilácsa Szabina, Könyvtári Szabványosítási Iroda, ilacsa.szabina@oszk.hu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230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Az új munkaterv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Ilácsa Szabina, Könyvtári Szabványosítási Iroda, ilacsa.szabina@oszk.hu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99314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ím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új munkaterv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Ilácsa Szabina, Könyvtári Szabványosítási Iroda, ilacsa.szabina@oszk.hu</a:t>
            </a:r>
            <a:endParaRPr lang="hu-HU" dirty="0"/>
          </a:p>
        </p:txBody>
      </p:sp>
      <p:graphicFrame>
        <p:nvGraphicFramePr>
          <p:cNvPr id="31" name="Tartalom helye 3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1145441"/>
              </p:ext>
            </p:extLst>
          </p:nvPr>
        </p:nvGraphicFramePr>
        <p:xfrm>
          <a:off x="0" y="1484784"/>
          <a:ext cx="914400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491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9" y="1484784"/>
            <a:ext cx="9143411" cy="4989445"/>
          </a:xfrm>
          <a:prstGeom prst="rect">
            <a:avLst/>
          </a:prstGeo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>
                <a:solidFill>
                  <a:srgbClr val="4472C4">
                    <a:lumMod val="50000"/>
                  </a:srgbClr>
                </a:solidFill>
              </a:rPr>
              <a:t>I. szakasz elemeinek egymáshoz viszonyított hossza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Ilácsa Szabina, Könyvtári Szabványosítási Iroda, ilacsa.szabina@oszk.hu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89826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628799"/>
            <a:ext cx="8229600" cy="3478427"/>
          </a:xfrm>
        </p:spPr>
        <p:txBody>
          <a:bodyPr anchor="ctr"/>
          <a:lstStyle/>
          <a:p>
            <a:pPr algn="just"/>
            <a:r>
              <a:rPr lang="hu-HU" sz="3000" dirty="0" smtClean="0"/>
              <a:t>3R projekt</a:t>
            </a:r>
          </a:p>
          <a:p>
            <a:pPr algn="just"/>
            <a:r>
              <a:rPr lang="hu-HU" sz="3000" dirty="0" smtClean="0"/>
              <a:t>Eddig egy olyan RDA implementáció létezik, ahol az RDA-</a:t>
            </a:r>
            <a:r>
              <a:rPr lang="hu-HU" sz="3000" dirty="0" err="1" smtClean="0"/>
              <a:t>ra</a:t>
            </a:r>
            <a:r>
              <a:rPr lang="hu-HU" sz="3000" dirty="0" smtClean="0"/>
              <a:t> nem AACR2-ról álltak át</a:t>
            </a:r>
          </a:p>
          <a:p>
            <a:pPr algn="just"/>
            <a:r>
              <a:rPr lang="hu-HU" sz="3000" dirty="0" smtClean="0"/>
              <a:t>A 3R utáni RDA-</a:t>
            </a:r>
            <a:r>
              <a:rPr lang="hu-HU" sz="3000" dirty="0" err="1" smtClean="0"/>
              <a:t>ra</a:t>
            </a:r>
            <a:r>
              <a:rPr lang="hu-HU" sz="3000" dirty="0" smtClean="0"/>
              <a:t> átállások kidolgozása még folyamatban van</a:t>
            </a:r>
          </a:p>
          <a:p>
            <a:pPr algn="just"/>
            <a:r>
              <a:rPr lang="hu-HU" sz="3000" dirty="0" smtClean="0"/>
              <a:t>Mi rögtön a 3R utáni RDA-</a:t>
            </a:r>
            <a:r>
              <a:rPr lang="hu-HU" sz="3000" dirty="0" err="1" smtClean="0"/>
              <a:t>ra</a:t>
            </a:r>
            <a:r>
              <a:rPr lang="hu-HU" sz="3000" dirty="0" smtClean="0"/>
              <a:t> fogunk átállni</a:t>
            </a:r>
            <a:endParaRPr lang="hu-HU" sz="30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smtClean="0"/>
              <a:t>Az előző részek tartalmából …</a:t>
            </a:r>
            <a:endParaRPr lang="hu-HU" sz="40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Ilácsa Szabina, Könyvtári Szabványosítási Iroda, ilacsa.szabina@oszk.hu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2451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pPr algn="just"/>
            <a:r>
              <a:rPr lang="hu-HU" sz="3000" dirty="0" smtClean="0"/>
              <a:t>Cél: összegyűjteni, hogy mik azok a helyzetek, amit le kell szabályozni</a:t>
            </a:r>
          </a:p>
          <a:p>
            <a:pPr lvl="1" algn="just"/>
            <a:r>
              <a:rPr lang="hu-HU" sz="3000" dirty="0" smtClean="0"/>
              <a:t>Minden információforrás minden elemének összes lehetséges gyakorlatban előfordulható esete</a:t>
            </a:r>
          </a:p>
          <a:p>
            <a:pPr algn="just"/>
            <a:r>
              <a:rPr lang="hu-HU" sz="3000" dirty="0" smtClean="0"/>
              <a:t>Ezekhez </a:t>
            </a:r>
            <a:r>
              <a:rPr lang="hu-HU" sz="3000" dirty="0"/>
              <a:t>konkrét </a:t>
            </a:r>
            <a:r>
              <a:rPr lang="hu-HU" sz="3000" dirty="0" smtClean="0"/>
              <a:t>példák a </a:t>
            </a:r>
            <a:r>
              <a:rPr lang="hu-HU" sz="3000" dirty="0"/>
              <a:t>tesztekhez és később a példatárakhoz.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Jelen gyakorlat összegyűjtése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Ilácsa Szabina, Könyvtári Szabványosítási Iroda, ilacsa.szabina@oszk.hu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0703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pPr algn="just"/>
            <a:r>
              <a:rPr lang="hu-HU" sz="3000" dirty="0" smtClean="0"/>
              <a:t>Cél: kis gyakorlatibb tapasztalat szerzése az LRM gondolkodásról mielőtt áttérünk az entitásszerkezetre</a:t>
            </a:r>
            <a:endParaRPr lang="hu-HU" sz="3000" dirty="0"/>
          </a:p>
          <a:p>
            <a:pPr algn="just"/>
            <a:r>
              <a:rPr lang="hu-HU" sz="3000" dirty="0" smtClean="0"/>
              <a:t>Annak a </a:t>
            </a:r>
            <a:r>
              <a:rPr lang="hu-HU" sz="3000" smtClean="0"/>
              <a:t>táblázatos megfeleltetésnek </a:t>
            </a:r>
            <a:r>
              <a:rPr lang="hu-HU" sz="3000" dirty="0" smtClean="0"/>
              <a:t>a folytatása, amit korábban bemutattam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MSZ-LRM megfeleltetés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Ilácsa Szabina, Könyvtári Szabványosítási Iroda, ilacsa.szabina@oszk.hu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6597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pPr algn="just"/>
            <a:r>
              <a:rPr lang="hu-HU" sz="3000" dirty="0" smtClean="0"/>
              <a:t>Cél: a Jelen gyakorlat részben feltárt „forgató-könyveket” alapul véve grafikusan ábrázoljuk az entitások egymáshoz való viszonyát</a:t>
            </a:r>
          </a:p>
          <a:p>
            <a:r>
              <a:rPr lang="hu-HU" sz="3000" dirty="0" smtClean="0"/>
              <a:t>Segíteni fog minket a „rövidebb utak” </a:t>
            </a:r>
            <a:r>
              <a:rPr lang="hu-HU" dirty="0" smtClean="0"/>
              <a:t>megállapításában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Entitásszerkezet felrajzolása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Ilácsa Szabina, Könyvtári Szabványosítási Iroda, ilacsa.szabina@oszk.hu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3426"/>
            <a:ext cx="9144000" cy="547133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591" y="1010755"/>
            <a:ext cx="5915025" cy="5534025"/>
          </a:xfrm>
          <a:prstGeom prst="rect">
            <a:avLst/>
          </a:prstGeom>
        </p:spPr>
      </p:pic>
      <p:cxnSp>
        <p:nvCxnSpPr>
          <p:cNvPr id="9" name="Egyenes összekötő 8"/>
          <p:cNvCxnSpPr/>
          <p:nvPr/>
        </p:nvCxnSpPr>
        <p:spPr>
          <a:xfrm flipH="1">
            <a:off x="3851920" y="2492896"/>
            <a:ext cx="1944216" cy="19442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3635896" y="2348880"/>
            <a:ext cx="1728192" cy="20882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H="1" flipV="1">
            <a:off x="2627784" y="3284984"/>
            <a:ext cx="1440160" cy="25202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/>
        </p:nvSpPr>
        <p:spPr>
          <a:xfrm>
            <a:off x="1763688" y="4221088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Kapcsolódó ágens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86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pPr algn="just"/>
            <a:r>
              <a:rPr lang="hu-HU" sz="3000" dirty="0" smtClean="0"/>
              <a:t>Cél: annak bemutatása, hogy milyen lehetőségeket nyújt még az RDA</a:t>
            </a:r>
          </a:p>
          <a:p>
            <a:pPr algn="just"/>
            <a:r>
              <a:rPr lang="hu-HU" sz="3000" dirty="0" smtClean="0"/>
              <a:t>Azon elemek kigyűjtése és használatának bemutatása, amelyeket nem feleltelhetők meg a jelenleg használt elemeknek.</a:t>
            </a:r>
            <a:endParaRPr lang="hu-HU" sz="30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smtClean="0"/>
              <a:t>Összegzés a kimaradó elemekről</a:t>
            </a:r>
            <a:endParaRPr lang="hu-HU" sz="40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Ilácsa Szabina, Könyvtári Szabványosítási Iroda, ilacsa.szabina@oszk.hu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3560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sz="3000" dirty="0" smtClean="0"/>
              <a:t>Cél: annak azonosítása, hogy a jelenlegi szabályaink mennyire megfelelők az RDA-</a:t>
            </a:r>
            <a:r>
              <a:rPr lang="hu-HU" sz="3000" dirty="0" err="1" smtClean="0"/>
              <a:t>nak</a:t>
            </a:r>
            <a:endParaRPr lang="hu-HU" sz="3000" dirty="0" smtClean="0"/>
          </a:p>
          <a:p>
            <a:r>
              <a:rPr lang="hu-HU" sz="3000" dirty="0" smtClean="0"/>
              <a:t>Két lépcsőben történik</a:t>
            </a:r>
          </a:p>
          <a:p>
            <a:pPr lvl="1"/>
            <a:r>
              <a:rPr lang="hu-HU" sz="3000" dirty="0" smtClean="0"/>
              <a:t>Az MSZ elemkészletét megfeleltetjük az RDA elemkészletének</a:t>
            </a:r>
          </a:p>
          <a:p>
            <a:pPr lvl="1"/>
            <a:r>
              <a:rPr lang="hu-HU" sz="3000" dirty="0" smtClean="0"/>
              <a:t>A szabályokat vetjük össze (lásd korábbi dia)</a:t>
            </a:r>
            <a:endParaRPr lang="hu-HU" sz="30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szabályok összevetése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Ilácsa Szabina, Könyvtári Szabványosítási Iroda, ilacsa.szabina@oszk.hu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470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1392"/>
            <a:ext cx="8229600" cy="2628829"/>
          </a:xfr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II. szakasz: a Kidolgozás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Ilácsa Szabina, Könyvtári Szabványosítási Iroda, ilacsa.szabina@oszk.hu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1047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sz="3000" dirty="0" smtClean="0"/>
              <a:t>A gyakorlatban nem fog annyira elkülönülni a Kidolgozástól.</a:t>
            </a:r>
          </a:p>
          <a:p>
            <a:r>
              <a:rPr lang="hu-HU" sz="3000" dirty="0" smtClean="0"/>
              <a:t>Az Elemzés szakaszban összegyűjtött példákon fog történni</a:t>
            </a:r>
          </a:p>
          <a:p>
            <a:r>
              <a:rPr lang="hu-HU" sz="3000" dirty="0" smtClean="0"/>
              <a:t>Állandó visszacsatolás a munka során</a:t>
            </a:r>
            <a:endParaRPr lang="hu-HU" sz="30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III. szakasz: a Teszt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Ilácsa Szabina, Könyvtári Szabványosítási Iroda, ilacsa.szabina@oszk.hu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5340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0" dirty="0">
                <a:effectLst/>
              </a:rPr>
              <a:t>Köszönöm a figyelmet!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Ilácsa Szabina, Könyvtári Szabványosítási Iroda, ilacsa.szabina@oszk.hu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11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628799"/>
            <a:ext cx="8229600" cy="3478427"/>
          </a:xfrm>
        </p:spPr>
        <p:txBody>
          <a:bodyPr anchor="ctr"/>
          <a:lstStyle/>
          <a:p>
            <a:r>
              <a:rPr lang="hu-HU" sz="3000" dirty="0" smtClean="0"/>
              <a:t>LRM és MARC 21 fordítás</a:t>
            </a:r>
          </a:p>
          <a:p>
            <a:r>
              <a:rPr lang="hu-HU" sz="3000" dirty="0" smtClean="0"/>
              <a:t>Nemzetközi munkacsoport-tagságaink:</a:t>
            </a:r>
          </a:p>
          <a:p>
            <a:pPr lvl="1"/>
            <a:r>
              <a:rPr lang="hu-HU" sz="3000" dirty="0"/>
              <a:t>RDA </a:t>
            </a:r>
            <a:r>
              <a:rPr lang="hu-HU" sz="3000" dirty="0" err="1"/>
              <a:t>Technical</a:t>
            </a:r>
            <a:r>
              <a:rPr lang="hu-HU" sz="3000" dirty="0"/>
              <a:t> </a:t>
            </a:r>
            <a:r>
              <a:rPr lang="hu-HU" sz="3000" dirty="0" err="1"/>
              <a:t>Working</a:t>
            </a:r>
            <a:r>
              <a:rPr lang="hu-HU" sz="3000" dirty="0"/>
              <a:t> Group</a:t>
            </a:r>
          </a:p>
          <a:p>
            <a:pPr lvl="1"/>
            <a:r>
              <a:rPr lang="hu-HU" sz="3000" dirty="0"/>
              <a:t>EURIG </a:t>
            </a:r>
            <a:r>
              <a:rPr lang="hu-HU" sz="3000" dirty="0" err="1"/>
              <a:t>Editorial</a:t>
            </a:r>
            <a:r>
              <a:rPr lang="hu-HU" sz="3000" dirty="0"/>
              <a:t> </a:t>
            </a:r>
            <a:r>
              <a:rPr lang="hu-HU" sz="3000" dirty="0" err="1"/>
              <a:t>Committee</a:t>
            </a:r>
            <a:endParaRPr lang="hu-HU" sz="3000" dirty="0"/>
          </a:p>
          <a:p>
            <a:pPr lvl="1"/>
            <a:r>
              <a:rPr lang="hu-HU" sz="3000" dirty="0"/>
              <a:t>EURIG </a:t>
            </a:r>
            <a:r>
              <a:rPr lang="hu-HU" sz="3000" dirty="0" err="1"/>
              <a:t>Executive</a:t>
            </a:r>
            <a:r>
              <a:rPr lang="hu-HU" sz="3000" dirty="0"/>
              <a:t> </a:t>
            </a:r>
            <a:r>
              <a:rPr lang="hu-HU" sz="3000" dirty="0" err="1" smtClean="0"/>
              <a:t>Committee</a:t>
            </a:r>
            <a:endParaRPr lang="hu-HU" sz="3000" dirty="0" smtClean="0"/>
          </a:p>
          <a:p>
            <a:r>
              <a:rPr lang="hu-HU" sz="3000" dirty="0" smtClean="0"/>
              <a:t>Kísérletek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felkészülés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Ilácsa Szabina, Könyvtári Szabványosítási Iroda, ilacsa.szabina@oszk.hu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93672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2" y="1373188"/>
            <a:ext cx="8175896" cy="3733800"/>
          </a:xfr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MSZ-RDA megfeleltetés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Ilácsa Szabina, Könyvtári Szabványosítási Iroda, ilacsa.szabina@oszk.hu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014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MSZ-RDA megfeleltetés</a:t>
            </a:r>
            <a:endParaRPr lang="hu-HU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5458070"/>
              </p:ext>
            </p:extLst>
          </p:nvPr>
        </p:nvGraphicFramePr>
        <p:xfrm>
          <a:off x="182562" y="1196752"/>
          <a:ext cx="8853933" cy="5383437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317430">
                  <a:extLst>
                    <a:ext uri="{9D8B030D-6E8A-4147-A177-3AD203B41FA5}">
                      <a16:colId xmlns:a16="http://schemas.microsoft.com/office/drawing/2014/main" val="264577111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987605536"/>
                    </a:ext>
                  </a:extLst>
                </a:gridCol>
                <a:gridCol w="3888431">
                  <a:extLst>
                    <a:ext uri="{9D8B030D-6E8A-4147-A177-3AD203B41FA5}">
                      <a16:colId xmlns:a16="http://schemas.microsoft.com/office/drawing/2014/main" val="3749690673"/>
                    </a:ext>
                  </a:extLst>
                </a:gridCol>
              </a:tblGrid>
              <a:tr h="749663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4.1.2.3 Ha a könyvnek - egyazon műre vonatkozóan - egynél több címe van, az alábbiak szerint kell eldönteni, hogy közülük melyik a főcím: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10.1</a:t>
                      </a:r>
                      <a:endParaRPr lang="hu-HU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C: A value of a title appears in more than one language in sources of information. (title proper, 20.63.35.20)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167841"/>
                  </a:ext>
                </a:extLst>
              </a:tr>
              <a:tr h="749663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u="none" strike="noStrike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 a könyvnek csak egy címoldala van, a könyv (a könyv </a:t>
                      </a:r>
                      <a:r>
                        <a:rPr lang="hu-HU" sz="1100" b="0" u="none" strike="noStrike" dirty="0" err="1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főrészének</a:t>
                      </a:r>
                      <a:r>
                        <a:rPr lang="hu-HU" sz="1100" b="0" u="none" strike="noStrike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 nyelvével és írásrendszerével megegyező nyelvű és írásrendszerű cím a főcím.</a:t>
                      </a:r>
                      <a:endParaRPr lang="hu-HU" sz="1100" b="0" i="0" u="none" strike="noStrike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hu-HU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10.2</a:t>
                      </a:r>
                      <a:endParaRPr lang="hu-HU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O1: Record a value in the language or script of the main expression that is embodied by a manifestation.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128741"/>
                  </a:ext>
                </a:extLst>
              </a:tr>
              <a:tr h="40878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u="none" strike="noStrike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 ilyen megkülönböztetés hiányában pedig az elsőként közölt cím a főcím.</a:t>
                      </a:r>
                      <a:endParaRPr lang="hu-HU" sz="1100" b="0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hu-HU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10.3</a:t>
                      </a:r>
                      <a:endParaRPr lang="hu-HU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O2: Record a value in the language or script that appears first in a manifestation being described.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5273079"/>
                  </a:ext>
                </a:extLst>
              </a:tr>
              <a:tr h="40878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u="none" strike="noStrike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Ilyen ismérv hiányában, a főcím a </a:t>
                      </a:r>
                      <a:r>
                        <a:rPr lang="hu-HU" sz="1100" b="0" u="none" strike="noStrike" dirty="0" err="1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tipográfiailag</a:t>
                      </a:r>
                      <a:r>
                        <a:rPr lang="hu-HU" sz="1100" b="0" u="none" strike="noStrike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egyértelműen kiemelt cím, …</a:t>
                      </a:r>
                      <a:endParaRPr lang="hu-HU" sz="1100" b="0" i="0" u="none" strike="noStrike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hu-HU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10.4</a:t>
                      </a:r>
                      <a:endParaRPr lang="hu-HU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72066679"/>
                  </a:ext>
                </a:extLst>
              </a:tr>
              <a:tr h="564873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u="none" strike="noStrike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 a választásra ilyen ismérv alapján nincs lehetőség, akkor az első jobboldali címoldalon </a:t>
                      </a:r>
                      <a:r>
                        <a:rPr lang="hu-HU" sz="1100" b="0" u="none" strike="noStrike" dirty="0" err="1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tipográfiailag</a:t>
                      </a:r>
                      <a:r>
                        <a:rPr lang="hu-HU" sz="1100" b="0" u="none" strike="noStrike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egyértelműen kiemelt, ...</a:t>
                      </a:r>
                      <a:endParaRPr lang="hu-HU" sz="1100" b="0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hu-HU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10.5</a:t>
                      </a:r>
                      <a:endParaRPr lang="hu-HU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4972411"/>
                  </a:ext>
                </a:extLst>
              </a:tr>
              <a:tr h="749663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4.1.2.3 Ha a könyvnek - egyazon műre vonatkozóan - egynél több címe van, az alábbiak szerint kell eldönteni, hogy közülük melyik a főcím:</a:t>
                      </a:r>
                      <a:endParaRPr lang="hu-HU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hu-HU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11.1</a:t>
                      </a:r>
                      <a:endParaRPr lang="hu-HU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C: More than one value of a title appears in sources of information. (title proper, 99.39.48.43)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6068080"/>
                  </a:ext>
                </a:extLst>
              </a:tr>
              <a:tr h="40878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u="none" strike="noStrike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 ha pedig ilyen megkülönböztetés nincs, akkor a címoldalon elsőként közölt cím a főcím.</a:t>
                      </a:r>
                      <a:endParaRPr lang="hu-HU" sz="1100" b="0" i="0" u="none" strike="noStrike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hu-HU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11.2</a:t>
                      </a:r>
                      <a:endParaRPr lang="hu-HU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O1: Record the value that appears first.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6840187"/>
                  </a:ext>
                </a:extLst>
              </a:tr>
              <a:tr h="40878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hu-HU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11.3</a:t>
                      </a:r>
                      <a:endParaRPr lang="hu-HU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O2: Record a value that is the most comprehensive form.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9836908"/>
                  </a:ext>
                </a:extLst>
              </a:tr>
              <a:tr h="934455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u="none" strike="noStrike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 a könyvnek több címoldala van, a könyv vagy a könyv </a:t>
                      </a:r>
                      <a:r>
                        <a:rPr lang="hu-HU" sz="1100" b="0" u="none" strike="noStrike" dirty="0" err="1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főrészének</a:t>
                      </a:r>
                      <a:r>
                        <a:rPr lang="hu-HU" sz="1100" b="0" u="none" strike="noStrike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nyelvével és írásrendszerével megegyező nyelvű és írásrendszerű címoldal alapján - a fentiek szerint [kék] - kell a főcímet megválasztani.</a:t>
                      </a:r>
                      <a:endParaRPr lang="hu-HU" sz="1100" b="0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hu-HU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11.4</a:t>
                      </a:r>
                      <a:endParaRPr lang="hu-HU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3787582"/>
                  </a:ext>
                </a:extLst>
              </a:tr>
            </a:tbl>
          </a:graphicData>
        </a:graphic>
      </p:graphicFrame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Ilácsa Szabina, Könyvtári Szabványosítási Iroda, ilacsa.szabina@oszk.hu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3329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MSZ-RDA megfeleltetés</a:t>
            </a:r>
            <a:endParaRPr lang="hu-HU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5458070"/>
              </p:ext>
            </p:extLst>
          </p:nvPr>
        </p:nvGraphicFramePr>
        <p:xfrm>
          <a:off x="182562" y="1196752"/>
          <a:ext cx="8853933" cy="5383437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317430">
                  <a:extLst>
                    <a:ext uri="{9D8B030D-6E8A-4147-A177-3AD203B41FA5}">
                      <a16:colId xmlns:a16="http://schemas.microsoft.com/office/drawing/2014/main" val="264577111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987605536"/>
                    </a:ext>
                  </a:extLst>
                </a:gridCol>
                <a:gridCol w="3888431">
                  <a:extLst>
                    <a:ext uri="{9D8B030D-6E8A-4147-A177-3AD203B41FA5}">
                      <a16:colId xmlns:a16="http://schemas.microsoft.com/office/drawing/2014/main" val="3749690673"/>
                    </a:ext>
                  </a:extLst>
                </a:gridCol>
              </a:tblGrid>
              <a:tr h="749663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4.1.2.3 Ha a könyvnek - egyazon műre vonatkozóan - egynél több címe van, az alábbiak szerint kell eldönteni, hogy közülük melyik a főcím: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10.1</a:t>
                      </a:r>
                      <a:endParaRPr lang="hu-HU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C: A value of a title appears in more than one language in sources of information. (title proper, 20.63.35.20)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167841"/>
                  </a:ext>
                </a:extLst>
              </a:tr>
              <a:tr h="749663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u="none" strike="noStrike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 a könyvnek csak egy címoldala van, a könyv (a könyv </a:t>
                      </a:r>
                      <a:r>
                        <a:rPr lang="hu-HU" sz="1100" b="0" u="none" strike="noStrike" dirty="0" err="1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főrészének</a:t>
                      </a:r>
                      <a:r>
                        <a:rPr lang="hu-HU" sz="1100" b="0" u="none" strike="noStrike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 nyelvével és írásrendszerével megegyező nyelvű és írásrendszerű cím a főcím.</a:t>
                      </a:r>
                      <a:endParaRPr lang="hu-HU" sz="1100" b="0" i="0" u="none" strike="noStrike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hu-HU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10.2</a:t>
                      </a:r>
                      <a:endParaRPr lang="hu-HU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O1: Record a value in the language or script of the main expression that is embodied by a manifestation.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128741"/>
                  </a:ext>
                </a:extLst>
              </a:tr>
              <a:tr h="40878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u="none" strike="noStrike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 ilyen megkülönböztetés hiányában pedig az elsőként közölt cím a főcím.</a:t>
                      </a:r>
                      <a:endParaRPr lang="hu-HU" sz="1100" b="0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hu-HU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10.3</a:t>
                      </a:r>
                      <a:endParaRPr lang="hu-HU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O2: Record a value in the language or script that appears first in a manifestation being described.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5273079"/>
                  </a:ext>
                </a:extLst>
              </a:tr>
              <a:tr h="40878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u="none" strike="noStrike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Ilyen ismérv hiányában, a főcím a </a:t>
                      </a:r>
                      <a:r>
                        <a:rPr lang="hu-HU" sz="1100" b="0" u="none" strike="noStrike" dirty="0" err="1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tipográfiailag</a:t>
                      </a:r>
                      <a:r>
                        <a:rPr lang="hu-HU" sz="1100" b="0" u="none" strike="noStrike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egyértelműen kiemelt cím, …</a:t>
                      </a:r>
                      <a:endParaRPr lang="hu-HU" sz="1100" b="0" i="0" u="none" strike="noStrike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hu-HU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10.4</a:t>
                      </a:r>
                      <a:endParaRPr lang="hu-HU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72066679"/>
                  </a:ext>
                </a:extLst>
              </a:tr>
              <a:tr h="564873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u="none" strike="noStrike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 a választásra ilyen ismérv alapján nincs lehetőség, akkor az első jobboldali címoldalon </a:t>
                      </a:r>
                      <a:r>
                        <a:rPr lang="hu-HU" sz="1100" b="0" u="none" strike="noStrike" dirty="0" err="1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tipográfiailag</a:t>
                      </a:r>
                      <a:r>
                        <a:rPr lang="hu-HU" sz="1100" b="0" u="none" strike="noStrike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egyértelműen kiemelt, ...</a:t>
                      </a:r>
                      <a:endParaRPr lang="hu-HU" sz="1100" b="0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hu-HU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10.5</a:t>
                      </a:r>
                      <a:endParaRPr lang="hu-HU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4972411"/>
                  </a:ext>
                </a:extLst>
              </a:tr>
              <a:tr h="749663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4.1.2.3 Ha a könyvnek - egyazon műre vonatkozóan - egynél több címe van, az alábbiak szerint kell eldönteni, hogy közülük melyik a főcím:</a:t>
                      </a:r>
                      <a:endParaRPr lang="hu-HU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hu-HU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11.1</a:t>
                      </a:r>
                      <a:endParaRPr lang="hu-HU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C: More than one value of a title appears in sources of information. (title proper, 99.39.48.43)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6068080"/>
                  </a:ext>
                </a:extLst>
              </a:tr>
              <a:tr h="40878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u="none" strike="noStrike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 ha pedig ilyen megkülönböztetés nincs, akkor a címoldalon elsőként közölt cím a főcím.</a:t>
                      </a:r>
                      <a:endParaRPr lang="hu-HU" sz="1100" b="0" i="0" u="none" strike="noStrike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hu-HU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11.2</a:t>
                      </a:r>
                      <a:endParaRPr lang="hu-HU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O1: Record the value that appears first.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6840187"/>
                  </a:ext>
                </a:extLst>
              </a:tr>
              <a:tr h="40878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hu-HU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11.3</a:t>
                      </a:r>
                      <a:endParaRPr lang="hu-HU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O2: Record a value that is the most comprehensive form.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9836908"/>
                  </a:ext>
                </a:extLst>
              </a:tr>
              <a:tr h="934455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u="none" strike="noStrike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 a könyvnek több címoldala van, a könyv vagy a könyv </a:t>
                      </a:r>
                      <a:r>
                        <a:rPr lang="hu-HU" sz="1100" b="0" u="none" strike="noStrike" dirty="0" err="1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főrészének</a:t>
                      </a:r>
                      <a:r>
                        <a:rPr lang="hu-HU" sz="1100" b="0" u="none" strike="noStrike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nyelvével és írásrendszerével megegyező nyelvű és írásrendszerű címoldal alapján - a fentiek szerint [kék] - kell a főcímet megválasztani.</a:t>
                      </a:r>
                      <a:endParaRPr lang="hu-HU" sz="1100" b="0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hu-HU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11.4</a:t>
                      </a:r>
                      <a:endParaRPr lang="hu-HU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3787582"/>
                  </a:ext>
                </a:extLst>
              </a:tr>
            </a:tbl>
          </a:graphicData>
        </a:graphic>
      </p:graphicFrame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Ilácsa Szabina, Könyvtári Szabványosítási Iroda, ilacsa.szabina@oszk.hu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6" y="-3339"/>
            <a:ext cx="4966899" cy="685800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4991715" y="1052736"/>
            <a:ext cx="4044780" cy="223224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" name="Egyenes összekötő nyíllal 9"/>
          <p:cNvCxnSpPr/>
          <p:nvPr/>
        </p:nvCxnSpPr>
        <p:spPr>
          <a:xfrm flipH="1" flipV="1">
            <a:off x="4499992" y="1052736"/>
            <a:ext cx="432048" cy="43204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87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MSZ-RDA megfeleltetés</a:t>
            </a:r>
            <a:endParaRPr lang="hu-HU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5458070"/>
              </p:ext>
            </p:extLst>
          </p:nvPr>
        </p:nvGraphicFramePr>
        <p:xfrm>
          <a:off x="182562" y="1196752"/>
          <a:ext cx="8853933" cy="5383437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317430">
                  <a:extLst>
                    <a:ext uri="{9D8B030D-6E8A-4147-A177-3AD203B41FA5}">
                      <a16:colId xmlns:a16="http://schemas.microsoft.com/office/drawing/2014/main" val="264577111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987605536"/>
                    </a:ext>
                  </a:extLst>
                </a:gridCol>
                <a:gridCol w="3888431">
                  <a:extLst>
                    <a:ext uri="{9D8B030D-6E8A-4147-A177-3AD203B41FA5}">
                      <a16:colId xmlns:a16="http://schemas.microsoft.com/office/drawing/2014/main" val="3749690673"/>
                    </a:ext>
                  </a:extLst>
                </a:gridCol>
              </a:tblGrid>
              <a:tr h="749663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4.1.2.3 Ha a könyvnek - egyazon műre vonatkozóan - egynél több címe van, az alábbiak szerint kell eldönteni, hogy közülük melyik a főcím: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10.1</a:t>
                      </a:r>
                      <a:endParaRPr lang="hu-HU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C: A value of a title appears in more than one language in sources of information. (title proper, 20.63.35.20)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167841"/>
                  </a:ext>
                </a:extLst>
              </a:tr>
              <a:tr h="749663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u="none" strike="noStrike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 a könyvnek csak egy címoldala van, a könyv (a könyv </a:t>
                      </a:r>
                      <a:r>
                        <a:rPr lang="hu-HU" sz="1100" b="0" u="none" strike="noStrike" dirty="0" err="1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főrészének</a:t>
                      </a:r>
                      <a:r>
                        <a:rPr lang="hu-HU" sz="1100" b="0" u="none" strike="noStrike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 nyelvével és írásrendszerével megegyező nyelvű és írásrendszerű cím a főcím.</a:t>
                      </a:r>
                      <a:endParaRPr lang="hu-HU" sz="1100" b="0" i="0" u="none" strike="noStrike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hu-HU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10.2</a:t>
                      </a:r>
                      <a:endParaRPr lang="hu-HU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O1: Record a value in the language or script of the main expression that is embodied by a manifestation.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128741"/>
                  </a:ext>
                </a:extLst>
              </a:tr>
              <a:tr h="40878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u="none" strike="noStrike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 ilyen megkülönböztetés hiányában pedig az elsőként közölt cím a főcím.</a:t>
                      </a:r>
                      <a:endParaRPr lang="hu-HU" sz="1100" b="0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hu-HU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10.3</a:t>
                      </a:r>
                      <a:endParaRPr lang="hu-HU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O2: Record a value in the language or script that appears first in a manifestation being described.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5273079"/>
                  </a:ext>
                </a:extLst>
              </a:tr>
              <a:tr h="40878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u="none" strike="noStrike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Ilyen ismérv hiányában, a főcím a </a:t>
                      </a:r>
                      <a:r>
                        <a:rPr lang="hu-HU" sz="1100" b="0" u="none" strike="noStrike" dirty="0" err="1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tipográfiailag</a:t>
                      </a:r>
                      <a:r>
                        <a:rPr lang="hu-HU" sz="1100" b="0" u="none" strike="noStrike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egyértelműen kiemelt cím, …</a:t>
                      </a:r>
                      <a:endParaRPr lang="hu-HU" sz="1100" b="0" i="0" u="none" strike="noStrike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hu-HU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10.4</a:t>
                      </a:r>
                      <a:endParaRPr lang="hu-HU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72066679"/>
                  </a:ext>
                </a:extLst>
              </a:tr>
              <a:tr h="564873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u="none" strike="noStrike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 a választásra ilyen ismérv alapján nincs lehetőség, akkor az első jobboldali címoldalon </a:t>
                      </a:r>
                      <a:r>
                        <a:rPr lang="hu-HU" sz="1100" b="0" u="none" strike="noStrike" dirty="0" err="1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tipográfiailag</a:t>
                      </a:r>
                      <a:r>
                        <a:rPr lang="hu-HU" sz="1100" b="0" u="none" strike="noStrike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egyértelműen kiemelt, ...</a:t>
                      </a:r>
                      <a:endParaRPr lang="hu-HU" sz="1100" b="0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hu-HU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10.5</a:t>
                      </a:r>
                      <a:endParaRPr lang="hu-HU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4972411"/>
                  </a:ext>
                </a:extLst>
              </a:tr>
              <a:tr h="749663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4.1.2.3 Ha a könyvnek - egyazon műre vonatkozóan - egynél több címe van, az alábbiak szerint kell eldönteni, hogy közülük melyik a főcím:</a:t>
                      </a:r>
                      <a:endParaRPr lang="hu-HU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hu-HU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11.1</a:t>
                      </a:r>
                      <a:endParaRPr lang="hu-HU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C: More than one value of a title appears in sources of information. (title proper, 99.39.48.43)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6068080"/>
                  </a:ext>
                </a:extLst>
              </a:tr>
              <a:tr h="40878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u="none" strike="noStrike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 ha pedig ilyen megkülönböztetés nincs, akkor a címoldalon elsőként közölt cím a főcím.</a:t>
                      </a:r>
                      <a:endParaRPr lang="hu-HU" sz="1100" b="0" i="0" u="none" strike="noStrike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hu-HU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11.2</a:t>
                      </a:r>
                      <a:endParaRPr lang="hu-HU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O1: Record the value that appears first.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6840187"/>
                  </a:ext>
                </a:extLst>
              </a:tr>
              <a:tr h="40878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hu-HU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11.3</a:t>
                      </a:r>
                      <a:endParaRPr lang="hu-HU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O2: Record a value that is the most comprehensive form.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9836908"/>
                  </a:ext>
                </a:extLst>
              </a:tr>
              <a:tr h="934455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u="none" strike="noStrike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 a könyvnek több címoldala van, a könyv vagy a könyv </a:t>
                      </a:r>
                      <a:r>
                        <a:rPr lang="hu-HU" sz="1100" b="0" u="none" strike="noStrike" dirty="0" err="1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főrészének</a:t>
                      </a:r>
                      <a:r>
                        <a:rPr lang="hu-HU" sz="1100" b="0" u="none" strike="noStrike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nyelvével és írásrendszerével megegyező nyelvű és írásrendszerű címoldal alapján - a fentiek szerint [kék] - kell a főcímet megválasztani.</a:t>
                      </a:r>
                      <a:endParaRPr lang="hu-HU" sz="1100" b="0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hu-HU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11.4</a:t>
                      </a:r>
                      <a:endParaRPr lang="hu-HU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3787582"/>
                  </a:ext>
                </a:extLst>
              </a:tr>
            </a:tbl>
          </a:graphicData>
        </a:graphic>
      </p:graphicFrame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Ilácsa Szabina, Könyvtári Szabványosítási Iroda, ilacsa.szabina@oszk.hu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9852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kísérlet tanulságai</a:t>
            </a:r>
            <a:endParaRPr lang="hu-HU" dirty="0"/>
          </a:p>
        </p:txBody>
      </p:sp>
      <p:sp>
        <p:nvSpPr>
          <p:cNvPr id="2" name="Tartalom helye 1"/>
          <p:cNvSpPr>
            <a:spLocks noGrp="1"/>
          </p:cNvSpPr>
          <p:nvPr>
            <p:ph sz="half" idx="1"/>
          </p:nvPr>
        </p:nvSpPr>
        <p:spPr>
          <a:xfrm>
            <a:off x="683568" y="1700808"/>
            <a:ext cx="3600400" cy="3456384"/>
          </a:xfrm>
          <a:solidFill>
            <a:schemeClr val="bg1"/>
          </a:solidFill>
        </p:spPr>
        <p:txBody>
          <a:bodyPr anchor="ctr"/>
          <a:lstStyle/>
          <a:p>
            <a:pPr algn="just"/>
            <a:r>
              <a:rPr lang="hu-HU" sz="3000" dirty="0" smtClean="0"/>
              <a:t>Az RDA-</a:t>
            </a:r>
            <a:r>
              <a:rPr lang="hu-HU" sz="3000" dirty="0" err="1" smtClean="0"/>
              <a:t>ban</a:t>
            </a:r>
            <a:r>
              <a:rPr lang="hu-HU" sz="3000" dirty="0" smtClean="0"/>
              <a:t> a szabályok az elem hierarchiájában elszórtan találhatók.</a:t>
            </a:r>
          </a:p>
          <a:p>
            <a:pPr algn="just"/>
            <a:r>
              <a:rPr lang="hu-HU" sz="3000" dirty="0" smtClean="0"/>
              <a:t>Több előkészítésre </a:t>
            </a:r>
            <a:r>
              <a:rPr lang="hu-HU" sz="3000" dirty="0"/>
              <a:t>van </a:t>
            </a:r>
            <a:r>
              <a:rPr lang="hu-HU" sz="3000" dirty="0" smtClean="0"/>
              <a:t>szükség</a:t>
            </a:r>
            <a:endParaRPr lang="hu-HU" sz="3000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46304856"/>
              </p:ext>
            </p:extLst>
          </p:nvPr>
        </p:nvGraphicFramePr>
        <p:xfrm>
          <a:off x="4644008" y="1827279"/>
          <a:ext cx="386715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0" y="6580188"/>
            <a:ext cx="7142163" cy="247650"/>
          </a:xfrm>
        </p:spPr>
        <p:txBody>
          <a:bodyPr/>
          <a:lstStyle/>
          <a:p>
            <a:pPr>
              <a:defRPr/>
            </a:pPr>
            <a:r>
              <a:rPr lang="hu-HU" smtClean="0"/>
              <a:t>Ilácsa Szabina, Könyvtári Szabványosítási Iroda, ilacsa.szabina@oszk.hu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4588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66" y="1373188"/>
            <a:ext cx="7190467" cy="3733800"/>
          </a:xfr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MSZ RDA-szerű átírása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Ilácsa Szabina, Könyvtári Szabványosítási Iroda, ilacsa.szabina@oszk.hu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9882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Az RDA-HU munkacsoport munkájának átalakítása a 3R projekt tükrében"/>
</p:tagLst>
</file>

<file path=ppt/theme/theme1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9ECBA11CFD281D408F82E0720191026F" ma:contentTypeVersion="13" ma:contentTypeDescription="Új dokumentum létrehozása." ma:contentTypeScope="" ma:versionID="1f5a182437e7f4efab825128486e90e8">
  <xsd:schema xmlns:xsd="http://www.w3.org/2001/XMLSchema" xmlns:xs="http://www.w3.org/2001/XMLSchema" xmlns:p="http://schemas.microsoft.com/office/2006/metadata/properties" xmlns:ns3="b3e1c623-a841-4975-83a7-b548dec47fe7" xmlns:ns4="256bb414-c15b-4942-90d6-4fdd244f0c44" targetNamespace="http://schemas.microsoft.com/office/2006/metadata/properties" ma:root="true" ma:fieldsID="624ae8cc3e765157b8970c42c6a839c7" ns3:_="" ns4:_="">
    <xsd:import namespace="b3e1c623-a841-4975-83a7-b548dec47fe7"/>
    <xsd:import namespace="256bb414-c15b-4942-90d6-4fdd244f0c4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e1c623-a841-4975-83a7-b548dec47fe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Megosztási tipp kivonat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6bb414-c15b-4942-90d6-4fdd244f0c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F4715B-24EB-4687-AEE0-73E466CB35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90969C-AD6E-4BF3-A1BA-3F71D7A69BB6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b3e1c623-a841-4975-83a7-b548dec47fe7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256bb414-c15b-4942-90d6-4fdd244f0c44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3F16770-E348-4E23-BA5C-A35616A364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e1c623-a841-4975-83a7-b548dec47fe7"/>
    <ds:schemaRef ds:uri="256bb414-c15b-4942-90d6-4fdd244f0c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7251</TotalTime>
  <Words>1845</Words>
  <Application>Microsoft Office PowerPoint</Application>
  <PresentationFormat>Diavetítés a képernyőre (4:3 oldalarány)</PresentationFormat>
  <Paragraphs>251</Paragraphs>
  <Slides>27</Slides>
  <Notes>27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27</vt:i4>
      </vt:variant>
    </vt:vector>
  </HeadingPairs>
  <TitlesOfParts>
    <vt:vector size="33" baseType="lpstr">
      <vt:lpstr>Arial</vt:lpstr>
      <vt:lpstr>Arial Unicode MS</vt:lpstr>
      <vt:lpstr>Calibri</vt:lpstr>
      <vt:lpstr>Calibri Light</vt:lpstr>
      <vt:lpstr>Egyéni tervezés</vt:lpstr>
      <vt:lpstr>1_Egyéni tervezés</vt:lpstr>
      <vt:lpstr>Az RDA-HU munkacsoport munkájának átalakítása a 3R projekt tükrében</vt:lpstr>
      <vt:lpstr>Az előző részek tartalmából …</vt:lpstr>
      <vt:lpstr>A felkészülés</vt:lpstr>
      <vt:lpstr>MSZ-RDA megfeleltetés</vt:lpstr>
      <vt:lpstr>MSZ-RDA megfeleltetés</vt:lpstr>
      <vt:lpstr>MSZ-RDA megfeleltetés</vt:lpstr>
      <vt:lpstr>MSZ-RDA megfeleltetés</vt:lpstr>
      <vt:lpstr>A kísérlet tanulságai</vt:lpstr>
      <vt:lpstr>MSZ RDA-szerű átírása</vt:lpstr>
      <vt:lpstr>Katalogizálási szabvány</vt:lpstr>
      <vt:lpstr>Katalogizálási szabvány</vt:lpstr>
      <vt:lpstr>Bibliográfiai keretrendszer</vt:lpstr>
      <vt:lpstr>Bibliográfiai keretrendszer</vt:lpstr>
      <vt:lpstr>A kísérlet tanulságai</vt:lpstr>
      <vt:lpstr>MSZ-LRM megfeleltetés</vt:lpstr>
      <vt:lpstr>MSZ-LRM megfeleltetés</vt:lpstr>
      <vt:lpstr>Az új munkaterv</vt:lpstr>
      <vt:lpstr>Az új munkaterv</vt:lpstr>
      <vt:lpstr>I. szakasz elemeinek egymáshoz viszonyított hossza</vt:lpstr>
      <vt:lpstr>Jelen gyakorlat összegyűjtése</vt:lpstr>
      <vt:lpstr>MSZ-LRM megfeleltetés</vt:lpstr>
      <vt:lpstr>Entitásszerkezet felrajzolása</vt:lpstr>
      <vt:lpstr>Összegzés a kimaradó elemekről</vt:lpstr>
      <vt:lpstr>A szabályok összevetése</vt:lpstr>
      <vt:lpstr>II. szakasz: a Kidolgozás</vt:lpstr>
      <vt:lpstr>III. szakasz: a Teszt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RDA-HU munkacsoport munkájának átalakítása a 3R projekt tükrében</dc:title>
  <dc:creator>OSZK</dc:creator>
  <cp:lastModifiedBy>Nagy Zsuzsanna</cp:lastModifiedBy>
  <cp:revision>614</cp:revision>
  <dcterms:created xsi:type="dcterms:W3CDTF">2011-11-16T13:22:37Z</dcterms:created>
  <dcterms:modified xsi:type="dcterms:W3CDTF">2022-05-30T10:04:06Z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0x0101009ECBA11CFD281D408F82E0720191026F</vt:lpwstr>
  </property>
</Properties>
</file>