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8" r:id="rId2"/>
    <p:sldId id="447" r:id="rId3"/>
    <p:sldId id="422" r:id="rId4"/>
    <p:sldId id="429" r:id="rId5"/>
    <p:sldId id="430" r:id="rId6"/>
    <p:sldId id="431" r:id="rId7"/>
    <p:sldId id="435" r:id="rId8"/>
    <p:sldId id="437" r:id="rId9"/>
    <p:sldId id="440" r:id="rId10"/>
    <p:sldId id="446" r:id="rId11"/>
    <p:sldId id="449" r:id="rId12"/>
    <p:sldId id="441" r:id="rId13"/>
    <p:sldId id="433" r:id="rId14"/>
    <p:sldId id="443" r:id="rId15"/>
  </p:sldIdLst>
  <p:sldSz cx="12192000" cy="6858000"/>
  <p:notesSz cx="6858000" cy="9144000"/>
  <p:custDataLst>
    <p:tags r:id="rId17"/>
  </p:custData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6F4D"/>
    <a:srgbClr val="CD2A3E"/>
    <a:srgbClr val="C9D6E2"/>
    <a:srgbClr val="436372"/>
    <a:srgbClr val="384249"/>
    <a:srgbClr val="598E91"/>
    <a:srgbClr val="436B6D"/>
    <a:srgbClr val="273E3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EAA1DD-41F2-AC44-B5EA-042D3F47B705}" v="139" dt="2020-09-28T12:21:32.3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07" autoAdjust="0"/>
    <p:restoredTop sz="95714" autoAdjust="0"/>
  </p:normalViewPr>
  <p:slideViewPr>
    <p:cSldViewPr snapToGrid="0">
      <p:cViewPr varScale="1">
        <p:scale>
          <a:sx n="110" d="100"/>
          <a:sy n="110" d="100"/>
        </p:scale>
        <p:origin x="11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3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tván Hegedűs" userId="eea319a1d35cb1ff" providerId="LiveId" clId="{23EAA1DD-41F2-AC44-B5EA-042D3F47B705}"/>
    <pc:docChg chg="undo custSel addSld delSld modSld">
      <pc:chgData name="István Hegedűs" userId="eea319a1d35cb1ff" providerId="LiveId" clId="{23EAA1DD-41F2-AC44-B5EA-042D3F47B705}" dt="2020-09-28T12:22:25.648" v="391" actId="207"/>
      <pc:docMkLst>
        <pc:docMk/>
      </pc:docMkLst>
      <pc:sldChg chg="add del">
        <pc:chgData name="István Hegedűs" userId="eea319a1d35cb1ff" providerId="LiveId" clId="{23EAA1DD-41F2-AC44-B5EA-042D3F47B705}" dt="2020-09-28T12:15:35.499" v="245" actId="2696"/>
        <pc:sldMkLst>
          <pc:docMk/>
          <pc:sldMk cId="1219093884" sldId="277"/>
        </pc:sldMkLst>
      </pc:sldChg>
      <pc:sldChg chg="modSp mod">
        <pc:chgData name="István Hegedűs" userId="eea319a1d35cb1ff" providerId="LiveId" clId="{23EAA1DD-41F2-AC44-B5EA-042D3F47B705}" dt="2020-09-28T12:04:46.987" v="89" actId="20577"/>
        <pc:sldMkLst>
          <pc:docMk/>
          <pc:sldMk cId="3334747682" sldId="282"/>
        </pc:sldMkLst>
        <pc:spChg chg="mod">
          <ac:chgData name="István Hegedűs" userId="eea319a1d35cb1ff" providerId="LiveId" clId="{23EAA1DD-41F2-AC44-B5EA-042D3F47B705}" dt="2020-09-28T12:04:46.987" v="89" actId="20577"/>
          <ac:spMkLst>
            <pc:docMk/>
            <pc:sldMk cId="3334747682" sldId="282"/>
            <ac:spMk id="2" creationId="{4BDF612E-C5A7-4A93-95CF-99712BCDAB0C}"/>
          </ac:spMkLst>
        </pc:spChg>
        <pc:picChg chg="mod">
          <ac:chgData name="István Hegedűs" userId="eea319a1d35cb1ff" providerId="LiveId" clId="{23EAA1DD-41F2-AC44-B5EA-042D3F47B705}" dt="2020-09-28T12:04:21.726" v="78" actId="14100"/>
          <ac:picMkLst>
            <pc:docMk/>
            <pc:sldMk cId="3334747682" sldId="282"/>
            <ac:picMk id="11" creationId="{290249CC-7A65-7948-B0AF-1404A455025E}"/>
          </ac:picMkLst>
        </pc:picChg>
      </pc:sldChg>
      <pc:sldChg chg="del">
        <pc:chgData name="István Hegedűs" userId="eea319a1d35cb1ff" providerId="LiveId" clId="{23EAA1DD-41F2-AC44-B5EA-042D3F47B705}" dt="2020-09-28T12:15:38.137" v="249" actId="2696"/>
        <pc:sldMkLst>
          <pc:docMk/>
          <pc:sldMk cId="4146836538" sldId="283"/>
        </pc:sldMkLst>
      </pc:sldChg>
      <pc:sldChg chg="modSp mod">
        <pc:chgData name="István Hegedűs" userId="eea319a1d35cb1ff" providerId="LiveId" clId="{23EAA1DD-41F2-AC44-B5EA-042D3F47B705}" dt="2020-09-28T12:15:45.406" v="251" actId="14100"/>
        <pc:sldMkLst>
          <pc:docMk/>
          <pc:sldMk cId="779447238" sldId="286"/>
        </pc:sldMkLst>
        <pc:picChg chg="mod">
          <ac:chgData name="István Hegedűs" userId="eea319a1d35cb1ff" providerId="LiveId" clId="{23EAA1DD-41F2-AC44-B5EA-042D3F47B705}" dt="2020-09-28T12:15:45.406" v="251" actId="14100"/>
          <ac:picMkLst>
            <pc:docMk/>
            <pc:sldMk cId="779447238" sldId="286"/>
            <ac:picMk id="4" creationId="{D810BF98-6EFF-476C-AA3D-F5D8F8E7E6CC}"/>
          </ac:picMkLst>
        </pc:picChg>
      </pc:sldChg>
      <pc:sldChg chg="del">
        <pc:chgData name="István Hegedűs" userId="eea319a1d35cb1ff" providerId="LiveId" clId="{23EAA1DD-41F2-AC44-B5EA-042D3F47B705}" dt="2020-09-28T12:08:38.388" v="92" actId="2696"/>
        <pc:sldMkLst>
          <pc:docMk/>
          <pc:sldMk cId="578576160" sldId="287"/>
        </pc:sldMkLst>
      </pc:sldChg>
      <pc:sldChg chg="modSp">
        <pc:chgData name="István Hegedűs" userId="eea319a1d35cb1ff" providerId="LiveId" clId="{23EAA1DD-41F2-AC44-B5EA-042D3F47B705}" dt="2020-09-28T12:21:10.289" v="382"/>
        <pc:sldMkLst>
          <pc:docMk/>
          <pc:sldMk cId="3655037846" sldId="288"/>
        </pc:sldMkLst>
        <pc:spChg chg="mod">
          <ac:chgData name="István Hegedűs" userId="eea319a1d35cb1ff" providerId="LiveId" clId="{23EAA1DD-41F2-AC44-B5EA-042D3F47B705}" dt="2020-09-28T12:21:10.289" v="382"/>
          <ac:spMkLst>
            <pc:docMk/>
            <pc:sldMk cId="3655037846" sldId="288"/>
            <ac:spMk id="2" creationId="{4BDF612E-C5A7-4A93-95CF-99712BCDAB0C}"/>
          </ac:spMkLst>
        </pc:spChg>
      </pc:sldChg>
      <pc:sldChg chg="modSp">
        <pc:chgData name="István Hegedűs" userId="eea319a1d35cb1ff" providerId="LiveId" clId="{23EAA1DD-41F2-AC44-B5EA-042D3F47B705}" dt="2020-09-28T12:21:14.395" v="383"/>
        <pc:sldMkLst>
          <pc:docMk/>
          <pc:sldMk cId="4022318928" sldId="289"/>
        </pc:sldMkLst>
        <pc:spChg chg="mod">
          <ac:chgData name="István Hegedűs" userId="eea319a1d35cb1ff" providerId="LiveId" clId="{23EAA1DD-41F2-AC44-B5EA-042D3F47B705}" dt="2020-09-28T12:21:14.395" v="383"/>
          <ac:spMkLst>
            <pc:docMk/>
            <pc:sldMk cId="4022318928" sldId="289"/>
            <ac:spMk id="2" creationId="{4BDF612E-C5A7-4A93-95CF-99712BCDAB0C}"/>
          </ac:spMkLst>
        </pc:spChg>
      </pc:sldChg>
      <pc:sldChg chg="modSp">
        <pc:chgData name="István Hegedűs" userId="eea319a1d35cb1ff" providerId="LiveId" clId="{23EAA1DD-41F2-AC44-B5EA-042D3F47B705}" dt="2020-09-28T12:21:17.762" v="384"/>
        <pc:sldMkLst>
          <pc:docMk/>
          <pc:sldMk cId="3813638165" sldId="290"/>
        </pc:sldMkLst>
        <pc:spChg chg="mod">
          <ac:chgData name="István Hegedűs" userId="eea319a1d35cb1ff" providerId="LiveId" clId="{23EAA1DD-41F2-AC44-B5EA-042D3F47B705}" dt="2020-09-28T12:21:17.762" v="384"/>
          <ac:spMkLst>
            <pc:docMk/>
            <pc:sldMk cId="3813638165" sldId="290"/>
            <ac:spMk id="2" creationId="{4BDF612E-C5A7-4A93-95CF-99712BCDAB0C}"/>
          </ac:spMkLst>
        </pc:spChg>
      </pc:sldChg>
      <pc:sldChg chg="modSp">
        <pc:chgData name="István Hegedűs" userId="eea319a1d35cb1ff" providerId="LiveId" clId="{23EAA1DD-41F2-AC44-B5EA-042D3F47B705}" dt="2020-09-28T12:21:32.389" v="386"/>
        <pc:sldMkLst>
          <pc:docMk/>
          <pc:sldMk cId="525619955" sldId="291"/>
        </pc:sldMkLst>
        <pc:spChg chg="mod">
          <ac:chgData name="István Hegedűs" userId="eea319a1d35cb1ff" providerId="LiveId" clId="{23EAA1DD-41F2-AC44-B5EA-042D3F47B705}" dt="2020-09-28T12:21:32.389" v="386"/>
          <ac:spMkLst>
            <pc:docMk/>
            <pc:sldMk cId="525619955" sldId="291"/>
            <ac:spMk id="2" creationId="{4BDF612E-C5A7-4A93-95CF-99712BCDAB0C}"/>
          </ac:spMkLst>
        </pc:spChg>
      </pc:sldChg>
      <pc:sldChg chg="modSp">
        <pc:chgData name="István Hegedűs" userId="eea319a1d35cb1ff" providerId="LiveId" clId="{23EAA1DD-41F2-AC44-B5EA-042D3F47B705}" dt="2020-09-28T12:21:27.120" v="385"/>
        <pc:sldMkLst>
          <pc:docMk/>
          <pc:sldMk cId="3338972149" sldId="292"/>
        </pc:sldMkLst>
        <pc:spChg chg="mod">
          <ac:chgData name="István Hegedűs" userId="eea319a1d35cb1ff" providerId="LiveId" clId="{23EAA1DD-41F2-AC44-B5EA-042D3F47B705}" dt="2020-09-28T12:21:27.120" v="385"/>
          <ac:spMkLst>
            <pc:docMk/>
            <pc:sldMk cId="3338972149" sldId="292"/>
            <ac:spMk id="2" creationId="{4BDF612E-C5A7-4A93-95CF-99712BCDAB0C}"/>
          </ac:spMkLst>
        </pc:spChg>
      </pc:sldChg>
      <pc:sldChg chg="modSp mod">
        <pc:chgData name="István Hegedűs" userId="eea319a1d35cb1ff" providerId="LiveId" clId="{23EAA1DD-41F2-AC44-B5EA-042D3F47B705}" dt="2020-09-28T12:10:18.464" v="130" actId="14100"/>
        <pc:sldMkLst>
          <pc:docMk/>
          <pc:sldMk cId="3561914188" sldId="293"/>
        </pc:sldMkLst>
        <pc:picChg chg="mod">
          <ac:chgData name="István Hegedűs" userId="eea319a1d35cb1ff" providerId="LiveId" clId="{23EAA1DD-41F2-AC44-B5EA-042D3F47B705}" dt="2020-09-28T12:10:18.464" v="130" actId="14100"/>
          <ac:picMkLst>
            <pc:docMk/>
            <pc:sldMk cId="3561914188" sldId="293"/>
            <ac:picMk id="11" creationId="{FEE993DF-60CE-294A-920C-301DF914BE93}"/>
          </ac:picMkLst>
        </pc:picChg>
      </pc:sldChg>
      <pc:sldChg chg="del">
        <pc:chgData name="István Hegedűs" userId="eea319a1d35cb1ff" providerId="LiveId" clId="{23EAA1DD-41F2-AC44-B5EA-042D3F47B705}" dt="2020-09-28T12:08:36.961" v="91" actId="2696"/>
        <pc:sldMkLst>
          <pc:docMk/>
          <pc:sldMk cId="706383435" sldId="294"/>
        </pc:sldMkLst>
      </pc:sldChg>
      <pc:sldChg chg="addSp delSp modSp mod">
        <pc:chgData name="István Hegedűs" userId="eea319a1d35cb1ff" providerId="LiveId" clId="{23EAA1DD-41F2-AC44-B5EA-042D3F47B705}" dt="2020-09-28T12:20:29.139" v="372" actId="20577"/>
        <pc:sldMkLst>
          <pc:docMk/>
          <pc:sldMk cId="1737014846" sldId="295"/>
        </pc:sldMkLst>
        <pc:spChg chg="mod">
          <ac:chgData name="István Hegedűs" userId="eea319a1d35cb1ff" providerId="LiveId" clId="{23EAA1DD-41F2-AC44-B5EA-042D3F47B705}" dt="2020-09-28T12:20:29.139" v="372" actId="20577"/>
          <ac:spMkLst>
            <pc:docMk/>
            <pc:sldMk cId="1737014846" sldId="295"/>
            <ac:spMk id="2" creationId="{4BDF612E-C5A7-4A93-95CF-99712BCDAB0C}"/>
          </ac:spMkLst>
        </pc:spChg>
        <pc:spChg chg="mod">
          <ac:chgData name="István Hegedűs" userId="eea319a1d35cb1ff" providerId="LiveId" clId="{23EAA1DD-41F2-AC44-B5EA-042D3F47B705}" dt="2020-09-28T12:16:17.491" v="254" actId="255"/>
          <ac:spMkLst>
            <pc:docMk/>
            <pc:sldMk cId="1737014846" sldId="295"/>
            <ac:spMk id="8" creationId="{869EBB99-9398-794E-91DC-980372EA5D82}"/>
          </ac:spMkLst>
        </pc:spChg>
        <pc:picChg chg="add del mod">
          <ac:chgData name="István Hegedűs" userId="eea319a1d35cb1ff" providerId="LiveId" clId="{23EAA1DD-41F2-AC44-B5EA-042D3F47B705}" dt="2020-09-28T12:20:20.364" v="370"/>
          <ac:picMkLst>
            <pc:docMk/>
            <pc:sldMk cId="1737014846" sldId="295"/>
            <ac:picMk id="11" creationId="{7C96AF63-483D-4747-8BFA-EDE09B733394}"/>
          </ac:picMkLst>
        </pc:picChg>
      </pc:sldChg>
      <pc:sldChg chg="modSp mod">
        <pc:chgData name="István Hegedűs" userId="eea319a1d35cb1ff" providerId="LiveId" clId="{23EAA1DD-41F2-AC44-B5EA-042D3F47B705}" dt="2020-09-28T12:21:02.568" v="380"/>
        <pc:sldMkLst>
          <pc:docMk/>
          <pc:sldMk cId="3175666360" sldId="296"/>
        </pc:sldMkLst>
        <pc:spChg chg="mod">
          <ac:chgData name="István Hegedűs" userId="eea319a1d35cb1ff" providerId="LiveId" clId="{23EAA1DD-41F2-AC44-B5EA-042D3F47B705}" dt="2020-09-28T12:21:02.568" v="380"/>
          <ac:spMkLst>
            <pc:docMk/>
            <pc:sldMk cId="3175666360" sldId="296"/>
            <ac:spMk id="2" creationId="{4BDF612E-C5A7-4A93-95CF-99712BCDAB0C}"/>
          </ac:spMkLst>
        </pc:spChg>
        <pc:spChg chg="mod">
          <ac:chgData name="István Hegedűs" userId="eea319a1d35cb1ff" providerId="LiveId" clId="{23EAA1DD-41F2-AC44-B5EA-042D3F47B705}" dt="2020-09-28T12:19:56.122" v="368" actId="20577"/>
          <ac:spMkLst>
            <pc:docMk/>
            <pc:sldMk cId="3175666360" sldId="296"/>
            <ac:spMk id="7" creationId="{D8F68A05-A2E5-3544-AF94-821F142997D9}"/>
          </ac:spMkLst>
        </pc:spChg>
      </pc:sldChg>
      <pc:sldChg chg="addSp delSp modSp mod">
        <pc:chgData name="István Hegedűs" userId="eea319a1d35cb1ff" providerId="LiveId" clId="{23EAA1DD-41F2-AC44-B5EA-042D3F47B705}" dt="2020-09-28T12:20:54.597" v="378"/>
        <pc:sldMkLst>
          <pc:docMk/>
          <pc:sldMk cId="2071136360" sldId="297"/>
        </pc:sldMkLst>
        <pc:spChg chg="mod">
          <ac:chgData name="István Hegedűs" userId="eea319a1d35cb1ff" providerId="LiveId" clId="{23EAA1DD-41F2-AC44-B5EA-042D3F47B705}" dt="2020-09-28T12:20:54.597" v="378"/>
          <ac:spMkLst>
            <pc:docMk/>
            <pc:sldMk cId="2071136360" sldId="297"/>
            <ac:spMk id="2" creationId="{4BDF612E-C5A7-4A93-95CF-99712BCDAB0C}"/>
          </ac:spMkLst>
        </pc:spChg>
        <pc:spChg chg="mod">
          <ac:chgData name="István Hegedűs" userId="eea319a1d35cb1ff" providerId="LiveId" clId="{23EAA1DD-41F2-AC44-B5EA-042D3F47B705}" dt="2020-09-28T12:19:02.891" v="284" actId="14100"/>
          <ac:spMkLst>
            <pc:docMk/>
            <pc:sldMk cId="2071136360" sldId="297"/>
            <ac:spMk id="7" creationId="{D8F68A05-A2E5-3544-AF94-821F142997D9}"/>
          </ac:spMkLst>
        </pc:spChg>
        <pc:spChg chg="add del mod">
          <ac:chgData name="István Hegedűs" userId="eea319a1d35cb1ff" providerId="LiveId" clId="{23EAA1DD-41F2-AC44-B5EA-042D3F47B705}" dt="2020-09-28T12:18:23.062" v="278"/>
          <ac:spMkLst>
            <pc:docMk/>
            <pc:sldMk cId="2071136360" sldId="297"/>
            <ac:spMk id="11" creationId="{933D188E-388F-F243-852C-C1BD0CE959C3}"/>
          </ac:spMkLst>
        </pc:spChg>
      </pc:sldChg>
      <pc:sldChg chg="modSp mod">
        <pc:chgData name="István Hegedűs" userId="eea319a1d35cb1ff" providerId="LiveId" clId="{23EAA1DD-41F2-AC44-B5EA-042D3F47B705}" dt="2020-09-28T12:20:47.676" v="377"/>
        <pc:sldMkLst>
          <pc:docMk/>
          <pc:sldMk cId="2561057277" sldId="298"/>
        </pc:sldMkLst>
        <pc:spChg chg="mod">
          <ac:chgData name="István Hegedűs" userId="eea319a1d35cb1ff" providerId="LiveId" clId="{23EAA1DD-41F2-AC44-B5EA-042D3F47B705}" dt="2020-09-28T12:20:47.676" v="377"/>
          <ac:spMkLst>
            <pc:docMk/>
            <pc:sldMk cId="2561057277" sldId="298"/>
            <ac:spMk id="2" creationId="{4BDF612E-C5A7-4A93-95CF-99712BCDAB0C}"/>
          </ac:spMkLst>
        </pc:spChg>
        <pc:spChg chg="mod">
          <ac:chgData name="István Hegedűs" userId="eea319a1d35cb1ff" providerId="LiveId" clId="{23EAA1DD-41F2-AC44-B5EA-042D3F47B705}" dt="2020-09-28T12:18:07.981" v="274" actId="1076"/>
          <ac:spMkLst>
            <pc:docMk/>
            <pc:sldMk cId="2561057277" sldId="298"/>
            <ac:spMk id="7" creationId="{D8F68A05-A2E5-3544-AF94-821F142997D9}"/>
          </ac:spMkLst>
        </pc:spChg>
      </pc:sldChg>
      <pc:sldChg chg="modSp mod">
        <pc:chgData name="István Hegedűs" userId="eea319a1d35cb1ff" providerId="LiveId" clId="{23EAA1DD-41F2-AC44-B5EA-042D3F47B705}" dt="2020-09-28T12:21:06.385" v="381"/>
        <pc:sldMkLst>
          <pc:docMk/>
          <pc:sldMk cId="1900168996" sldId="299"/>
        </pc:sldMkLst>
        <pc:spChg chg="mod">
          <ac:chgData name="István Hegedűs" userId="eea319a1d35cb1ff" providerId="LiveId" clId="{23EAA1DD-41F2-AC44-B5EA-042D3F47B705}" dt="2020-09-28T12:21:06.385" v="381"/>
          <ac:spMkLst>
            <pc:docMk/>
            <pc:sldMk cId="1900168996" sldId="299"/>
            <ac:spMk id="2" creationId="{4BDF612E-C5A7-4A93-95CF-99712BCDAB0C}"/>
          </ac:spMkLst>
        </pc:spChg>
        <pc:spChg chg="mod">
          <ac:chgData name="István Hegedűs" userId="eea319a1d35cb1ff" providerId="LiveId" clId="{23EAA1DD-41F2-AC44-B5EA-042D3F47B705}" dt="2020-09-28T12:03:23.434" v="0" actId="20577"/>
          <ac:spMkLst>
            <pc:docMk/>
            <pc:sldMk cId="1900168996" sldId="299"/>
            <ac:spMk id="7" creationId="{D8F68A05-A2E5-3544-AF94-821F142997D9}"/>
          </ac:spMkLst>
        </pc:spChg>
      </pc:sldChg>
      <pc:sldChg chg="modSp mod">
        <pc:chgData name="István Hegedűs" userId="eea319a1d35cb1ff" providerId="LiveId" clId="{23EAA1DD-41F2-AC44-B5EA-042D3F47B705}" dt="2020-09-28T12:20:43.554" v="376"/>
        <pc:sldMkLst>
          <pc:docMk/>
          <pc:sldMk cId="1890647012" sldId="300"/>
        </pc:sldMkLst>
        <pc:spChg chg="mod">
          <ac:chgData name="István Hegedűs" userId="eea319a1d35cb1ff" providerId="LiveId" clId="{23EAA1DD-41F2-AC44-B5EA-042D3F47B705}" dt="2020-09-28T12:20:43.554" v="376"/>
          <ac:spMkLst>
            <pc:docMk/>
            <pc:sldMk cId="1890647012" sldId="300"/>
            <ac:spMk id="2" creationId="{4BDF612E-C5A7-4A93-95CF-99712BCDAB0C}"/>
          </ac:spMkLst>
        </pc:spChg>
        <pc:spChg chg="mod">
          <ac:chgData name="István Hegedűs" userId="eea319a1d35cb1ff" providerId="LiveId" clId="{23EAA1DD-41F2-AC44-B5EA-042D3F47B705}" dt="2020-09-28T12:18:50.855" v="283" actId="123"/>
          <ac:spMkLst>
            <pc:docMk/>
            <pc:sldMk cId="1890647012" sldId="300"/>
            <ac:spMk id="8" creationId="{869EBB99-9398-794E-91DC-980372EA5D82}"/>
          </ac:spMkLst>
        </pc:spChg>
      </pc:sldChg>
      <pc:sldChg chg="addSp delSp modSp mod">
        <pc:chgData name="István Hegedűs" userId="eea319a1d35cb1ff" providerId="LiveId" clId="{23EAA1DD-41F2-AC44-B5EA-042D3F47B705}" dt="2020-09-28T12:20:34.386" v="374" actId="20577"/>
        <pc:sldMkLst>
          <pc:docMk/>
          <pc:sldMk cId="86375621" sldId="301"/>
        </pc:sldMkLst>
        <pc:spChg chg="mod">
          <ac:chgData name="István Hegedűs" userId="eea319a1d35cb1ff" providerId="LiveId" clId="{23EAA1DD-41F2-AC44-B5EA-042D3F47B705}" dt="2020-09-28T12:20:34.386" v="374" actId="20577"/>
          <ac:spMkLst>
            <pc:docMk/>
            <pc:sldMk cId="86375621" sldId="301"/>
            <ac:spMk id="2" creationId="{4BDF612E-C5A7-4A93-95CF-99712BCDAB0C}"/>
          </ac:spMkLst>
        </pc:spChg>
        <pc:spChg chg="mod">
          <ac:chgData name="István Hegedűs" userId="eea319a1d35cb1ff" providerId="LiveId" clId="{23EAA1DD-41F2-AC44-B5EA-042D3F47B705}" dt="2020-09-28T12:17:22.474" v="266" actId="255"/>
          <ac:spMkLst>
            <pc:docMk/>
            <pc:sldMk cId="86375621" sldId="301"/>
            <ac:spMk id="8" creationId="{869EBB99-9398-794E-91DC-980372EA5D82}"/>
          </ac:spMkLst>
        </pc:spChg>
        <pc:spChg chg="add del mod">
          <ac:chgData name="István Hegedűs" userId="eea319a1d35cb1ff" providerId="LiveId" clId="{23EAA1DD-41F2-AC44-B5EA-042D3F47B705}" dt="2020-09-28T12:16:38.040" v="256"/>
          <ac:spMkLst>
            <pc:docMk/>
            <pc:sldMk cId="86375621" sldId="301"/>
            <ac:spMk id="15" creationId="{EE9FB8E4-9E18-914C-AAFD-26F9738CD60F}"/>
          </ac:spMkLst>
        </pc:spChg>
        <pc:spChg chg="add del mod">
          <ac:chgData name="István Hegedűs" userId="eea319a1d35cb1ff" providerId="LiveId" clId="{23EAA1DD-41F2-AC44-B5EA-042D3F47B705}" dt="2020-09-28T12:16:41.661" v="258"/>
          <ac:spMkLst>
            <pc:docMk/>
            <pc:sldMk cId="86375621" sldId="301"/>
            <ac:spMk id="18" creationId="{97402E1C-B6A5-1946-8191-3CCC6A44FB18}"/>
          </ac:spMkLst>
        </pc:spChg>
        <pc:picChg chg="add del mod">
          <ac:chgData name="István Hegedűs" userId="eea319a1d35cb1ff" providerId="LiveId" clId="{23EAA1DD-41F2-AC44-B5EA-042D3F47B705}" dt="2020-09-28T12:16:38.040" v="256"/>
          <ac:picMkLst>
            <pc:docMk/>
            <pc:sldMk cId="86375621" sldId="301"/>
            <ac:picMk id="11" creationId="{98B63050-899D-BD43-ACCD-54C0DD08A968}"/>
          </ac:picMkLst>
        </pc:picChg>
        <pc:picChg chg="add del mod">
          <ac:chgData name="István Hegedűs" userId="eea319a1d35cb1ff" providerId="LiveId" clId="{23EAA1DD-41F2-AC44-B5EA-042D3F47B705}" dt="2020-09-28T12:16:38.040" v="256"/>
          <ac:picMkLst>
            <pc:docMk/>
            <pc:sldMk cId="86375621" sldId="301"/>
            <ac:picMk id="13" creationId="{AD2FCCC9-FC80-624B-8CA4-C827ADC94EED}"/>
          </ac:picMkLst>
        </pc:picChg>
        <pc:picChg chg="add del mod">
          <ac:chgData name="István Hegedűs" userId="eea319a1d35cb1ff" providerId="LiveId" clId="{23EAA1DD-41F2-AC44-B5EA-042D3F47B705}" dt="2020-09-28T12:16:41.661" v="258"/>
          <ac:picMkLst>
            <pc:docMk/>
            <pc:sldMk cId="86375621" sldId="301"/>
            <ac:picMk id="16" creationId="{AB0658E8-0CA7-5749-991C-CF734AC01FD1}"/>
          </ac:picMkLst>
        </pc:picChg>
        <pc:picChg chg="add del mod">
          <ac:chgData name="István Hegedűs" userId="eea319a1d35cb1ff" providerId="LiveId" clId="{23EAA1DD-41F2-AC44-B5EA-042D3F47B705}" dt="2020-09-28T12:16:41.661" v="258"/>
          <ac:picMkLst>
            <pc:docMk/>
            <pc:sldMk cId="86375621" sldId="301"/>
            <ac:picMk id="17" creationId="{8AC22C80-72C5-804A-BA84-E0E927987AB5}"/>
          </ac:picMkLst>
        </pc:picChg>
      </pc:sldChg>
      <pc:sldChg chg="add del">
        <pc:chgData name="István Hegedűs" userId="eea319a1d35cb1ff" providerId="LiveId" clId="{23EAA1DD-41F2-AC44-B5EA-042D3F47B705}" dt="2020-09-28T12:15:35.776" v="246" actId="2696"/>
        <pc:sldMkLst>
          <pc:docMk/>
          <pc:sldMk cId="1840777702" sldId="332"/>
        </pc:sldMkLst>
      </pc:sldChg>
      <pc:sldChg chg="add del">
        <pc:chgData name="István Hegedűs" userId="eea319a1d35cb1ff" providerId="LiveId" clId="{23EAA1DD-41F2-AC44-B5EA-042D3F47B705}" dt="2020-09-28T12:15:33.241" v="232" actId="2696"/>
        <pc:sldMkLst>
          <pc:docMk/>
          <pc:sldMk cId="1339131471" sldId="347"/>
        </pc:sldMkLst>
      </pc:sldChg>
      <pc:sldChg chg="add del">
        <pc:chgData name="István Hegedűs" userId="eea319a1d35cb1ff" providerId="LiveId" clId="{23EAA1DD-41F2-AC44-B5EA-042D3F47B705}" dt="2020-09-28T12:10:23.788" v="131" actId="2696"/>
        <pc:sldMkLst>
          <pc:docMk/>
          <pc:sldMk cId="4232509544" sldId="352"/>
        </pc:sldMkLst>
      </pc:sldChg>
      <pc:sldChg chg="modSp add del mod">
        <pc:chgData name="István Hegedűs" userId="eea319a1d35cb1ff" providerId="LiveId" clId="{23EAA1DD-41F2-AC44-B5EA-042D3F47B705}" dt="2020-09-28T12:15:32.470" v="228" actId="2696"/>
        <pc:sldMkLst>
          <pc:docMk/>
          <pc:sldMk cId="914429463" sldId="353"/>
        </pc:sldMkLst>
        <pc:spChg chg="mod">
          <ac:chgData name="István Hegedűs" userId="eea319a1d35cb1ff" providerId="LiveId" clId="{23EAA1DD-41F2-AC44-B5EA-042D3F47B705}" dt="2020-09-28T12:08:48.697" v="93" actId="207"/>
          <ac:spMkLst>
            <pc:docMk/>
            <pc:sldMk cId="914429463" sldId="353"/>
            <ac:spMk id="2" creationId="{00000000-0000-0000-0000-000000000000}"/>
          </ac:spMkLst>
        </pc:spChg>
      </pc:sldChg>
      <pc:sldChg chg="modSp add del mod">
        <pc:chgData name="István Hegedűs" userId="eea319a1d35cb1ff" providerId="LiveId" clId="{23EAA1DD-41F2-AC44-B5EA-042D3F47B705}" dt="2020-09-28T12:15:32.705" v="229" actId="2696"/>
        <pc:sldMkLst>
          <pc:docMk/>
          <pc:sldMk cId="2458983990" sldId="354"/>
        </pc:sldMkLst>
        <pc:spChg chg="mod">
          <ac:chgData name="István Hegedűs" userId="eea319a1d35cb1ff" providerId="LiveId" clId="{23EAA1DD-41F2-AC44-B5EA-042D3F47B705}" dt="2020-09-28T12:08:53.004" v="94" actId="207"/>
          <ac:spMkLst>
            <pc:docMk/>
            <pc:sldMk cId="2458983990" sldId="354"/>
            <ac:spMk id="2" creationId="{00000000-0000-0000-0000-000000000000}"/>
          </ac:spMkLst>
        </pc:spChg>
      </pc:sldChg>
      <pc:sldChg chg="modSp add del mod">
        <pc:chgData name="István Hegedűs" userId="eea319a1d35cb1ff" providerId="LiveId" clId="{23EAA1DD-41F2-AC44-B5EA-042D3F47B705}" dt="2020-09-28T12:15:32.972" v="230" actId="2696"/>
        <pc:sldMkLst>
          <pc:docMk/>
          <pc:sldMk cId="4097305972" sldId="355"/>
        </pc:sldMkLst>
        <pc:spChg chg="mod">
          <ac:chgData name="István Hegedűs" userId="eea319a1d35cb1ff" providerId="LiveId" clId="{23EAA1DD-41F2-AC44-B5EA-042D3F47B705}" dt="2020-09-28T12:08:56.275" v="95" actId="207"/>
          <ac:spMkLst>
            <pc:docMk/>
            <pc:sldMk cId="4097305972" sldId="355"/>
            <ac:spMk id="2" creationId="{00000000-0000-0000-0000-000000000000}"/>
          </ac:spMkLst>
        </pc:spChg>
      </pc:sldChg>
      <pc:sldChg chg="add del">
        <pc:chgData name="István Hegedűs" userId="eea319a1d35cb1ff" providerId="LiveId" clId="{23EAA1DD-41F2-AC44-B5EA-042D3F47B705}" dt="2020-09-28T12:15:35.962" v="248" actId="2696"/>
        <pc:sldMkLst>
          <pc:docMk/>
          <pc:sldMk cId="1610682338" sldId="356"/>
        </pc:sldMkLst>
      </pc:sldChg>
      <pc:sldChg chg="add del">
        <pc:chgData name="István Hegedűs" userId="eea319a1d35cb1ff" providerId="LiveId" clId="{23EAA1DD-41F2-AC44-B5EA-042D3F47B705}" dt="2020-09-28T12:15:34.139" v="237" actId="2696"/>
        <pc:sldMkLst>
          <pc:docMk/>
          <pc:sldMk cId="3213670949" sldId="357"/>
        </pc:sldMkLst>
      </pc:sldChg>
      <pc:sldChg chg="add del">
        <pc:chgData name="István Hegedűs" userId="eea319a1d35cb1ff" providerId="LiveId" clId="{23EAA1DD-41F2-AC44-B5EA-042D3F47B705}" dt="2020-09-28T12:15:33.827" v="235" actId="2696"/>
        <pc:sldMkLst>
          <pc:docMk/>
          <pc:sldMk cId="1521502976" sldId="358"/>
        </pc:sldMkLst>
      </pc:sldChg>
      <pc:sldChg chg="add del">
        <pc:chgData name="István Hegedűs" userId="eea319a1d35cb1ff" providerId="LiveId" clId="{23EAA1DD-41F2-AC44-B5EA-042D3F47B705}" dt="2020-09-28T12:15:33.786" v="234" actId="2696"/>
        <pc:sldMkLst>
          <pc:docMk/>
          <pc:sldMk cId="2619557162" sldId="359"/>
        </pc:sldMkLst>
      </pc:sldChg>
      <pc:sldChg chg="add del">
        <pc:chgData name="István Hegedűs" userId="eea319a1d35cb1ff" providerId="LiveId" clId="{23EAA1DD-41F2-AC44-B5EA-042D3F47B705}" dt="2020-09-28T12:15:34.866" v="241" actId="2696"/>
        <pc:sldMkLst>
          <pc:docMk/>
          <pc:sldMk cId="1756698766" sldId="360"/>
        </pc:sldMkLst>
      </pc:sldChg>
      <pc:sldChg chg="add del">
        <pc:chgData name="István Hegedűs" userId="eea319a1d35cb1ff" providerId="LiveId" clId="{23EAA1DD-41F2-AC44-B5EA-042D3F47B705}" dt="2020-09-28T12:15:34.100" v="236" actId="2696"/>
        <pc:sldMkLst>
          <pc:docMk/>
          <pc:sldMk cId="253320656" sldId="361"/>
        </pc:sldMkLst>
      </pc:sldChg>
      <pc:sldChg chg="add del">
        <pc:chgData name="István Hegedűs" userId="eea319a1d35cb1ff" providerId="LiveId" clId="{23EAA1DD-41F2-AC44-B5EA-042D3F47B705}" dt="2020-09-28T12:15:34.393" v="238" actId="2696"/>
        <pc:sldMkLst>
          <pc:docMk/>
          <pc:sldMk cId="369075647" sldId="362"/>
        </pc:sldMkLst>
      </pc:sldChg>
      <pc:sldChg chg="add del">
        <pc:chgData name="István Hegedűs" userId="eea319a1d35cb1ff" providerId="LiveId" clId="{23EAA1DD-41F2-AC44-B5EA-042D3F47B705}" dt="2020-09-28T12:15:34.440" v="239" actId="2696"/>
        <pc:sldMkLst>
          <pc:docMk/>
          <pc:sldMk cId="572053025" sldId="363"/>
        </pc:sldMkLst>
      </pc:sldChg>
      <pc:sldChg chg="add del">
        <pc:chgData name="István Hegedűs" userId="eea319a1d35cb1ff" providerId="LiveId" clId="{23EAA1DD-41F2-AC44-B5EA-042D3F47B705}" dt="2020-09-28T12:15:35.142" v="243" actId="2696"/>
        <pc:sldMkLst>
          <pc:docMk/>
          <pc:sldMk cId="3927449410" sldId="364"/>
        </pc:sldMkLst>
      </pc:sldChg>
      <pc:sldChg chg="add del">
        <pc:chgData name="István Hegedűs" userId="eea319a1d35cb1ff" providerId="LiveId" clId="{23EAA1DD-41F2-AC44-B5EA-042D3F47B705}" dt="2020-09-28T12:15:35.810" v="247" actId="2696"/>
        <pc:sldMkLst>
          <pc:docMk/>
          <pc:sldMk cId="4289953179" sldId="365"/>
        </pc:sldMkLst>
      </pc:sldChg>
      <pc:sldChg chg="add del">
        <pc:chgData name="István Hegedűs" userId="eea319a1d35cb1ff" providerId="LiveId" clId="{23EAA1DD-41F2-AC44-B5EA-042D3F47B705}" dt="2020-09-28T12:15:33.474" v="233" actId="2696"/>
        <pc:sldMkLst>
          <pc:docMk/>
          <pc:sldMk cId="1718795901" sldId="366"/>
        </pc:sldMkLst>
      </pc:sldChg>
      <pc:sldChg chg="add del">
        <pc:chgData name="István Hegedűs" userId="eea319a1d35cb1ff" providerId="LiveId" clId="{23EAA1DD-41F2-AC44-B5EA-042D3F47B705}" dt="2020-09-28T12:15:33.048" v="231" actId="2696"/>
        <pc:sldMkLst>
          <pc:docMk/>
          <pc:sldMk cId="1170397698" sldId="367"/>
        </pc:sldMkLst>
      </pc:sldChg>
      <pc:sldChg chg="add del">
        <pc:chgData name="István Hegedűs" userId="eea319a1d35cb1ff" providerId="LiveId" clId="{23EAA1DD-41F2-AC44-B5EA-042D3F47B705}" dt="2020-09-28T12:15:34.670" v="240" actId="2696"/>
        <pc:sldMkLst>
          <pc:docMk/>
          <pc:sldMk cId="504985665" sldId="368"/>
        </pc:sldMkLst>
      </pc:sldChg>
      <pc:sldChg chg="add del">
        <pc:chgData name="István Hegedűs" userId="eea319a1d35cb1ff" providerId="LiveId" clId="{23EAA1DD-41F2-AC44-B5EA-042D3F47B705}" dt="2020-09-28T12:15:34.894" v="242" actId="2696"/>
        <pc:sldMkLst>
          <pc:docMk/>
          <pc:sldMk cId="3393280251" sldId="369"/>
        </pc:sldMkLst>
      </pc:sldChg>
      <pc:sldChg chg="add del">
        <pc:chgData name="István Hegedűs" userId="eea319a1d35cb1ff" providerId="LiveId" clId="{23EAA1DD-41F2-AC44-B5EA-042D3F47B705}" dt="2020-09-28T12:15:35.458" v="244" actId="2696"/>
        <pc:sldMkLst>
          <pc:docMk/>
          <pc:sldMk cId="2537209436" sldId="370"/>
        </pc:sldMkLst>
      </pc:sldChg>
      <pc:sldChg chg="addSp delSp modSp add mod">
        <pc:chgData name="István Hegedűs" userId="eea319a1d35cb1ff" providerId="LiveId" clId="{23EAA1DD-41F2-AC44-B5EA-042D3F47B705}" dt="2020-09-28T12:10:47.891" v="134" actId="1076"/>
        <pc:sldMkLst>
          <pc:docMk/>
          <pc:sldMk cId="1109118325" sldId="371"/>
        </pc:sldMkLst>
        <pc:spChg chg="add mod">
          <ac:chgData name="István Hegedűs" userId="eea319a1d35cb1ff" providerId="LiveId" clId="{23EAA1DD-41F2-AC44-B5EA-042D3F47B705}" dt="2020-09-28T12:10:47.891" v="134" actId="1076"/>
          <ac:spMkLst>
            <pc:docMk/>
            <pc:sldMk cId="1109118325" sldId="371"/>
            <ac:spMk id="13" creationId="{75FE7478-A769-B548-A877-8D88C0B91910}"/>
          </ac:spMkLst>
        </pc:spChg>
        <pc:picChg chg="add del">
          <ac:chgData name="István Hegedűs" userId="eea319a1d35cb1ff" providerId="LiveId" clId="{23EAA1DD-41F2-AC44-B5EA-042D3F47B705}" dt="2020-09-28T12:09:46.515" v="119" actId="478"/>
          <ac:picMkLst>
            <pc:docMk/>
            <pc:sldMk cId="1109118325" sldId="371"/>
            <ac:picMk id="11" creationId="{FEE993DF-60CE-294A-920C-301DF914BE93}"/>
          </ac:picMkLst>
        </pc:picChg>
        <pc:picChg chg="del">
          <ac:chgData name="István Hegedűs" userId="eea319a1d35cb1ff" providerId="LiveId" clId="{23EAA1DD-41F2-AC44-B5EA-042D3F47B705}" dt="2020-09-28T12:10:37.626" v="133" actId="478"/>
          <ac:picMkLst>
            <pc:docMk/>
            <pc:sldMk cId="1109118325" sldId="371"/>
            <ac:picMk id="14" creationId="{2CBB935D-6C12-4734-A5E3-32477176E85C}"/>
          </ac:picMkLst>
        </pc:picChg>
      </pc:sldChg>
      <pc:sldChg chg="add del">
        <pc:chgData name="István Hegedűs" userId="eea319a1d35cb1ff" providerId="LiveId" clId="{23EAA1DD-41F2-AC44-B5EA-042D3F47B705}" dt="2020-09-28T12:09:25.018" v="97"/>
        <pc:sldMkLst>
          <pc:docMk/>
          <pc:sldMk cId="3423126381" sldId="371"/>
        </pc:sldMkLst>
      </pc:sldChg>
      <pc:sldChg chg="add del">
        <pc:chgData name="István Hegedűs" userId="eea319a1d35cb1ff" providerId="LiveId" clId="{23EAA1DD-41F2-AC44-B5EA-042D3F47B705}" dt="2020-09-28T12:09:34.419" v="112"/>
        <pc:sldMkLst>
          <pc:docMk/>
          <pc:sldMk cId="864657458" sldId="372"/>
        </pc:sldMkLst>
      </pc:sldChg>
      <pc:sldChg chg="add del">
        <pc:chgData name="István Hegedűs" userId="eea319a1d35cb1ff" providerId="LiveId" clId="{23EAA1DD-41F2-AC44-B5EA-042D3F47B705}" dt="2020-09-28T12:09:56.727" v="122" actId="2696"/>
        <pc:sldMkLst>
          <pc:docMk/>
          <pc:sldMk cId="1105334068" sldId="372"/>
        </pc:sldMkLst>
      </pc:sldChg>
      <pc:sldChg chg="add del">
        <pc:chgData name="István Hegedűs" userId="eea319a1d35cb1ff" providerId="LiveId" clId="{23EAA1DD-41F2-AC44-B5EA-042D3F47B705}" dt="2020-09-28T12:09:43.284" v="117"/>
        <pc:sldMkLst>
          <pc:docMk/>
          <pc:sldMk cId="1188113798" sldId="372"/>
        </pc:sldMkLst>
      </pc:sldChg>
      <pc:sldChg chg="addSp delSp modSp add mod">
        <pc:chgData name="István Hegedűs" userId="eea319a1d35cb1ff" providerId="LiveId" clId="{23EAA1DD-41F2-AC44-B5EA-042D3F47B705}" dt="2020-09-28T12:11:18.406" v="138" actId="478"/>
        <pc:sldMkLst>
          <pc:docMk/>
          <pc:sldMk cId="70043298" sldId="373"/>
        </pc:sldMkLst>
        <pc:spChg chg="add mod">
          <ac:chgData name="István Hegedűs" userId="eea319a1d35cb1ff" providerId="LiveId" clId="{23EAA1DD-41F2-AC44-B5EA-042D3F47B705}" dt="2020-09-28T12:11:00.629" v="136" actId="1076"/>
          <ac:spMkLst>
            <pc:docMk/>
            <pc:sldMk cId="70043298" sldId="373"/>
            <ac:spMk id="11" creationId="{691E95FE-2108-304B-B772-77F5DDF51FDE}"/>
          </ac:spMkLst>
        </pc:spChg>
        <pc:picChg chg="add mod">
          <ac:chgData name="István Hegedűs" userId="eea319a1d35cb1ff" providerId="LiveId" clId="{23EAA1DD-41F2-AC44-B5EA-042D3F47B705}" dt="2020-09-28T12:11:00.629" v="136" actId="1076"/>
          <ac:picMkLst>
            <pc:docMk/>
            <pc:sldMk cId="70043298" sldId="373"/>
            <ac:picMk id="13" creationId="{C6C10353-4734-D041-A2BC-5D94ABA03924}"/>
          </ac:picMkLst>
        </pc:picChg>
        <pc:picChg chg="del">
          <ac:chgData name="István Hegedűs" userId="eea319a1d35cb1ff" providerId="LiveId" clId="{23EAA1DD-41F2-AC44-B5EA-042D3F47B705}" dt="2020-09-28T12:11:18.406" v="138" actId="478"/>
          <ac:picMkLst>
            <pc:docMk/>
            <pc:sldMk cId="70043298" sldId="373"/>
            <ac:picMk id="14" creationId="{2CBB935D-6C12-4734-A5E3-32477176E85C}"/>
          </ac:picMkLst>
        </pc:picChg>
      </pc:sldChg>
      <pc:sldChg chg="add del">
        <pc:chgData name="István Hegedűs" userId="eea319a1d35cb1ff" providerId="LiveId" clId="{23EAA1DD-41F2-AC44-B5EA-042D3F47B705}" dt="2020-09-28T12:09:41.625" v="116"/>
        <pc:sldMkLst>
          <pc:docMk/>
          <pc:sldMk cId="918595743" sldId="373"/>
        </pc:sldMkLst>
      </pc:sldChg>
      <pc:sldChg chg="add del">
        <pc:chgData name="István Hegedűs" userId="eea319a1d35cb1ff" providerId="LiveId" clId="{23EAA1DD-41F2-AC44-B5EA-042D3F47B705}" dt="2020-09-28T12:09:33.979" v="111"/>
        <pc:sldMkLst>
          <pc:docMk/>
          <pc:sldMk cId="1175895501" sldId="373"/>
        </pc:sldMkLst>
      </pc:sldChg>
      <pc:sldChg chg="add del">
        <pc:chgData name="István Hegedűs" userId="eea319a1d35cb1ff" providerId="LiveId" clId="{23EAA1DD-41F2-AC44-B5EA-042D3F47B705}" dt="2020-09-28T12:09:58.954" v="124"/>
        <pc:sldMkLst>
          <pc:docMk/>
          <pc:sldMk cId="426389901" sldId="374"/>
        </pc:sldMkLst>
      </pc:sldChg>
      <pc:sldChg chg="addSp delSp modSp add">
        <pc:chgData name="István Hegedűs" userId="eea319a1d35cb1ff" providerId="LiveId" clId="{23EAA1DD-41F2-AC44-B5EA-042D3F47B705}" dt="2020-09-28T12:11:23.936" v="139" actId="478"/>
        <pc:sldMkLst>
          <pc:docMk/>
          <pc:sldMk cId="2583754306" sldId="374"/>
        </pc:sldMkLst>
        <pc:spChg chg="add mod">
          <ac:chgData name="István Hegedűs" userId="eea319a1d35cb1ff" providerId="LiveId" clId="{23EAA1DD-41F2-AC44-B5EA-042D3F47B705}" dt="2020-09-28T12:11:13.024" v="137"/>
          <ac:spMkLst>
            <pc:docMk/>
            <pc:sldMk cId="2583754306" sldId="374"/>
            <ac:spMk id="11" creationId="{A2FDCE2E-AD29-1245-B1B5-AE4A7EFE32F5}"/>
          </ac:spMkLst>
        </pc:spChg>
        <pc:picChg chg="add mod">
          <ac:chgData name="István Hegedűs" userId="eea319a1d35cb1ff" providerId="LiveId" clId="{23EAA1DD-41F2-AC44-B5EA-042D3F47B705}" dt="2020-09-28T12:11:13.024" v="137"/>
          <ac:picMkLst>
            <pc:docMk/>
            <pc:sldMk cId="2583754306" sldId="374"/>
            <ac:picMk id="13" creationId="{BEF95D1E-EBDA-3E4C-860C-E8B6FC022477}"/>
          </ac:picMkLst>
        </pc:picChg>
        <pc:picChg chg="del">
          <ac:chgData name="István Hegedűs" userId="eea319a1d35cb1ff" providerId="LiveId" clId="{23EAA1DD-41F2-AC44-B5EA-042D3F47B705}" dt="2020-09-28T12:11:23.936" v="139" actId="478"/>
          <ac:picMkLst>
            <pc:docMk/>
            <pc:sldMk cId="2583754306" sldId="374"/>
            <ac:picMk id="14" creationId="{2CBB935D-6C12-4734-A5E3-32477176E85C}"/>
          </ac:picMkLst>
        </pc:picChg>
      </pc:sldChg>
      <pc:sldChg chg="add del">
        <pc:chgData name="István Hegedűs" userId="eea319a1d35cb1ff" providerId="LiveId" clId="{23EAA1DD-41F2-AC44-B5EA-042D3F47B705}" dt="2020-09-28T12:09:33.566" v="110"/>
        <pc:sldMkLst>
          <pc:docMk/>
          <pc:sldMk cId="3036022224" sldId="374"/>
        </pc:sldMkLst>
      </pc:sldChg>
      <pc:sldChg chg="add del">
        <pc:chgData name="István Hegedűs" userId="eea319a1d35cb1ff" providerId="LiveId" clId="{23EAA1DD-41F2-AC44-B5EA-042D3F47B705}" dt="2020-09-28T12:09:33.287" v="109"/>
        <pc:sldMkLst>
          <pc:docMk/>
          <pc:sldMk cId="537620674" sldId="375"/>
        </pc:sldMkLst>
      </pc:sldChg>
      <pc:sldChg chg="addSp delSp modSp add mod">
        <pc:chgData name="István Hegedűs" userId="eea319a1d35cb1ff" providerId="LiveId" clId="{23EAA1DD-41F2-AC44-B5EA-042D3F47B705}" dt="2020-09-28T12:21:59.440" v="388" actId="207"/>
        <pc:sldMkLst>
          <pc:docMk/>
          <pc:sldMk cId="3328714305" sldId="375"/>
        </pc:sldMkLst>
        <pc:spChg chg="add mod">
          <ac:chgData name="István Hegedűs" userId="eea319a1d35cb1ff" providerId="LiveId" clId="{23EAA1DD-41F2-AC44-B5EA-042D3F47B705}" dt="2020-09-28T12:21:59.440" v="388" actId="207"/>
          <ac:spMkLst>
            <pc:docMk/>
            <pc:sldMk cId="3328714305" sldId="375"/>
            <ac:spMk id="13" creationId="{1F28D6BC-7AF4-E344-9866-D762C0F73D30}"/>
          </ac:spMkLst>
        </pc:spChg>
        <pc:picChg chg="add mod">
          <ac:chgData name="István Hegedűs" userId="eea319a1d35cb1ff" providerId="LiveId" clId="{23EAA1DD-41F2-AC44-B5EA-042D3F47B705}" dt="2020-09-28T12:11:41.690" v="151"/>
          <ac:picMkLst>
            <pc:docMk/>
            <pc:sldMk cId="3328714305" sldId="375"/>
            <ac:picMk id="11" creationId="{F7998CC7-0520-7040-AF85-0173A364AA96}"/>
          </ac:picMkLst>
        </pc:picChg>
        <pc:picChg chg="del">
          <ac:chgData name="István Hegedűs" userId="eea319a1d35cb1ff" providerId="LiveId" clId="{23EAA1DD-41F2-AC44-B5EA-042D3F47B705}" dt="2020-09-28T12:11:26.312" v="140" actId="478"/>
          <ac:picMkLst>
            <pc:docMk/>
            <pc:sldMk cId="3328714305" sldId="375"/>
            <ac:picMk id="14" creationId="{2CBB935D-6C12-4734-A5E3-32477176E85C}"/>
          </ac:picMkLst>
        </pc:picChg>
      </pc:sldChg>
      <pc:sldChg chg="add del">
        <pc:chgData name="István Hegedűs" userId="eea319a1d35cb1ff" providerId="LiveId" clId="{23EAA1DD-41F2-AC44-B5EA-042D3F47B705}" dt="2020-09-28T12:11:28.664" v="141" actId="2696"/>
        <pc:sldMkLst>
          <pc:docMk/>
          <pc:sldMk cId="2016740726" sldId="376"/>
        </pc:sldMkLst>
      </pc:sldChg>
      <pc:sldChg chg="add del">
        <pc:chgData name="István Hegedűs" userId="eea319a1d35cb1ff" providerId="LiveId" clId="{23EAA1DD-41F2-AC44-B5EA-042D3F47B705}" dt="2020-09-28T12:09:33.223" v="108"/>
        <pc:sldMkLst>
          <pc:docMk/>
          <pc:sldMk cId="3075715566" sldId="376"/>
        </pc:sldMkLst>
      </pc:sldChg>
      <pc:sldChg chg="addSp modSp add mod">
        <pc:chgData name="István Hegedűs" userId="eea319a1d35cb1ff" providerId="LiveId" clId="{23EAA1DD-41F2-AC44-B5EA-042D3F47B705}" dt="2020-09-28T12:21:53.448" v="387" actId="207"/>
        <pc:sldMkLst>
          <pc:docMk/>
          <pc:sldMk cId="3293185800" sldId="376"/>
        </pc:sldMkLst>
        <pc:spChg chg="add mod">
          <ac:chgData name="István Hegedűs" userId="eea319a1d35cb1ff" providerId="LiveId" clId="{23EAA1DD-41F2-AC44-B5EA-042D3F47B705}" dt="2020-09-28T12:21:53.448" v="387" actId="207"/>
          <ac:spMkLst>
            <pc:docMk/>
            <pc:sldMk cId="3293185800" sldId="376"/>
            <ac:spMk id="11" creationId="{E7C3AF8B-28FF-C94A-81DE-F525AC2F7EFF}"/>
          </ac:spMkLst>
        </pc:spChg>
        <pc:picChg chg="add mod">
          <ac:chgData name="István Hegedűs" userId="eea319a1d35cb1ff" providerId="LiveId" clId="{23EAA1DD-41F2-AC44-B5EA-042D3F47B705}" dt="2020-09-28T12:11:49.511" v="152"/>
          <ac:picMkLst>
            <pc:docMk/>
            <pc:sldMk cId="3293185800" sldId="376"/>
            <ac:picMk id="9" creationId="{665A1910-ACAA-6649-9C23-70C4F49D7D73}"/>
          </ac:picMkLst>
        </pc:picChg>
        <pc:picChg chg="add mod">
          <ac:chgData name="István Hegedűs" userId="eea319a1d35cb1ff" providerId="LiveId" clId="{23EAA1DD-41F2-AC44-B5EA-042D3F47B705}" dt="2020-09-28T12:11:49.511" v="152"/>
          <ac:picMkLst>
            <pc:docMk/>
            <pc:sldMk cId="3293185800" sldId="376"/>
            <ac:picMk id="13" creationId="{2BFEE301-9DB2-0F4D-BA14-00FBF479D8E0}"/>
          </ac:picMkLst>
        </pc:picChg>
      </pc:sldChg>
      <pc:sldChg chg="add del">
        <pc:chgData name="István Hegedűs" userId="eea319a1d35cb1ff" providerId="LiveId" clId="{23EAA1DD-41F2-AC44-B5EA-042D3F47B705}" dt="2020-09-28T12:09:32.973" v="107"/>
        <pc:sldMkLst>
          <pc:docMk/>
          <pc:sldMk cId="115456082" sldId="377"/>
        </pc:sldMkLst>
      </pc:sldChg>
      <pc:sldChg chg="addSp modSp add">
        <pc:chgData name="István Hegedűs" userId="eea319a1d35cb1ff" providerId="LiveId" clId="{23EAA1DD-41F2-AC44-B5EA-042D3F47B705}" dt="2020-09-28T12:12:01.616" v="153"/>
        <pc:sldMkLst>
          <pc:docMk/>
          <pc:sldMk cId="3207935708" sldId="377"/>
        </pc:sldMkLst>
        <pc:picChg chg="add mod">
          <ac:chgData name="István Hegedűs" userId="eea319a1d35cb1ff" providerId="LiveId" clId="{23EAA1DD-41F2-AC44-B5EA-042D3F47B705}" dt="2020-09-28T12:12:01.616" v="153"/>
          <ac:picMkLst>
            <pc:docMk/>
            <pc:sldMk cId="3207935708" sldId="377"/>
            <ac:picMk id="9" creationId="{52F3A791-764E-0045-9182-D6EE75671BF8}"/>
          </ac:picMkLst>
        </pc:picChg>
        <pc:picChg chg="add mod">
          <ac:chgData name="István Hegedűs" userId="eea319a1d35cb1ff" providerId="LiveId" clId="{23EAA1DD-41F2-AC44-B5EA-042D3F47B705}" dt="2020-09-28T12:12:01.616" v="153"/>
          <ac:picMkLst>
            <pc:docMk/>
            <pc:sldMk cId="3207935708" sldId="377"/>
            <ac:picMk id="11" creationId="{057829EC-DD06-4445-8EA1-44C2D4DF63E5}"/>
          </ac:picMkLst>
        </pc:picChg>
      </pc:sldChg>
      <pc:sldChg chg="add del">
        <pc:chgData name="István Hegedűs" userId="eea319a1d35cb1ff" providerId="LiveId" clId="{23EAA1DD-41F2-AC44-B5EA-042D3F47B705}" dt="2020-09-28T12:11:29.302" v="142" actId="2696"/>
        <pc:sldMkLst>
          <pc:docMk/>
          <pc:sldMk cId="3792328335" sldId="377"/>
        </pc:sldMkLst>
      </pc:sldChg>
      <pc:sldChg chg="addSp modSp add mod">
        <pc:chgData name="István Hegedűs" userId="eea319a1d35cb1ff" providerId="LiveId" clId="{23EAA1DD-41F2-AC44-B5EA-042D3F47B705}" dt="2020-09-28T12:12:14.167" v="155" actId="1076"/>
        <pc:sldMkLst>
          <pc:docMk/>
          <pc:sldMk cId="1497706313" sldId="378"/>
        </pc:sldMkLst>
        <pc:picChg chg="add mod">
          <ac:chgData name="István Hegedűs" userId="eea319a1d35cb1ff" providerId="LiveId" clId="{23EAA1DD-41F2-AC44-B5EA-042D3F47B705}" dt="2020-09-28T12:12:14.167" v="155" actId="1076"/>
          <ac:picMkLst>
            <pc:docMk/>
            <pc:sldMk cId="1497706313" sldId="378"/>
            <ac:picMk id="9" creationId="{7B9C7683-196B-9B43-9716-634F139DB110}"/>
          </ac:picMkLst>
        </pc:picChg>
        <pc:picChg chg="add mod">
          <ac:chgData name="István Hegedűs" userId="eea319a1d35cb1ff" providerId="LiveId" clId="{23EAA1DD-41F2-AC44-B5EA-042D3F47B705}" dt="2020-09-28T12:12:14.167" v="155" actId="1076"/>
          <ac:picMkLst>
            <pc:docMk/>
            <pc:sldMk cId="1497706313" sldId="378"/>
            <ac:picMk id="11" creationId="{32F3BB28-5FFF-864F-9E92-8AABA446CF3A}"/>
          </ac:picMkLst>
        </pc:picChg>
        <pc:picChg chg="add mod">
          <ac:chgData name="István Hegedűs" userId="eea319a1d35cb1ff" providerId="LiveId" clId="{23EAA1DD-41F2-AC44-B5EA-042D3F47B705}" dt="2020-09-28T12:12:14.167" v="155" actId="1076"/>
          <ac:picMkLst>
            <pc:docMk/>
            <pc:sldMk cId="1497706313" sldId="378"/>
            <ac:picMk id="13" creationId="{7FC8E4E7-9C63-084A-BF11-C2DCBA2B2BE3}"/>
          </ac:picMkLst>
        </pc:picChg>
        <pc:picChg chg="add mod">
          <ac:chgData name="István Hegedűs" userId="eea319a1d35cb1ff" providerId="LiveId" clId="{23EAA1DD-41F2-AC44-B5EA-042D3F47B705}" dt="2020-09-28T12:12:14.167" v="155" actId="1076"/>
          <ac:picMkLst>
            <pc:docMk/>
            <pc:sldMk cId="1497706313" sldId="378"/>
            <ac:picMk id="14" creationId="{BDF0A9BE-5653-4146-A41A-E2ABF0CAE0A7}"/>
          </ac:picMkLst>
        </pc:picChg>
        <pc:picChg chg="add mod">
          <ac:chgData name="István Hegedűs" userId="eea319a1d35cb1ff" providerId="LiveId" clId="{23EAA1DD-41F2-AC44-B5EA-042D3F47B705}" dt="2020-09-28T12:12:14.167" v="155" actId="1076"/>
          <ac:picMkLst>
            <pc:docMk/>
            <pc:sldMk cId="1497706313" sldId="378"/>
            <ac:picMk id="15" creationId="{5784484A-2672-4645-9BBB-E8616AC5837E}"/>
          </ac:picMkLst>
        </pc:picChg>
      </pc:sldChg>
      <pc:sldChg chg="add del">
        <pc:chgData name="István Hegedűs" userId="eea319a1d35cb1ff" providerId="LiveId" clId="{23EAA1DD-41F2-AC44-B5EA-042D3F47B705}" dt="2020-09-28T12:09:32.734" v="106"/>
        <pc:sldMkLst>
          <pc:docMk/>
          <pc:sldMk cId="3570466382" sldId="378"/>
        </pc:sldMkLst>
      </pc:sldChg>
      <pc:sldChg chg="addSp modSp add">
        <pc:chgData name="István Hegedűs" userId="eea319a1d35cb1ff" providerId="LiveId" clId="{23EAA1DD-41F2-AC44-B5EA-042D3F47B705}" dt="2020-09-28T12:12:22.902" v="156"/>
        <pc:sldMkLst>
          <pc:docMk/>
          <pc:sldMk cId="4016074514" sldId="379"/>
        </pc:sldMkLst>
        <pc:picChg chg="add mod">
          <ac:chgData name="István Hegedűs" userId="eea319a1d35cb1ff" providerId="LiveId" clId="{23EAA1DD-41F2-AC44-B5EA-042D3F47B705}" dt="2020-09-28T12:12:22.902" v="156"/>
          <ac:picMkLst>
            <pc:docMk/>
            <pc:sldMk cId="4016074514" sldId="379"/>
            <ac:picMk id="9" creationId="{DDDA653F-1DCD-9041-8E0B-3D9B11BCC884}"/>
          </ac:picMkLst>
        </pc:picChg>
        <pc:picChg chg="add mod">
          <ac:chgData name="István Hegedűs" userId="eea319a1d35cb1ff" providerId="LiveId" clId="{23EAA1DD-41F2-AC44-B5EA-042D3F47B705}" dt="2020-09-28T12:12:22.902" v="156"/>
          <ac:picMkLst>
            <pc:docMk/>
            <pc:sldMk cId="4016074514" sldId="379"/>
            <ac:picMk id="11" creationId="{A1F2D362-7AC8-0248-AEEA-59312CA8C0DF}"/>
          </ac:picMkLst>
        </pc:picChg>
        <pc:picChg chg="add mod">
          <ac:chgData name="István Hegedűs" userId="eea319a1d35cb1ff" providerId="LiveId" clId="{23EAA1DD-41F2-AC44-B5EA-042D3F47B705}" dt="2020-09-28T12:12:22.902" v="156"/>
          <ac:picMkLst>
            <pc:docMk/>
            <pc:sldMk cId="4016074514" sldId="379"/>
            <ac:picMk id="13" creationId="{EA229B54-DAD2-594A-A7FE-A6C5C62182DC}"/>
          </ac:picMkLst>
        </pc:picChg>
      </pc:sldChg>
      <pc:sldChg chg="addSp modSp add">
        <pc:chgData name="István Hegedűs" userId="eea319a1d35cb1ff" providerId="LiveId" clId="{23EAA1DD-41F2-AC44-B5EA-042D3F47B705}" dt="2020-09-28T12:12:32.973" v="157"/>
        <pc:sldMkLst>
          <pc:docMk/>
          <pc:sldMk cId="1396712937" sldId="380"/>
        </pc:sldMkLst>
        <pc:picChg chg="add mod">
          <ac:chgData name="István Hegedűs" userId="eea319a1d35cb1ff" providerId="LiveId" clId="{23EAA1DD-41F2-AC44-B5EA-042D3F47B705}" dt="2020-09-28T12:12:32.973" v="157"/>
          <ac:picMkLst>
            <pc:docMk/>
            <pc:sldMk cId="1396712937" sldId="380"/>
            <ac:picMk id="9" creationId="{ACC5C270-609B-424D-963D-D59C2F1A22B8}"/>
          </ac:picMkLst>
        </pc:picChg>
        <pc:picChg chg="add mod">
          <ac:chgData name="István Hegedűs" userId="eea319a1d35cb1ff" providerId="LiveId" clId="{23EAA1DD-41F2-AC44-B5EA-042D3F47B705}" dt="2020-09-28T12:12:32.973" v="157"/>
          <ac:picMkLst>
            <pc:docMk/>
            <pc:sldMk cId="1396712937" sldId="380"/>
            <ac:picMk id="11" creationId="{385A6F4C-7534-6F47-819D-EE61D860E63D}"/>
          </ac:picMkLst>
        </pc:picChg>
      </pc:sldChg>
      <pc:sldChg chg="addSp modSp add">
        <pc:chgData name="István Hegedűs" userId="eea319a1d35cb1ff" providerId="LiveId" clId="{23EAA1DD-41F2-AC44-B5EA-042D3F47B705}" dt="2020-09-28T12:12:44.231" v="158"/>
        <pc:sldMkLst>
          <pc:docMk/>
          <pc:sldMk cId="429756280" sldId="381"/>
        </pc:sldMkLst>
        <pc:picChg chg="add mod">
          <ac:chgData name="István Hegedűs" userId="eea319a1d35cb1ff" providerId="LiveId" clId="{23EAA1DD-41F2-AC44-B5EA-042D3F47B705}" dt="2020-09-28T12:12:44.231" v="158"/>
          <ac:picMkLst>
            <pc:docMk/>
            <pc:sldMk cId="429756280" sldId="381"/>
            <ac:picMk id="9" creationId="{8DDE08B6-C49C-E64A-8A4E-961C70975B74}"/>
          </ac:picMkLst>
        </pc:picChg>
        <pc:picChg chg="add mod">
          <ac:chgData name="István Hegedűs" userId="eea319a1d35cb1ff" providerId="LiveId" clId="{23EAA1DD-41F2-AC44-B5EA-042D3F47B705}" dt="2020-09-28T12:12:44.231" v="158"/>
          <ac:picMkLst>
            <pc:docMk/>
            <pc:sldMk cId="429756280" sldId="381"/>
            <ac:picMk id="11" creationId="{3B9E39A0-E9BB-3D4F-A6CE-92CDCDF0785C}"/>
          </ac:picMkLst>
        </pc:picChg>
      </pc:sldChg>
      <pc:sldChg chg="addSp modSp add">
        <pc:chgData name="István Hegedűs" userId="eea319a1d35cb1ff" providerId="LiveId" clId="{23EAA1DD-41F2-AC44-B5EA-042D3F47B705}" dt="2020-09-28T12:12:55.241" v="159"/>
        <pc:sldMkLst>
          <pc:docMk/>
          <pc:sldMk cId="2076944289" sldId="382"/>
        </pc:sldMkLst>
        <pc:picChg chg="add mod">
          <ac:chgData name="István Hegedűs" userId="eea319a1d35cb1ff" providerId="LiveId" clId="{23EAA1DD-41F2-AC44-B5EA-042D3F47B705}" dt="2020-09-28T12:12:55.241" v="159"/>
          <ac:picMkLst>
            <pc:docMk/>
            <pc:sldMk cId="2076944289" sldId="382"/>
            <ac:picMk id="9" creationId="{60CAEED7-15FE-C046-9C9B-6C0EADF072BF}"/>
          </ac:picMkLst>
        </pc:picChg>
        <pc:picChg chg="add mod">
          <ac:chgData name="István Hegedűs" userId="eea319a1d35cb1ff" providerId="LiveId" clId="{23EAA1DD-41F2-AC44-B5EA-042D3F47B705}" dt="2020-09-28T12:12:55.241" v="159"/>
          <ac:picMkLst>
            <pc:docMk/>
            <pc:sldMk cId="2076944289" sldId="382"/>
            <ac:picMk id="11" creationId="{444CAA08-C4B6-464F-9C7C-203E862EA5A7}"/>
          </ac:picMkLst>
        </pc:picChg>
      </pc:sldChg>
      <pc:sldChg chg="addSp modSp add">
        <pc:chgData name="István Hegedűs" userId="eea319a1d35cb1ff" providerId="LiveId" clId="{23EAA1DD-41F2-AC44-B5EA-042D3F47B705}" dt="2020-09-28T12:13:10.392" v="167"/>
        <pc:sldMkLst>
          <pc:docMk/>
          <pc:sldMk cId="3794365397" sldId="383"/>
        </pc:sldMkLst>
        <pc:picChg chg="add mod">
          <ac:chgData name="István Hegedűs" userId="eea319a1d35cb1ff" providerId="LiveId" clId="{23EAA1DD-41F2-AC44-B5EA-042D3F47B705}" dt="2020-09-28T12:13:10.392" v="167"/>
          <ac:picMkLst>
            <pc:docMk/>
            <pc:sldMk cId="3794365397" sldId="383"/>
            <ac:picMk id="9" creationId="{9DC2DFD0-DEC4-BC49-8CA4-F24322941A60}"/>
          </ac:picMkLst>
        </pc:picChg>
        <pc:picChg chg="add mod">
          <ac:chgData name="István Hegedűs" userId="eea319a1d35cb1ff" providerId="LiveId" clId="{23EAA1DD-41F2-AC44-B5EA-042D3F47B705}" dt="2020-09-28T12:13:10.392" v="167"/>
          <ac:picMkLst>
            <pc:docMk/>
            <pc:sldMk cId="3794365397" sldId="383"/>
            <ac:picMk id="11" creationId="{BF09B1F8-DCBE-8D49-B87E-1B0FBE8087EF}"/>
          </ac:picMkLst>
        </pc:picChg>
      </pc:sldChg>
      <pc:sldChg chg="addSp modSp add mod">
        <pc:chgData name="István Hegedűs" userId="eea319a1d35cb1ff" providerId="LiveId" clId="{23EAA1DD-41F2-AC44-B5EA-042D3F47B705}" dt="2020-09-28T12:22:11.114" v="389" actId="207"/>
        <pc:sldMkLst>
          <pc:docMk/>
          <pc:sldMk cId="2700909870" sldId="384"/>
        </pc:sldMkLst>
        <pc:spChg chg="add mod">
          <ac:chgData name="István Hegedűs" userId="eea319a1d35cb1ff" providerId="LiveId" clId="{23EAA1DD-41F2-AC44-B5EA-042D3F47B705}" dt="2020-09-28T12:22:11.114" v="389" actId="207"/>
          <ac:spMkLst>
            <pc:docMk/>
            <pc:sldMk cId="2700909870" sldId="384"/>
            <ac:spMk id="9" creationId="{AD23CC65-00C0-0447-8E59-9A6119C27135}"/>
          </ac:spMkLst>
        </pc:spChg>
        <pc:picChg chg="add mod">
          <ac:chgData name="István Hegedűs" userId="eea319a1d35cb1ff" providerId="LiveId" clId="{23EAA1DD-41F2-AC44-B5EA-042D3F47B705}" dt="2020-09-28T12:13:19.793" v="168"/>
          <ac:picMkLst>
            <pc:docMk/>
            <pc:sldMk cId="2700909870" sldId="384"/>
            <ac:picMk id="11" creationId="{BD265C94-62F1-C04B-A667-9C4687FEAFC1}"/>
          </ac:picMkLst>
        </pc:picChg>
      </pc:sldChg>
      <pc:sldChg chg="addSp modSp add">
        <pc:chgData name="István Hegedűs" userId="eea319a1d35cb1ff" providerId="LiveId" clId="{23EAA1DD-41F2-AC44-B5EA-042D3F47B705}" dt="2020-09-28T12:13:27.893" v="169"/>
        <pc:sldMkLst>
          <pc:docMk/>
          <pc:sldMk cId="570615363" sldId="385"/>
        </pc:sldMkLst>
        <pc:picChg chg="add mod">
          <ac:chgData name="István Hegedűs" userId="eea319a1d35cb1ff" providerId="LiveId" clId="{23EAA1DD-41F2-AC44-B5EA-042D3F47B705}" dt="2020-09-28T12:13:27.893" v="169"/>
          <ac:picMkLst>
            <pc:docMk/>
            <pc:sldMk cId="570615363" sldId="385"/>
            <ac:picMk id="9" creationId="{0252B0DC-0ADC-B545-8F8F-93DAF869BE9C}"/>
          </ac:picMkLst>
        </pc:picChg>
      </pc:sldChg>
      <pc:sldChg chg="addSp modSp add">
        <pc:chgData name="István Hegedűs" userId="eea319a1d35cb1ff" providerId="LiveId" clId="{23EAA1DD-41F2-AC44-B5EA-042D3F47B705}" dt="2020-09-28T12:13:43.060" v="170"/>
        <pc:sldMkLst>
          <pc:docMk/>
          <pc:sldMk cId="4236966262" sldId="386"/>
        </pc:sldMkLst>
        <pc:picChg chg="add mod">
          <ac:chgData name="István Hegedűs" userId="eea319a1d35cb1ff" providerId="LiveId" clId="{23EAA1DD-41F2-AC44-B5EA-042D3F47B705}" dt="2020-09-28T12:13:43.060" v="170"/>
          <ac:picMkLst>
            <pc:docMk/>
            <pc:sldMk cId="4236966262" sldId="386"/>
            <ac:picMk id="9" creationId="{10DA7CE7-758B-BD48-95D8-7DDE8CEC6F61}"/>
          </ac:picMkLst>
        </pc:picChg>
      </pc:sldChg>
      <pc:sldChg chg="addSp modSp add mod">
        <pc:chgData name="István Hegedűs" userId="eea319a1d35cb1ff" providerId="LiveId" clId="{23EAA1DD-41F2-AC44-B5EA-042D3F47B705}" dt="2020-09-28T12:14:00.744" v="172" actId="1076"/>
        <pc:sldMkLst>
          <pc:docMk/>
          <pc:sldMk cId="4074406021" sldId="387"/>
        </pc:sldMkLst>
        <pc:picChg chg="add mod">
          <ac:chgData name="István Hegedűs" userId="eea319a1d35cb1ff" providerId="LiveId" clId="{23EAA1DD-41F2-AC44-B5EA-042D3F47B705}" dt="2020-09-28T12:13:52.527" v="171"/>
          <ac:picMkLst>
            <pc:docMk/>
            <pc:sldMk cId="4074406021" sldId="387"/>
            <ac:picMk id="9" creationId="{F844BA5B-EDA3-974A-BD9E-FCFC8EF60BC6}"/>
          </ac:picMkLst>
        </pc:picChg>
        <pc:picChg chg="add mod">
          <ac:chgData name="István Hegedűs" userId="eea319a1d35cb1ff" providerId="LiveId" clId="{23EAA1DD-41F2-AC44-B5EA-042D3F47B705}" dt="2020-09-28T12:13:52.527" v="171"/>
          <ac:picMkLst>
            <pc:docMk/>
            <pc:sldMk cId="4074406021" sldId="387"/>
            <ac:picMk id="11" creationId="{F3C4D75A-4F82-EF42-8B9F-136561D7CF9F}"/>
          </ac:picMkLst>
        </pc:picChg>
        <pc:picChg chg="add mod">
          <ac:chgData name="István Hegedűs" userId="eea319a1d35cb1ff" providerId="LiveId" clId="{23EAA1DD-41F2-AC44-B5EA-042D3F47B705}" dt="2020-09-28T12:14:00.744" v="172" actId="1076"/>
          <ac:picMkLst>
            <pc:docMk/>
            <pc:sldMk cId="4074406021" sldId="387"/>
            <ac:picMk id="13" creationId="{24A176F9-CE87-344E-8B3A-ECB2B85AA213}"/>
          </ac:picMkLst>
        </pc:picChg>
      </pc:sldChg>
      <pc:sldChg chg="addSp modSp add mod">
        <pc:chgData name="István Hegedűs" userId="eea319a1d35cb1ff" providerId="LiveId" clId="{23EAA1DD-41F2-AC44-B5EA-042D3F47B705}" dt="2020-09-28T12:22:18.623" v="390" actId="207"/>
        <pc:sldMkLst>
          <pc:docMk/>
          <pc:sldMk cId="999775772" sldId="388"/>
        </pc:sldMkLst>
        <pc:spChg chg="add mod">
          <ac:chgData name="István Hegedűs" userId="eea319a1d35cb1ff" providerId="LiveId" clId="{23EAA1DD-41F2-AC44-B5EA-042D3F47B705}" dt="2020-09-28T12:22:18.623" v="390" actId="207"/>
          <ac:spMkLst>
            <pc:docMk/>
            <pc:sldMk cId="999775772" sldId="388"/>
            <ac:spMk id="13" creationId="{E85606C5-01E0-BC43-ACA6-A57B52E8F34E}"/>
          </ac:spMkLst>
        </pc:spChg>
        <pc:picChg chg="add mod">
          <ac:chgData name="István Hegedűs" userId="eea319a1d35cb1ff" providerId="LiveId" clId="{23EAA1DD-41F2-AC44-B5EA-042D3F47B705}" dt="2020-09-28T12:14:12.183" v="173"/>
          <ac:picMkLst>
            <pc:docMk/>
            <pc:sldMk cId="999775772" sldId="388"/>
            <ac:picMk id="9" creationId="{A45304E0-3AD2-1944-9CB9-772BBBA35CCB}"/>
          </ac:picMkLst>
        </pc:picChg>
        <pc:picChg chg="add mod">
          <ac:chgData name="István Hegedűs" userId="eea319a1d35cb1ff" providerId="LiveId" clId="{23EAA1DD-41F2-AC44-B5EA-042D3F47B705}" dt="2020-09-28T12:14:12.183" v="173"/>
          <ac:picMkLst>
            <pc:docMk/>
            <pc:sldMk cId="999775772" sldId="388"/>
            <ac:picMk id="11" creationId="{76BC3701-C9D5-C24E-8E24-63FC655EE1FD}"/>
          </ac:picMkLst>
        </pc:picChg>
        <pc:picChg chg="add mod">
          <ac:chgData name="István Hegedűs" userId="eea319a1d35cb1ff" providerId="LiveId" clId="{23EAA1DD-41F2-AC44-B5EA-042D3F47B705}" dt="2020-09-28T12:14:12.183" v="173"/>
          <ac:picMkLst>
            <pc:docMk/>
            <pc:sldMk cId="999775772" sldId="388"/>
            <ac:picMk id="14" creationId="{FA261855-6547-754B-8767-D887DD6549C5}"/>
          </ac:picMkLst>
        </pc:picChg>
      </pc:sldChg>
      <pc:sldChg chg="addSp modSp add">
        <pc:chgData name="István Hegedűs" userId="eea319a1d35cb1ff" providerId="LiveId" clId="{23EAA1DD-41F2-AC44-B5EA-042D3F47B705}" dt="2020-09-28T12:14:26.722" v="177"/>
        <pc:sldMkLst>
          <pc:docMk/>
          <pc:sldMk cId="444551591" sldId="389"/>
        </pc:sldMkLst>
        <pc:picChg chg="add mod">
          <ac:chgData name="István Hegedűs" userId="eea319a1d35cb1ff" providerId="LiveId" clId="{23EAA1DD-41F2-AC44-B5EA-042D3F47B705}" dt="2020-09-28T12:14:26.722" v="177"/>
          <ac:picMkLst>
            <pc:docMk/>
            <pc:sldMk cId="444551591" sldId="389"/>
            <ac:picMk id="9" creationId="{F48CB75D-6C74-FF4D-AB08-F0B5914769F1}"/>
          </ac:picMkLst>
        </pc:picChg>
        <pc:picChg chg="add mod">
          <ac:chgData name="István Hegedűs" userId="eea319a1d35cb1ff" providerId="LiveId" clId="{23EAA1DD-41F2-AC44-B5EA-042D3F47B705}" dt="2020-09-28T12:14:26.722" v="177"/>
          <ac:picMkLst>
            <pc:docMk/>
            <pc:sldMk cId="444551591" sldId="389"/>
            <ac:picMk id="11" creationId="{8926F70F-E690-9F4C-8CC7-57EB12074B45}"/>
          </ac:picMkLst>
        </pc:picChg>
      </pc:sldChg>
      <pc:sldChg chg="addSp modSp add">
        <pc:chgData name="István Hegedűs" userId="eea319a1d35cb1ff" providerId="LiveId" clId="{23EAA1DD-41F2-AC44-B5EA-042D3F47B705}" dt="2020-09-28T12:14:37.634" v="178"/>
        <pc:sldMkLst>
          <pc:docMk/>
          <pc:sldMk cId="1990335041" sldId="390"/>
        </pc:sldMkLst>
        <pc:picChg chg="add mod">
          <ac:chgData name="István Hegedűs" userId="eea319a1d35cb1ff" providerId="LiveId" clId="{23EAA1DD-41F2-AC44-B5EA-042D3F47B705}" dt="2020-09-28T12:14:37.634" v="178"/>
          <ac:picMkLst>
            <pc:docMk/>
            <pc:sldMk cId="1990335041" sldId="390"/>
            <ac:picMk id="9" creationId="{F30C5236-D8D8-684F-BE93-20A3BE1599AB}"/>
          </ac:picMkLst>
        </pc:picChg>
        <pc:picChg chg="add mod">
          <ac:chgData name="István Hegedűs" userId="eea319a1d35cb1ff" providerId="LiveId" clId="{23EAA1DD-41F2-AC44-B5EA-042D3F47B705}" dt="2020-09-28T12:14:37.634" v="178"/>
          <ac:picMkLst>
            <pc:docMk/>
            <pc:sldMk cId="1990335041" sldId="390"/>
            <ac:picMk id="11" creationId="{345DA8B6-2898-8949-A135-41E1F10BEF80}"/>
          </ac:picMkLst>
        </pc:picChg>
        <pc:picChg chg="add mod">
          <ac:chgData name="István Hegedűs" userId="eea319a1d35cb1ff" providerId="LiveId" clId="{23EAA1DD-41F2-AC44-B5EA-042D3F47B705}" dt="2020-09-28T12:14:37.634" v="178"/>
          <ac:picMkLst>
            <pc:docMk/>
            <pc:sldMk cId="1990335041" sldId="390"/>
            <ac:picMk id="13" creationId="{F5D814E8-FC19-B54E-99AB-C983E1125B47}"/>
          </ac:picMkLst>
        </pc:picChg>
      </pc:sldChg>
      <pc:sldChg chg="addSp modSp add">
        <pc:chgData name="István Hegedűs" userId="eea319a1d35cb1ff" providerId="LiveId" clId="{23EAA1DD-41F2-AC44-B5EA-042D3F47B705}" dt="2020-09-28T12:14:48.076" v="179"/>
        <pc:sldMkLst>
          <pc:docMk/>
          <pc:sldMk cId="1365543793" sldId="391"/>
        </pc:sldMkLst>
        <pc:picChg chg="add mod">
          <ac:chgData name="István Hegedűs" userId="eea319a1d35cb1ff" providerId="LiveId" clId="{23EAA1DD-41F2-AC44-B5EA-042D3F47B705}" dt="2020-09-28T12:14:48.076" v="179"/>
          <ac:picMkLst>
            <pc:docMk/>
            <pc:sldMk cId="1365543793" sldId="391"/>
            <ac:picMk id="9" creationId="{0B1E7917-F879-9D4A-B58E-1B7E40757AFE}"/>
          </ac:picMkLst>
        </pc:picChg>
        <pc:picChg chg="add mod">
          <ac:chgData name="István Hegedűs" userId="eea319a1d35cb1ff" providerId="LiveId" clId="{23EAA1DD-41F2-AC44-B5EA-042D3F47B705}" dt="2020-09-28T12:14:48.076" v="179"/>
          <ac:picMkLst>
            <pc:docMk/>
            <pc:sldMk cId="1365543793" sldId="391"/>
            <ac:picMk id="11" creationId="{75BA46EB-B7AD-DF4F-A803-78646ACEB72D}"/>
          </ac:picMkLst>
        </pc:picChg>
      </pc:sldChg>
      <pc:sldChg chg="addSp modSp add del mod">
        <pc:chgData name="István Hegedűs" userId="eea319a1d35cb1ff" providerId="LiveId" clId="{23EAA1DD-41F2-AC44-B5EA-042D3F47B705}" dt="2020-09-28T12:22:25.648" v="391" actId="207"/>
        <pc:sldMkLst>
          <pc:docMk/>
          <pc:sldMk cId="4122694946" sldId="392"/>
        </pc:sldMkLst>
        <pc:spChg chg="add mod">
          <ac:chgData name="István Hegedűs" userId="eea319a1d35cb1ff" providerId="LiveId" clId="{23EAA1DD-41F2-AC44-B5EA-042D3F47B705}" dt="2020-09-28T12:22:25.648" v="391" actId="207"/>
          <ac:spMkLst>
            <pc:docMk/>
            <pc:sldMk cId="4122694946" sldId="392"/>
            <ac:spMk id="13" creationId="{7B3B2C6D-FC44-6A4D-A7B0-50FCF188B6EC}"/>
          </ac:spMkLst>
        </pc:spChg>
        <pc:picChg chg="add mod">
          <ac:chgData name="István Hegedűs" userId="eea319a1d35cb1ff" providerId="LiveId" clId="{23EAA1DD-41F2-AC44-B5EA-042D3F47B705}" dt="2020-09-28T12:14:58.755" v="180"/>
          <ac:picMkLst>
            <pc:docMk/>
            <pc:sldMk cId="4122694946" sldId="392"/>
            <ac:picMk id="9" creationId="{C95613E7-D356-1D4A-9E10-ABCBB114030A}"/>
          </ac:picMkLst>
        </pc:picChg>
        <pc:picChg chg="add mod">
          <ac:chgData name="István Hegedűs" userId="eea319a1d35cb1ff" providerId="LiveId" clId="{23EAA1DD-41F2-AC44-B5EA-042D3F47B705}" dt="2020-09-28T12:14:58.755" v="180"/>
          <ac:picMkLst>
            <pc:docMk/>
            <pc:sldMk cId="4122694946" sldId="392"/>
            <ac:picMk id="11" creationId="{801BECB5-CE91-7641-AB91-B6A86D64995F}"/>
          </ac:picMkLst>
        </pc:picChg>
      </pc:sldChg>
      <pc:sldChg chg="modSp add mod">
        <pc:chgData name="István Hegedűs" userId="eea319a1d35cb1ff" providerId="LiveId" clId="{23EAA1DD-41F2-AC44-B5EA-042D3F47B705}" dt="2020-09-28T12:20:39.153" v="375"/>
        <pc:sldMkLst>
          <pc:docMk/>
          <pc:sldMk cId="1470263014" sldId="393"/>
        </pc:sldMkLst>
        <pc:spChg chg="mod">
          <ac:chgData name="István Hegedűs" userId="eea319a1d35cb1ff" providerId="LiveId" clId="{23EAA1DD-41F2-AC44-B5EA-042D3F47B705}" dt="2020-09-28T12:20:39.153" v="375"/>
          <ac:spMkLst>
            <pc:docMk/>
            <pc:sldMk cId="1470263014" sldId="393"/>
            <ac:spMk id="2" creationId="{4BDF612E-C5A7-4A93-95CF-99712BCDAB0C}"/>
          </ac:spMkLst>
        </pc:spChg>
        <pc:spChg chg="mod">
          <ac:chgData name="István Hegedűs" userId="eea319a1d35cb1ff" providerId="LiveId" clId="{23EAA1DD-41F2-AC44-B5EA-042D3F47B705}" dt="2020-09-28T12:17:08.921" v="264" actId="123"/>
          <ac:spMkLst>
            <pc:docMk/>
            <pc:sldMk cId="1470263014" sldId="393"/>
            <ac:spMk id="8" creationId="{869EBB99-9398-794E-91DC-980372EA5D82}"/>
          </ac:spMkLst>
        </pc:spChg>
      </pc:sldChg>
      <pc:sldChg chg="add del">
        <pc:chgData name="István Hegedűs" userId="eea319a1d35cb1ff" providerId="LiveId" clId="{23EAA1DD-41F2-AC44-B5EA-042D3F47B705}" dt="2020-09-28T12:15:32.011" v="227" actId="2696"/>
        <pc:sldMkLst>
          <pc:docMk/>
          <pc:sldMk cId="3882004891" sldId="393"/>
        </pc:sldMkLst>
      </pc:sldChg>
      <pc:sldChg chg="modSp add mod">
        <pc:chgData name="István Hegedűs" userId="eea319a1d35cb1ff" providerId="LiveId" clId="{23EAA1DD-41F2-AC44-B5EA-042D3F47B705}" dt="2020-09-28T12:20:58.512" v="379"/>
        <pc:sldMkLst>
          <pc:docMk/>
          <pc:sldMk cId="3612855573" sldId="394"/>
        </pc:sldMkLst>
        <pc:spChg chg="mod">
          <ac:chgData name="István Hegedűs" userId="eea319a1d35cb1ff" providerId="LiveId" clId="{23EAA1DD-41F2-AC44-B5EA-042D3F47B705}" dt="2020-09-28T12:20:58.512" v="379"/>
          <ac:spMkLst>
            <pc:docMk/>
            <pc:sldMk cId="3612855573" sldId="394"/>
            <ac:spMk id="2" creationId="{4BDF612E-C5A7-4A93-95CF-99712BCDAB0C}"/>
          </ac:spMkLst>
        </pc:spChg>
        <pc:spChg chg="mod">
          <ac:chgData name="István Hegedűs" userId="eea319a1d35cb1ff" providerId="LiveId" clId="{23EAA1DD-41F2-AC44-B5EA-042D3F47B705}" dt="2020-09-28T12:19:08.498" v="285" actId="14100"/>
          <ac:spMkLst>
            <pc:docMk/>
            <pc:sldMk cId="3612855573" sldId="394"/>
            <ac:spMk id="7" creationId="{D8F68A05-A2E5-3544-AF94-821F142997D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tamas.petz\Desktop\teszt%20db%20kimutat&#225;s_0331.xlsx" TargetMode="Externa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tamas.petz\Desktop\teszt%20db%20kimutat&#225;s_0331.xlsx" TargetMode="External"/><Relationship Id="rId4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[teszt db kimutatás_0331.xlsx]Modell statisztikák!Kimutatás12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Modell eredmények szórása validálások számának függvényében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'Modell statisztikák'!$C$3</c:f>
              <c:strCache>
                <c:ptCount val="1"/>
                <c:pt idx="0">
                  <c:v>Összeg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'Modell statisztikák'!$B$4:$B$24</c:f>
              <c:strCache>
                <c:ptCount val="21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2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10</c:v>
                </c:pt>
                <c:pt idx="8">
                  <c:v>9</c:v>
                </c:pt>
                <c:pt idx="9">
                  <c:v>11</c:v>
                </c:pt>
                <c:pt idx="10">
                  <c:v>13</c:v>
                </c:pt>
                <c:pt idx="11">
                  <c:v>19</c:v>
                </c:pt>
                <c:pt idx="12">
                  <c:v>14</c:v>
                </c:pt>
                <c:pt idx="13">
                  <c:v>12</c:v>
                </c:pt>
                <c:pt idx="14">
                  <c:v>15</c:v>
                </c:pt>
                <c:pt idx="15">
                  <c:v>20</c:v>
                </c:pt>
                <c:pt idx="16">
                  <c:v>17</c:v>
                </c:pt>
                <c:pt idx="17">
                  <c:v>16</c:v>
                </c:pt>
                <c:pt idx="18">
                  <c:v>18</c:v>
                </c:pt>
                <c:pt idx="19">
                  <c:v>21</c:v>
                </c:pt>
                <c:pt idx="20">
                  <c:v>22</c:v>
                </c:pt>
              </c:strCache>
            </c:strRef>
          </c:cat>
          <c:val>
            <c:numRef>
              <c:f>'Modell statisztikák'!$C$4:$C$24</c:f>
              <c:numCache>
                <c:formatCode>0.000</c:formatCode>
                <c:ptCount val="21"/>
                <c:pt idx="0">
                  <c:v>0.48328833164395635</c:v>
                </c:pt>
                <c:pt idx="1">
                  <c:v>0.47298335009750142</c:v>
                </c:pt>
                <c:pt idx="2">
                  <c:v>0.46140276996388424</c:v>
                </c:pt>
                <c:pt idx="3">
                  <c:v>0.45177002858443821</c:v>
                </c:pt>
                <c:pt idx="4">
                  <c:v>0.44432694745804219</c:v>
                </c:pt>
                <c:pt idx="5">
                  <c:v>0.39672325471474096</c:v>
                </c:pt>
                <c:pt idx="6">
                  <c:v>0.33212619388210773</c:v>
                </c:pt>
                <c:pt idx="7">
                  <c:v>0.18526025576064536</c:v>
                </c:pt>
                <c:pt idx="8">
                  <c:v>0.16850520742755329</c:v>
                </c:pt>
                <c:pt idx="9">
                  <c:v>1.8942176061501896E-3</c:v>
                </c:pt>
                <c:pt idx="10">
                  <c:v>9.8744677199067094E-4</c:v>
                </c:pt>
                <c:pt idx="11">
                  <c:v>3.5194568426051548E-4</c:v>
                </c:pt>
                <c:pt idx="12">
                  <c:v>3.4158685433911221E-4</c:v>
                </c:pt>
                <c:pt idx="13">
                  <c:v>3.1867519571479532E-4</c:v>
                </c:pt>
                <c:pt idx="14">
                  <c:v>3.0606853526230729E-4</c:v>
                </c:pt>
                <c:pt idx="15">
                  <c:v>3.0539639277325466E-4</c:v>
                </c:pt>
                <c:pt idx="16">
                  <c:v>2.4397587941116464E-4</c:v>
                </c:pt>
                <c:pt idx="17">
                  <c:v>2.4108130577200169E-4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C3-EA49-A310-E4B9F7AAE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12000144"/>
        <c:axId val="363709760"/>
      </c:lineChart>
      <c:catAx>
        <c:axId val="171200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363709760"/>
        <c:crosses val="autoZero"/>
        <c:auto val="1"/>
        <c:lblAlgn val="ctr"/>
        <c:lblOffset val="100"/>
        <c:noMultiLvlLbl val="0"/>
      </c:catAx>
      <c:valAx>
        <c:axId val="363709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12000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forrás0331!$AU$2:$AU$5018</cx:f>
        <cx:lvl ptCount="5017" formatCode="Normál">
          <cx:pt idx="0">0.9996038051264553</cx:pt>
          <cx:pt idx="1">0.99756511343821352</cx:pt>
          <cx:pt idx="2">0.99807639519165947</cx:pt>
          <cx:pt idx="3">0.9997543369243258</cx:pt>
          <cx:pt idx="4">0.98285153610994191</cx:pt>
          <cx:pt idx="5">0.99984799514482603</cx:pt>
          <cx:pt idx="6">0.99998011529301345</cx:pt>
          <cx:pt idx="7">0.99995764549684474</cx:pt>
          <cx:pt idx="8">0.99971641449931503</cx:pt>
          <cx:pt idx="9">0.99989632826257191</cx:pt>
          <cx:pt idx="10">0.98167630779471304</cx:pt>
          <cx:pt idx="11">0.99449014014383463</cx:pt>
          <cx:pt idx="12">0.99998928678860277</cx:pt>
          <cx:pt idx="13">0.99948400897003442</cx:pt>
          <cx:pt idx="14">0.99993349820232158</cx:pt>
          <cx:pt idx="15">0.99948175710240528</cx:pt>
          <cx:pt idx="16">0.99956877017845092</cx:pt>
          <cx:pt idx="17">0.99647050786220459</cx:pt>
          <cx:pt idx="18">0.99997396289869001</cx:pt>
          <cx:pt idx="19">0.99266190112951291</cx:pt>
          <cx:pt idx="20">0.99987597582485066</cx:pt>
          <cx:pt idx="21">0.99791654219868675</cx:pt>
          <cx:pt idx="22">0.99998560679523785</cx:pt>
          <cx:pt idx="23">0.99997135543580629</cx:pt>
          <cx:pt idx="24">0.9999604165907684</cx:pt>
          <cx:pt idx="25">0.99993398896075492</cx:pt>
          <cx:pt idx="26">0.99991037481367029</cx:pt>
          <cx:pt idx="27">0.97622060896699236</cx:pt>
          <cx:pt idx="28">0.99585856322130561</cx:pt>
          <cx:pt idx="29">0.99873332472137832</cx:pt>
          <cx:pt idx="30">0.99921435476910891</cx:pt>
          <cx:pt idx="31">0.99981836793802392</cx:pt>
          <cx:pt idx="32">0.99999211316217629</cx:pt>
          <cx:pt idx="33">0.99785550239814957</cx:pt>
          <cx:pt idx="34">0.99843784685066495</cx:pt>
          <cx:pt idx="35">0.99994907220634754</cx:pt>
          <cx:pt idx="36">0.99998142960697978</cx:pt>
          <cx:pt idx="37">0.99840647245152336</cx:pt>
          <cx:pt idx="38">0.99997925775282559</cx:pt>
          <cx:pt idx="39">0.99961212704241686</cx:pt>
          <cx:pt idx="40">0.99998352954746694</cx:pt>
          <cx:pt idx="41">0.99966889861584751</cx:pt>
          <cx:pt idx="42">0.00078205621691899996</cx:pt>
          <cx:pt idx="43">0.99981832530506953</cx:pt>
          <cx:pt idx="44">0.99943759940448029</cx:pt>
          <cx:pt idx="45">0.99776162062099649</cx:pt>
          <cx:pt idx="46">0.9999839147824503</cx:pt>
          <cx:pt idx="47">0.99992991908529616</cx:pt>
          <cx:pt idx="48">0.9127297914592637</cx:pt>
          <cx:pt idx="49">0.0036975305941943488</cx:pt>
          <cx:pt idx="50">0.99985542189081977</cx:pt>
          <cx:pt idx="51">0.99997202744844771</cx:pt>
          <cx:pt idx="52">0.9958334888414172</cx:pt>
          <cx:pt idx="53">0.99989426728716913</cx:pt>
          <cx:pt idx="54">0.9999790650258833</cx:pt>
          <cx:pt idx="55">0.9988202413194387</cx:pt>
          <cx:pt idx="56">0.99975217989406706</cx:pt>
          <cx:pt idx="57">0.99293376685738588</cx:pt>
          <cx:pt idx="58">0.99841175667154136</cx:pt>
          <cx:pt idx="59">0.99997726701912426</cx:pt>
          <cx:pt idx="60">0.99971451659914079</cx:pt>
          <cx:pt idx="61">0.98254971797885904</cx:pt>
          <cx:pt idx="62">0.99815408144493167</cx:pt>
          <cx:pt idx="63">0.99999156120424404</cx:pt>
          <cx:pt idx="64">0.99997433106880362</cx:pt>
          <cx:pt idx="65">0.99981686911548029</cx:pt>
          <cx:pt idx="66">0.9673614596174922</cx:pt>
          <cx:pt idx="67">0.99993842172342007</cx:pt>
          <cx:pt idx="68">0.9998454410178369</cx:pt>
          <cx:pt idx="69">0.0029221853531863078</cx:pt>
          <cx:pt idx="70">0.99999281339611679</cx:pt>
          <cx:pt idx="71">0.99142534492310497</cx:pt>
          <cx:pt idx="72">0.00074312516422059998</cx:pt>
          <cx:pt idx="73">0.99999184239934902</cx:pt>
          <cx:pt idx="74">0.99741370202666113</cx:pt>
          <cx:pt idx="75">0.99947172519577743</cx:pt>
          <cx:pt idx="76">0.9998937596387153</cx:pt>
          <cx:pt idx="77">0.99986225795726091</cx:pt>
          <cx:pt idx="78">0.99285739253721828</cx:pt>
          <cx:pt idx="79">0.99654283519797426</cx:pt>
          <cx:pt idx="80">0.99995150866481963</cx:pt>
          <cx:pt idx="81">0.9999045411503511</cx:pt>
          <cx:pt idx="82">0.99987109902141069</cx:pt>
          <cx:pt idx="83">0.9999231811861512</cx:pt>
          <cx:pt idx="84">0.99842520675881208</cx:pt>
          <cx:pt idx="85">0.9996038051264553</cx:pt>
          <cx:pt idx="86">0.99466347068301597</cx:pt>
          <cx:pt idx="87">0.99996165189904518</cx:pt>
          <cx:pt idx="88">0.0016457549289110383</cx:pt>
          <cx:pt idx="89">0.00080855267877419997</cx:pt>
          <cx:pt idx="90">0.99989361777037389</cx:pt>
          <cx:pt idx="91">0.99970342782963817</cx:pt>
          <cx:pt idx="92">0.99984119124511794</cx:pt>
          <cx:pt idx="93">0.99997533785547654</cx:pt>
          <cx:pt idx="94">0.99974450195001807</cx:pt>
          <cx:pt idx="95">0.99998245984892287</cx:pt>
          <cx:pt idx="96">0.99990265292908032</cx:pt>
          <cx:pt idx="97">0.99982428073549268</cx:pt>
          <cx:pt idx="98">0.99992291680787904</cx:pt>
          <cx:pt idx="99">0.99990495160668247</cx:pt>
          <cx:pt idx="100">0.99959683311699843</cx:pt>
          <cx:pt idx="101">0.9999729830143429</cx:pt>
          <cx:pt idx="102">0.99667396649076001</cx:pt>
          <cx:pt idx="103">0.99995161208017014</cx:pt>
          <cx:pt idx="104">0.99999077875671871</cx:pt>
          <cx:pt idx="105">0.99983910991997238</cx:pt>
          <cx:pt idx="106">0.99999052367052421</cx:pt>
          <cx:pt idx="107">0.98488361335288621</cx:pt>
          <cx:pt idx="108">0.0136695494489325</cx:pt>
          <cx:pt idx="109">0.011537287354577248</cx:pt>
          <cx:pt idx="110">0.0020675501381333798</cx:pt>
          <cx:pt idx="111">0.99575852430986245</cx:pt>
          <cx:pt idx="112">5.2576950587699999e-05</cx:pt>
          <cx:pt idx="113">0.99993217677319568</cx:pt>
          <cx:pt idx="114">0.99960318856092489</cx:pt>
          <cx:pt idx="115">0.0025643941217411595</cx:pt>
          <cx:pt idx="116">0.99997752303921861</cx:pt>
          <cx:pt idx="117">0.99906221075344881</cx:pt>
          <cx:pt idx="118">0.99999183806527869</cx:pt>
          <cx:pt idx="119">0.99997475031438099</cx:pt>
          <cx:pt idx="120">0.99998516027934137</cx:pt>
          <cx:pt idx="121">0.99951199449994621</cx:pt>
          <cx:pt idx="122">0.99829072628219895</cx:pt>
          <cx:pt idx="123">0.9987115000611132</cx:pt>
          <cx:pt idx="124">0.99853656208714725</cx:pt>
          <cx:pt idx="125">0.98947066594778144</cx:pt>
          <cx:pt idx="126">0.99894201252905934</cx:pt>
          <cx:pt idx="127">0.98902333215488858</cx:pt>
          <cx:pt idx="128">0.99518289394855775</cx:pt>
          <cx:pt idx="129">0.99853481547553935</cx:pt>
          <cx:pt idx="130">0.99990017984038748</cx:pt>
          <cx:pt idx="131">0.99591179848122569</cx:pt>
          <cx:pt idx="132">0.99729639999112174</cx:pt>
          <cx:pt idx="133">0.9998778730671406</cx:pt>
          <cx:pt idx="134">0.99997330594291356</cx:pt>
          <cx:pt idx="135">0.99995729262095756</cx:pt>
          <cx:pt idx="136">0.99998187139781014</cx:pt>
          <cx:pt idx="137">0.99947620203140675</cx:pt>
          <cx:pt idx="138">0.99947335738442178</cx:pt>
          <cx:pt idx="139">0.00043316625031629999</cx:pt>
          <cx:pt idx="140">0.9963215745738877</cx:pt>
          <cx:pt idx="141">0.9786300911901854</cx:pt>
          <cx:pt idx="142">7.1499442117699995e-05</cx:pt>
          <cx:pt idx="143">0.99694414715442514</cx:pt>
          <cx:pt idx="144">0.99961591881199841</cx:pt>
          <cx:pt idx="145">0.99888575602951535</cx:pt>
          <cx:pt idx="146">0.99998493242378528</cx:pt>
          <cx:pt idx="147">0.99927688918531876</cx:pt>
          <cx:pt idx="148">0.99984242583543048</cx:pt>
          <cx:pt idx="149">0.96734779230984702</cx:pt>
          <cx:pt idx="150">0.99998178540224847</cx:pt>
          <cx:pt idx="151">0.99999234394122782</cx:pt>
          <cx:pt idx="152">0.99998474616615685</cx:pt>
          <cx:pt idx="153">0.99999025079983339</cx:pt>
          <cx:pt idx="154">0.99934128005279865</cx:pt>
          <cx:pt idx="155">0.9824320199742923</cx:pt>
          <cx:pt idx="156">0.99690272980576478</cx:pt>
          <cx:pt idx="157">0.99999104690363383</cx:pt>
          <cx:pt idx="158">0.99838269200286023</cx:pt>
          <cx:pt idx="159">0.99999069703365218</cx:pt>
          <cx:pt idx="160">0.99992489971699094</cx:pt>
          <cx:pt idx="161">0.99999025079983339</cx:pt>
          <cx:pt idx="162">0.99997635692463216</cx:pt>
          <cx:pt idx="163">0.99988100786444545</cx:pt>
          <cx:pt idx="164">0.982149371800214</cx:pt>
          <cx:pt idx="165">0.9998408672657163</cx:pt>
          <cx:pt idx="166">0.99991183858295296</cx:pt>
          <cx:pt idx="167">0.99948803215489124</cx:pt>
          <cx:pt idx="168">0.99973165504206207</cx:pt>
          <cx:pt idx="169">0.9999798335867689</cx:pt>
          <cx:pt idx="170">0.99990674634727494</cx:pt>
          <cx:pt idx="171">0.99995425734815613</cx:pt>
          <cx:pt idx="172">0.998316710445325</cx:pt>
          <cx:pt idx="173">0.99331305291822192</cx:pt>
          <cx:pt idx="174">0.98496832924150846</cx:pt>
          <cx:pt idx="175">0.99989025214722038</cx:pt>
          <cx:pt idx="176">0.99995735601414371</cx:pt>
          <cx:pt idx="177">0.99992208491528678</cx:pt>
          <cx:pt idx="178">0.014137038506030033</cx:pt>
          <cx:pt idx="179">0.99996112370112578</cx:pt>
          <cx:pt idx="180">0.99998072270753013</cx:pt>
          <cx:pt idx="181">0.99648297191845181</cx:pt>
          <cx:pt idx="182">0.90078074020800647</cx:pt>
          <cx:pt idx="183">0.99961840635165722</cx:pt>
          <cx:pt idx="184">0.982149371800214</cx:pt>
          <cx:pt idx="185">0.982149371800214</cx:pt>
          <cx:pt idx="186">0.75461045546759353</cx:pt>
          <cx:pt idx="187">0.99877218774345522</cx:pt>
          <cx:pt idx="188">0.96113641458578392</cx:pt>
          <cx:pt idx="189">0.9998810059340042</cx:pt>
          <cx:pt idx="190">0.99072465883145777</cx:pt>
          <cx:pt idx="191">0.93013998418609145</cx:pt>
          <cx:pt idx="192">0.98234620162235209</cx:pt>
          <cx:pt idx="193">0.98712956392596241</cx:pt>
          <cx:pt idx="194">0.99045075373035141</cx:pt>
          <cx:pt idx="195">0.0001051260337478</cx:pt>
          <cx:pt idx="196">0.0001089408921558</cx:pt>
          <cx:pt idx="197">0.0057493887011663006</cx:pt>
          <cx:pt idx="198">0.84790395706974642</cx:pt>
          <cx:pt idx="199">0.99962071458505319</cx:pt>
          <cx:pt idx="200">0.99997189020909394</cx:pt>
          <cx:pt idx="201">0.99958129706575471</cx:pt>
          <cx:pt idx="202">0.99999025079983339</cx:pt>
          <cx:pt idx="203">0.99997170098050248</cx:pt>
          <cx:pt idx="204">0.99998450650099957</cx:pt>
          <cx:pt idx="205">0.982149371800214</cx:pt>
          <cx:pt idx="206">0.9964625203174986</cx:pt>
          <cx:pt idx="207">0.99978515725204997</cx:pt>
          <cx:pt idx="208">0.99998109679180713</cx:pt>
          <cx:pt idx="209">8.38058886329e-05</cx:pt>
          <cx:pt idx="210">0.98245328913986296</cx:pt>
          <cx:pt idx="211">0.99052973552150148</cx:pt>
          <cx:pt idx="212">0.020996580155448578</cx:pt>
          <cx:pt idx="213">8.38058886329e-05</cx:pt>
          <cx:pt idx="214">0.0023357995162832153</cx:pt>
          <cx:pt idx="215">0.99501729811391126</cx:pt>
          <cx:pt idx="216">0.88948471610791024</cx:pt>
          <cx:pt idx="217">0.00069298537791850001</cx:pt>
          <cx:pt idx="218">0.0042520634738019173</cx:pt>
          <cx:pt idx="219">0.982149371800214</cx:pt>
          <cx:pt idx="220">0.99646996220645256</cx:pt>
          <cx:pt idx="221">0.99630108630995207</cx:pt>
          <cx:pt idx="222">0.99517061602074086</cx:pt>
          <cx:pt idx="223">8.67785896249e-05</cx:pt>
          <cx:pt idx="224">0.99100013072410542</cx:pt>
          <cx:pt idx="225">0.99737072868615273</cx:pt>
          <cx:pt idx="226">0.00097604628594429998</cx:pt>
          <cx:pt idx="227">7.9943216214399998e-05</cx:pt>
          <cx:pt idx="228">0.0028529222689662632</cx:pt>
          <cx:pt idx="229">0.982149371800214</cx:pt>
          <cx:pt idx="230">0.9974764543028195</cx:pt>
          <cx:pt idx="231">0.13010775526054752</cx:pt>
          <cx:pt idx="232">8.3271929193300004e-05</cx:pt>
          <cx:pt idx="233">0.0022501165193088437</cx:pt>
          <cx:pt idx="234">0.0028854023173994401</cx:pt>
          <cx:pt idx="235">0.0042305902175683108</cx:pt>
          <cx:pt idx="236">0.00016230124491880001</cx:pt>
          <cx:pt idx="237">0.99029364856360946</cx:pt>
          <cx:pt idx="238">9.6792055231300007e-05</cx:pt>
          <cx:pt idx="239">0.00097604628594429998</cx:pt>
          <cx:pt idx="240">0.0036887689379399564</cx:pt>
          <cx:pt idx="241">7.1499442117699995e-05</cx:pt>
          <cx:pt idx="242">0.0028540966914159709</cx:pt>
          <cx:pt idx="243">0.00095851729364550004</cx:pt>
          <cx:pt idx="244">0.99854349953459165</cx:pt>
          <cx:pt idx="245">0.0001442709857522</cx:pt>
          <cx:pt idx="246">0.020996580155448578</cx:pt>
          <cx:pt idx="247">0.0057493887011663006</cx:pt>
          <cx:pt idx="248">0.0028540966914159709</cx:pt>
          <cx:pt idx="249">0.0002237358711317</cx:pt>
          <cx:pt idx="250">0.00083457082549700005</cx:pt>
          <cx:pt idx="251">0.97881324008628523</cx:pt>
          <cx:pt idx="252">0.001980465771382819</cx:pt>
          <cx:pt idx="253">0.97281311131811887</cx:pt>
          <cx:pt idx="254">0.00090397604787269996</cx:pt>
          <cx:pt idx="255">0.001980465771382819</cx:pt>
          <cx:pt idx="256">0.0010808406281813782</cx:pt>
          <cx:pt idx="257">0.00057217646983979996</cx:pt>
          <cx:pt idx="258">0.020996580155448578</cx:pt>
          <cx:pt idx="259">0.00097604628594429998</cx:pt>
          <cx:pt idx="260">0.0059688997222931764</cx:pt>
          <cx:pt idx="261">0.99218232515338911</cx:pt>
          <cx:pt idx="262">0.888302253921191</cx:pt>
          <cx:pt idx="263">0.97834363279086634</cx:pt>
          <cx:pt idx="264">0.00097604628594429998</cx:pt>
          <cx:pt idx="265">0.99550367871212808</cx:pt>
          <cx:pt idx="266">0.75461045546759353</cx:pt>
          <cx:pt idx="267">0.91346655450452052</cx:pt>
          <cx:pt idx="268">0.17010450901165086</cx:pt>
          <cx:pt idx="269">0.99696359811309021</cx:pt>
          <cx:pt idx="270">0.00080920420268149995</cx:pt>
          <cx:pt idx="271">0.76932509105881797</cx:pt>
          <cx:pt idx="272">0.0023357995162832153</cx:pt>
          <cx:pt idx="273">0.00060133015046129996</cx:pt>
          <cx:pt idx="274">0.0042675156208777116</cx:pt>
          <cx:pt idx="275">0.00081551008549330002</cx:pt>
          <cx:pt idx="276">0.00036841688636360002</cx:pt>
          <cx:pt idx="277">0.982149371800214</cx:pt>
          <cx:pt idx="278">0.99100013072410542</cx:pt>
          <cx:pt idx="279">0.00016230124491880001</cx:pt>
          <cx:pt idx="280">0.0002237358711317</cx:pt>
          <cx:pt idx="281">0.0036887689379399564</cx:pt>
          <cx:pt idx="282">0.001650066300043797</cx:pt>
          <cx:pt idx="283">0.97970451706911421</cx:pt>
          <cx:pt idx="284">0.0028540966914159709</cx:pt>
          <cx:pt idx="285">0.0001060242303934</cx:pt>
          <cx:pt idx="286">0.0023220793373075611</cx:pt>
          <cx:pt idx="287">0.99052973552150148</cx:pt>
          <cx:pt idx="288">0.00014598079295429999</cx:pt>
          <cx:pt idx="289">0.001650066300043797</cx:pt>
          <cx:pt idx="290">0.0018768239720859008</cx:pt>
          <cx:pt idx="291">0.0028540966914159709</cx:pt>
          <cx:pt idx="292">0.001980465771382819</cx:pt>
          <cx:pt idx="293">0.99409684539640075</cx:pt>
          <cx:pt idx="294">0.0057493887011663006</cx:pt>
          <cx:pt idx="295">0.00097604628594429998</cx:pt>
          <cx:pt idx="296">0.00047851312788650002</cx:pt>
          <cx:pt idx="297">0.0001442709857522</cx:pt>
          <cx:pt idx="298">0.0017048906894845429</cx:pt>
          <cx:pt idx="299">8.67785896249e-05</cx:pt>
          <cx:pt idx="300">0.99848413188162832</cx:pt>
          <cx:pt idx="301">0.0001110818217873</cx:pt>
          <cx:pt idx="302">0.0045430895559037702</cx:pt>
          <cx:pt idx="303">0.13010775526054752</cx:pt>
          <cx:pt idx="304">0.0088374944870744845</cx:pt>
          <cx:pt idx="305">7.9943216214399998e-05</cx:pt>
          <cx:pt idx="306">0.00097604628594429998</cx:pt>
          <cx:pt idx="307">0.0002237358711317</cx:pt>
          <cx:pt idx="308">0.99646996220645256</cx:pt>
          <cx:pt idx="309">0.13010775526054752</cx:pt>
          <cx:pt idx="310">0.982149371800214</cx:pt>
          <cx:pt idx="311">0.93013998418609145</cx:pt>
          <cx:pt idx="312">0.0037745038978075039</cx:pt>
          <cx:pt idx="313">0.0023357995162832153</cx:pt>
          <cx:pt idx="314">0.00060289637414770003</cx:pt>
          <cx:pt idx="315">0.0081174342790849997</cx:pt>
          <cx:pt idx="316">0.99052973552150148</cx:pt>
          <cx:pt idx="317">0.7431709829890627</cx:pt>
          <cx:pt idx="318">0.52393501932301667</cx:pt>
          <cx:pt idx="319">0.99993044916703966</cx:pt>
          <cx:pt idx="320">0.99982702363351339</cx:pt>
          <cx:pt idx="321">0.99397996562386115</cx:pt>
          <cx:pt idx="322">0.0001442709857522</cx:pt>
          <cx:pt idx="323">0.99846427207942623</cx:pt>
          <cx:pt idx="324">0.99997565930762489</cx:pt>
          <cx:pt idx="325">0.99999130604096531</cx:pt>
          <cx:pt idx="326">0.99994617035950828</cx:pt>
          <cx:pt idx="327">0.99878479949947407</cx:pt>
          <cx:pt idx="328">0.003370953477639162</cx:pt>
          <cx:pt idx="329">0.007523584116982584</cx:pt>
          <cx:pt idx="330">0.0016061359085630623</cx:pt>
          <cx:pt idx="331">0.97813804565385021</cx:pt>
          <cx:pt idx="332">0.9976443375368903</cx:pt>
          <cx:pt idx="333">0.982149371800214</cx:pt>
          <cx:pt idx="334">0.0053727983750545601</cx:pt>
          <cx:pt idx="335">7.9943216214399998e-05</cx:pt>
          <cx:pt idx="336">8.67785896249e-05</cx:pt>
          <cx:pt idx="337">0.99935375014368144</cx:pt>
          <cx:pt idx="338">0.0031867782316769787</cx:pt>
          <cx:pt idx="339">0.99997599122929404</cx:pt>
          <cx:pt idx="340">0.99983645593385329</cx:pt>
          <cx:pt idx="341">0.95413087775929284</cx:pt>
          <cx:pt idx="342">0.99492429537342819</cx:pt>
          <cx:pt idx="343">0.99996511157860801</cx:pt>
          <cx:pt idx="344">0.99999025079983339</cx:pt>
          <cx:pt idx="345">0.020996580155448578</cx:pt>
          <cx:pt idx="346">0.99998798358663621</cx:pt>
          <cx:pt idx="347">0.066114501973711187</cx:pt>
          <cx:pt idx="348">0.99989471849772504</cx:pt>
          <cx:pt idx="349">0.99986867414879321</cx:pt>
          <cx:pt idx="350">0.99848413188162832</cx:pt>
          <cx:pt idx="351">0.87581911402930301</cx:pt>
          <cx:pt idx="352">0.98096609116539946</cx:pt>
          <cx:pt idx="353">0.88815187152727537</cx:pt>
          <cx:pt idx="354">0.94636804938228325</cx:pt>
          <cx:pt idx="355">0.99997406025805813</cx:pt>
          <cx:pt idx="356">0.93013998418609145</cx:pt>
          <cx:pt idx="357">0.00014867523240479999</cx:pt>
          <cx:pt idx="358">0.99857329702598885</cx:pt>
          <cx:pt idx="359">0.0036887689379399564</cx:pt>
          <cx:pt idx="360">0.99829837444016845</cx:pt>
          <cx:pt idx="361">0.99646996220645256</cx:pt>
          <cx:pt idx="362">0.99935375014368144</cx:pt>
          <cx:pt idx="363">0.00035904768074399999</cx:pt>
          <cx:pt idx="364">0.0023357995162832153</cx:pt>
          <cx:pt idx="365">0.00061803913388179998</cx:pt>
          <cx:pt idx="366">0.99675877897785881</cx:pt>
          <cx:pt idx="367">0.0023220793373075611</cx:pt>
          <cx:pt idx="368">0.013816603128404359</cx:pt>
          <cx:pt idx="369">9.8961109835800004e-05</cx:pt>
          <cx:pt idx="370">0.0045430895559037702</cx:pt>
          <cx:pt idx="371">0.999896783769463</cx:pt>
          <cx:pt idx="372">0.0037745038978075039</cx:pt>
          <cx:pt idx="373">0.99123015874693021</cx:pt>
          <cx:pt idx="374">0.0023357995162832153</cx:pt>
          <cx:pt idx="375">0.050891339318846061</cx:pt>
          <cx:pt idx="376">0.0016439675382072451</cx:pt>
          <cx:pt idx="377">0.062320285186468066</cx:pt>
          <cx:pt idx="378">0.99973948947117686</cx:pt>
          <cx:pt idx="379">0.99995495710980709</cx:pt>
          <cx:pt idx="380">0.99987051813718475</cx:pt>
          <cx:pt idx="381">0.99063319647768933</cx:pt>
          <cx:pt idx="382">0.0019591273208794751</cx:pt>
          <cx:pt idx="383">0.0031499993582059412</cx:pt>
          <cx:pt idx="384">0.00082036446524229995</cx:pt>
          <cx:pt idx="385">0.99995637523780223</cx:pt>
          <cx:pt idx="386">0.99857329702598885</cx:pt>
          <cx:pt idx="387">0.99513821199156582</cx:pt>
          <cx:pt idx="388">0.99985542189081977</cx:pt>
          <cx:pt idx="389">0.99997504334584575</cx:pt>
          <cx:pt idx="390">0.066371267077755911</cx:pt>
          <cx:pt idx="391">0.99993705828700685</cx:pt>
          <cx:pt idx="392">0.99997257770059544</cx:pt>
          <cx:pt idx="393">0.99993797966346953</cx:pt>
          <cx:pt idx="394">0.99997219361835388</cx:pt>
          <cx:pt idx="395">0.0053727983750545601</cx:pt>
          <cx:pt idx="396">0.99996922915095421</cx:pt>
          <cx:pt idx="397">0.94636804938228325</cx:pt>
          <cx:pt idx="398">0.13010775526054752</cx:pt>
          <cx:pt idx="399">0.00097604628594429998</cx:pt>
          <cx:pt idx="400">0.00097604628594429998</cx:pt>
          <cx:pt idx="401">8.0098047616100005e-05</cx:pt>
          <cx:pt idx="402">0.00097604628594429998</cx:pt>
          <cx:pt idx="403">0.9999614663527322</cx:pt>
          <cx:pt idx="404">0.0001442709857522</cx:pt>
          <cx:pt idx="405">0.0002237358711317</cx:pt>
          <cx:pt idx="406">0.97813804565385021</cx:pt>
          <cx:pt idx="407">0.99709619498449109</cx:pt>
          <cx:pt idx="408">0.0030313556725350211</cx:pt>
          <cx:pt idx="409">0.0039899446472679567</cx:pt>
          <cx:pt idx="410">0.99997298217236974</cx:pt>
          <cx:pt idx="411">0.13010775526054752</cx:pt>
          <cx:pt idx="412">0.0001146162533126</cx:pt>
          <cx:pt idx="413">0.75461045546759353</cx:pt>
          <cx:pt idx="414">0.99987599870183019</cx:pt>
          <cx:pt idx="415">0.0057493887011663006</cx:pt>
          <cx:pt idx="416">0.0023220793373075611</cx:pt>
          <cx:pt idx="417">0.99994448496408617</cx:pt>
          <cx:pt idx="418">0.9999851876579855</cx:pt>
          <cx:pt idx="419">0.99994495893588431</cx:pt>
          <cx:pt idx="420">0.0010687475155263032</cx:pt>
          <cx:pt idx="421">0.98932814695660398</cx:pt>
          <cx:pt idx="422">0.00068808377117469998</cx:pt>
          <cx:pt idx="423">0.99983092191122724</cx:pt>
          <cx:pt idx="424">0.99915552966386323</cx:pt>
          <cx:pt idx="425">0.99995253569800524</cx:pt>
          <cx:pt idx="426">0.99646996220645256</cx:pt>
          <cx:pt idx="427">0.013751596986027716</cx:pt>
          <cx:pt idx="428">0.99995489596483389</cx:pt>
          <cx:pt idx="429">0.00314284503741291</cx:pt>
          <cx:pt idx="430">0.0036887689379399564</cx:pt>
          <cx:pt idx="431">0.0001071270443943</cx:pt>
          <cx:pt idx="432">0.0019509305717422183</cx:pt>
          <cx:pt idx="433">0.0017048906894845429</cx:pt>
          <cx:pt idx="434">0.00080274498196280001</cx:pt>
          <cx:pt idx="435">0.0037745038978075039</cx:pt>
          <cx:pt idx="436">0.99966701127115221</cx:pt>
          <cx:pt idx="437">0.99961290478619869</cx:pt>
          <cx:pt idx="438">0.032081522868566081</cx:pt>
          <cx:pt idx="439">0.99997791753749854</cx:pt>
          <cx:pt idx="440">0.0054554520723743118</cx:pt>
          <cx:pt idx="441">0.036943122662978362</cx:pt>
          <cx:pt idx="442">5.6025264611899998e-05</cx:pt>
          <cx:pt idx="443">0.982149371800214</cx:pt>
          <cx:pt idx="444">0.99997388445630786</cx:pt>
          <cx:pt idx="445">0.99717021031694919</cx:pt>
          <cx:pt idx="446">0.9997323046320441</cx:pt>
          <cx:pt idx="447">0.99869215855078652</cx:pt>
          <cx:pt idx="448">8.38058886329e-05</cx:pt>
          <cx:pt idx="449">0.00065942829904200003</cx:pt>
          <cx:pt idx="450">0.0037745038978075039</cx:pt>
          <cx:pt idx="451">0.99997581425961302</cx:pt>
          <cx:pt idx="452">0.0037745038978075039</cx:pt>
          <cx:pt idx="453">0.99956883899958293</cx:pt>
          <cx:pt idx="454">0.99998178585102493</cx:pt>
          <cx:pt idx="455">0.982149371800214</cx:pt>
          <cx:pt idx="456">0.0053727983750545601</cx:pt>
          <cx:pt idx="457">0.24306870565311736</cx:pt>
          <cx:pt idx="458">0.0036887689379399564</cx:pt>
          <cx:pt idx="459">0.0023357995162832153</cx:pt>
          <cx:pt idx="460">0.9998870748845573</cx:pt>
          <cx:pt idx="461">0.75461045546759353</cx:pt>
          <cx:pt idx="462">0.982149371800214</cx:pt>
          <cx:pt idx="463">0.020996580155448578</cx:pt>
          <cx:pt idx="464">0.99043731798871393</cx:pt>
          <cx:pt idx="465">0.036382970825788313</cx:pt>
          <cx:pt idx="466">0.96270100775673528</cx:pt>
          <cx:pt idx="467">0.0036887689379399564</cx:pt>
          <cx:pt idx="468">0.99117594118128383</cx:pt>
          <cx:pt idx="469">0.0045430895559037702</cx:pt>
          <cx:pt idx="470">0.99945468569174201</cx:pt>
          <cx:pt idx="471">0.99997189020909394</cx:pt>
          <cx:pt idx="472">0.9964366880120672</cx:pt>
          <cx:pt idx="473">0.99963129792603966</cx:pt>
          <cx:pt idx="474">0.99999204475660564</cx:pt>
          <cx:pt idx="475">0.99985491605359922</cx:pt>
          <cx:pt idx="476">0.99998178540224847</cx:pt>
          <cx:pt idx="477">0.99998935385556664</cx:pt>
          <cx:pt idx="478">0.0017048906894845429</cx:pt>
          <cx:pt idx="479">0.001980465771382819</cx:pt>
          <cx:pt idx="480">0.0042305902175683108</cx:pt>
          <cx:pt idx="481">0.0023220793373075611</cx:pt>
          <cx:pt idx="482">0.98733368792497322</cx:pt>
          <cx:pt idx="483">0.0059688997222931764</cx:pt>
          <cx:pt idx="484">0.0053727983750545601</cx:pt>
          <cx:pt idx="485">0.90668088773702005</cx:pt>
          <cx:pt idx="486">0.99850597844984479</cx:pt>
          <cx:pt idx="487">0.99848413188162832</cx:pt>
          <cx:pt idx="488">0.99768961452834237</cx:pt>
          <cx:pt idx="489">0.99910598730072986</cx:pt>
          <cx:pt idx="490">0.0057493887011663006</cx:pt>
          <cx:pt idx="491">0.00097604628594429998</cx:pt>
          <cx:pt idx="492">0.99972646504919305</cx:pt>
          <cx:pt idx="493">0.013348977953153296</cx:pt>
          <cx:pt idx="494">0.99456595320239971</cx:pt>
          <cx:pt idx="495">0.99995815439119429</cx:pt>
          <cx:pt idx="496">0.99848947944506539</cx:pt>
          <cx:pt idx="497">0.99982763010348785</cx:pt>
          <cx:pt idx="498">0.99570225581078564</cx:pt>
          <cx:pt idx="499">0.99997925775282559</cx:pt>
          <cx:pt idx="500">0.99444151417731885</cx:pt>
          <cx:pt idx="501">0.00096919587404960001</cx:pt>
          <cx:pt idx="502">0.99646996220645256</cx:pt>
          <cx:pt idx="503">0.99998620506909075</cx:pt>
          <cx:pt idx="504">0.99998352465742102</cx:pt>
          <cx:pt idx="505">0.99994423530683674</cx:pt>
          <cx:pt idx="506">0.99569097944267293</cx:pt>
          <cx:pt idx="507">0.99998277681750114</cx:pt>
          <cx:pt idx="508">0.99981368340973265</cx:pt>
          <cx:pt idx="509">0.982149371800214</cx:pt>
          <cx:pt idx="510">0.99733961088169065</cx:pt>
          <cx:pt idx="511">0.99625464708280409</cx:pt>
          <cx:pt idx="512">0.052574270033873209</cx:pt>
          <cx:pt idx="513">0.9999175253264948</cx:pt>
          <cx:pt idx="514">8.41024509232e-05</cx:pt>
          <cx:pt idx="515">8.3609063860099993e-05</cx:pt>
          <cx:pt idx="516">0.99997948279317117</cx:pt>
          <cx:pt idx="517">0.99878935164025462</cx:pt>
          <cx:pt idx="518">0.0028833445775154256</cx:pt>
          <cx:pt idx="519">0.99432336087936124</cx:pt>
          <cx:pt idx="520">0.99998492733581801</cx:pt>
          <cx:pt idx="521">0.98200516238067326</cx:pt>
          <cx:pt idx="522">0.0018535659504184869</cx:pt>
          <cx:pt idx="523">0.0002212252018381</cx:pt>
          <cx:pt idx="524">0.98050989293064506</cx:pt>
          <cx:pt idx="525">0.0019365288939710765</cx:pt>
          <cx:pt idx="526">0.95906046762735819</cx:pt>
          <cx:pt idx="527">0.99996602098545173</cx:pt>
          <cx:pt idx="528">0.98991723674414467</cx:pt>
          <cx:pt idx="529">0.99994558767401986</cx:pt>
          <cx:pt idx="530">0.99918993409311829</cx:pt>
          <cx:pt idx="531">0.99978157486253927</cx:pt>
          <cx:pt idx="532">0.96428944203537514</cx:pt>
          <cx:pt idx="533">0.009880806722531027</cx:pt>
          <cx:pt idx="534">0.99997223884486763</cx:pt>
          <cx:pt idx="535">0.99974570129984819</cx:pt>
          <cx:pt idx="536">0.99979052826978576</cx:pt>
          <cx:pt idx="537">0.99966395559456356</cx:pt>
          <cx:pt idx="538">0.0023808068033396501</cx:pt>
          <cx:pt idx="539">0.72624504858709271</cx:pt>
          <cx:pt idx="540">0.99901001165086745</cx:pt>
          <cx:pt idx="541">0.99995124416870318</cx:pt>
          <cx:pt idx="542">0.99980042543436476</cx:pt>
          <cx:pt idx="543">0.99052973552150148</cx:pt>
          <cx:pt idx="544">0.00081551008549330002</cx:pt>
          <cx:pt idx="545">0.99994907220634754</cx:pt>
          <cx:pt idx="546">0.99043731798871393</cx:pt>
          <cx:pt idx="547">0.99906807423622523</cx:pt>
          <cx:pt idx="548">0.00078509263193920001</cx:pt>
          <cx:pt idx="549">0.00082163505108999999</cx:pt>
          <cx:pt idx="550">0.99998178540224847</cx:pt>
          <cx:pt idx="551">0.98733368792497322</cx:pt>
          <cx:pt idx="552">0.99975817619059015</cx:pt>
          <cx:pt idx="553">0.99929959185228734</cx:pt>
          <cx:pt idx="554">0.99971905666060645</cx:pt>
          <cx:pt idx="555">0.99998138610374332</cx:pt>
          <cx:pt idx="556">0.012291834615742311</cx:pt>
          <cx:pt idx="557">0.99130270597922576</cx:pt>
          <cx:pt idx="558">0.00067559942927910004</cx:pt>
          <cx:pt idx="559">0.00015792619194889999</cx:pt>
          <cx:pt idx="560">0.00077425072977000005</cx:pt>
          <cx:pt idx="561">0.99996875282763198</cx:pt>
          <cx:pt idx="562">0.0023357995162832153</cx:pt>
          <cx:pt idx="563">0.013894947511599396</cx:pt>
          <cx:pt idx="564">0.99481359433900829</cx:pt>
          <cx:pt idx="565">0.98386722598744047</cx:pt>
          <cx:pt idx="566">0.020996580155448578</cx:pt>
          <cx:pt idx="567">0.0059688997222931764</cx:pt>
          <cx:pt idx="568">0.99052973552150148</cx:pt>
          <cx:pt idx="569">0.91688681507619985</cx:pt>
          <cx:pt idx="570">0.0028529222689662632</cx:pt>
          <cx:pt idx="571">0.0057493887011663006</cx:pt>
          <cx:pt idx="572">0.0053727983750545601</cx:pt>
          <cx:pt idx="573">0.99052973552150148</cx:pt>
          <cx:pt idx="574">0.0017048906894845429</cx:pt>
          <cx:pt idx="575">8.38058886329e-05</cx:pt>
          <cx:pt idx="576">0.99456595320239971</cx:pt>
          <cx:pt idx="577">0.0019591273208794751</cx:pt>
          <cx:pt idx="578">0.0016061359085630623</cx:pt>
          <cx:pt idx="579">0.13010775526054752</cx:pt>
          <cx:pt idx="580">0.13010775526054752</cx:pt>
          <cx:pt idx="581">0.97813804565385021</cx:pt>
          <cx:pt idx="582">0.0053727983750545601</cx:pt>
          <cx:pt idx="583">0.00024977830104880002</cx:pt>
          <cx:pt idx="584">0.001980465771382819</cx:pt>
          <cx:pt idx="585">0.0037745038978075039</cx:pt>
          <cx:pt idx="586">0.0057493887011663006</cx:pt>
          <cx:pt idx="587">0.0042305902175683108</cx:pt>
          <cx:pt idx="588">0.59517306488511179</cx:pt>
          <cx:pt idx="589">0.0023357995162832153</cx:pt>
          <cx:pt idx="590">0.0001071270443943</cx:pt>
          <cx:pt idx="591">0.00083457082549700005</cx:pt>
          <cx:pt idx="592">0.00097604628594429998</cx:pt>
          <cx:pt idx="593">0.0023357995162832153</cx:pt>
          <cx:pt idx="594">0.0036887689379399564</cx:pt>
          <cx:pt idx="595">0.9975330618978302</cx:pt>
          <cx:pt idx="596">0.053300472993959055</cx:pt>
          <cx:pt idx="597">0.020996580155448578</cx:pt>
          <cx:pt idx="598">0.0023220793373075611</cx:pt>
          <cx:pt idx="599">7.9943216214399998e-05</cx:pt>
          <cx:pt idx="600">0.99052973552150148</cx:pt>
          <cx:pt idx="601">0.0001047056475754</cx:pt>
          <cx:pt idx="602">0.0042305902175683108</cx:pt>
          <cx:pt idx="603">0.0016204615750935172</cx:pt>
          <cx:pt idx="604">0.0037745038978075039</cx:pt>
          <cx:pt idx="605">7.9067749143400004e-05</cx:pt>
          <cx:pt idx="606">0.0023357995162832153</cx:pt>
          <cx:pt idx="607">0.00097604628594429998</cx:pt>
          <cx:pt idx="608">0.00016230124491880001</cx:pt>
          <cx:pt idx="609">0.000105665941623</cx:pt>
          <cx:pt idx="610">0.020996580155448578</cx:pt>
          <cx:pt idx="611">0.0037745038978075039</cx:pt>
          <cx:pt idx="612">0.0023357995162832153</cx:pt>
          <cx:pt idx="613">8.2943133188599996e-05</cx:pt>
          <cx:pt idx="614">0.59517306488511179</cx:pt>
          <cx:pt idx="615">0.99052973552150148</cx:pt>
          <cx:pt idx="616">0.0002237358711317</cx:pt>
          <cx:pt idx="617">0.99307426914299979</cx:pt>
          <cx:pt idx="618">0.020996580155448578</cx:pt>
          <cx:pt idx="619">0.13010775526054752</cx:pt>
          <cx:pt idx="620">0.00083457082549700005</cx:pt>
          <cx:pt idx="621">0.13010775526054752</cx:pt>
          <cx:pt idx="622">0.93013998418609145</cx:pt>
          <cx:pt idx="623">0.020996580155448578</cx:pt>
          <cx:pt idx="624">0.00059310900492030004</cx:pt>
          <cx:pt idx="625">0.0002237358711317</cx:pt>
          <cx:pt idx="626">0.0023827433742086112</cx:pt>
          <cx:pt idx="627">0.0057493887011663006</cx:pt>
          <cx:pt idx="628">0.0057493887011663006</cx:pt>
          <cx:pt idx="629">0.13010775526054752</cx:pt>
          <cx:pt idx="630">0.13010775526054752</cx:pt>
          <cx:pt idx="631">0.00097604628594429998</cx:pt>
          <cx:pt idx="632">7.9067749143400004e-05</cx:pt>
          <cx:pt idx="633">0.020996580155448578</cx:pt>
          <cx:pt idx="634">0.0019591273208794751</cx:pt>
          <cx:pt idx="635">0.000481052160121</cx:pt>
          <cx:pt idx="636">0.0001051260337478</cx:pt>
          <cx:pt idx="637">0.0001089408921558</cx:pt>
          <cx:pt idx="638">0.001650066300043797</cx:pt>
          <cx:pt idx="639">0.001650066300043797</cx:pt>
          <cx:pt idx="640">0.00097604628594429998</cx:pt>
          <cx:pt idx="641">0.98939269847323819</cx:pt>
          <cx:pt idx="642">0.93013998418609145</cx:pt>
          <cx:pt idx="643">0.9999681608534341</cx:pt>
          <cx:pt idx="644">0.97017913975388381</cx:pt>
          <cx:pt idx="645">0.0001442709857522</cx:pt>
          <cx:pt idx="646">0.020996580155448578</cx:pt>
          <cx:pt idx="647">0.13010775526054752</cx:pt>
          <cx:pt idx="648">0.0023357995162832153</cx:pt>
          <cx:pt idx="649">0.0081174342790849997</cx:pt>
          <cx:pt idx="650">0.93013998418609145</cx:pt>
          <cx:pt idx="651">0.0028854023173994401</cx:pt>
          <cx:pt idx="652">0.99972789866517364</cx:pt>
          <cx:pt idx="653">0.00097604628594429998</cx:pt>
          <cx:pt idx="654">0.13010775526054752</cx:pt>
          <cx:pt idx="655">0.99990222400371287</cx:pt>
          <cx:pt idx="656">0.0023357995162832153</cx:pt>
          <cx:pt idx="657">0.99998842647360309</cx:pt>
          <cx:pt idx="658">0.045241194835478261</cx:pt>
          <cx:pt idx="659">0.99991037049831244</cx:pt>
          <cx:pt idx="660">0.99456595320239971</cx:pt>
          <cx:pt idx="661">0.99998969045661645</cx:pt>
          <cx:pt idx="662">0.982149371800214</cx:pt>
          <cx:pt idx="663">0.00075268119693129999</cx:pt>
          <cx:pt idx="664">0.99993226704905902</cx:pt>
          <cx:pt idx="665">0.99444207275931829</cx:pt>
          <cx:pt idx="666">0.99994892765060972</cx:pt>
          <cx:pt idx="667">0.99997830217516048</cx:pt>
          <cx:pt idx="668">0.020555045915436197</cx:pt>
          <cx:pt idx="669">0.98756448263627927</cx:pt>
          <cx:pt idx="670">0.99998549648095802</cx:pt>
          <cx:pt idx="671">0.9999916152063808</cx:pt>
          <cx:pt idx="672">0.0001980374926231</cx:pt>
          <cx:pt idx="673">0.0057493887011663006</cx:pt>
          <cx:pt idx="674">0.93013998418609145</cx:pt>
          <cx:pt idx="675">0.99992975234682957</cx:pt>
          <cx:pt idx="676">0.99980969211717474</cx:pt>
          <cx:pt idx="677">0.99998834265011116</cx:pt>
          <cx:pt idx="678">8.4099859011600007e-05</cx:pt>
          <cx:pt idx="679">0.99997207072216054</cx:pt>
          <cx:pt idx="680">0.99691528258594442</cx:pt>
          <cx:pt idx="681">0.9998928390579277</cx:pt>
          <cx:pt idx="682">0.99999189629565954</cx:pt>
          <cx:pt idx="683">0.99987483626738383</cx:pt>
          <cx:pt idx="684">0.00097604628594429998</cx:pt>
          <cx:pt idx="685">0.99958588144089267</cx:pt>
          <cx:pt idx="686">0.99681390171160533</cx:pt>
          <cx:pt idx="687">0.00097604628594429998</cx:pt>
          <cx:pt idx="688">0.00097604628594429998</cx:pt>
          <cx:pt idx="689">0.0028529222689662632</cx:pt>
          <cx:pt idx="690">0.0042305902175683108</cx:pt>
          <cx:pt idx="691">0.99921431053089282</cx:pt>
          <cx:pt idx="692">8.2943133188599996e-05</cx:pt>
          <cx:pt idx="693">0.00097604628594429998</cx:pt>
          <cx:pt idx="694">0.99995907227162883</cx:pt>
          <cx:pt idx="695">0.00022068027543070001</cx:pt>
          <cx:pt idx="696">0.95460925294101562</cx:pt>
          <cx:pt idx="697">0.0036887689379399564</cx:pt>
          <cx:pt idx="698">0.99252134377704515</cx:pt>
          <cx:pt idx="699">0.98096609116539946</cx:pt>
          <cx:pt idx="700">0.99677298269852554</cx:pt>
          <cx:pt idx="701">0.99759482142217304</cx:pt>
          <cx:pt idx="702">0.99998576687526308</cx:pt>
          <cx:pt idx="703">0.99985424869501904</cx:pt>
          <cx:pt idx="704">0.99998419738000976</cx:pt>
          <cx:pt idx="705">0.99997395031651048</cx:pt>
          <cx:pt idx="706">0.9997942821840502</cx:pt>
          <cx:pt idx="707">0.99997012795793783</cx:pt>
          <cx:pt idx="708">0.99996010123546453</cx:pt>
          <cx:pt idx="709">0.99994443164290769</cx:pt>
          <cx:pt idx="710">0.99992699051886846</cx:pt>
          <cx:pt idx="711">0.97503250887642146</cx:pt>
          <cx:pt idx="712">0.99997923071059047</cx:pt>
          <cx:pt idx="713">0.99996824607691481</cx:pt>
          <cx:pt idx="714">0.9996235146368051</cx:pt>
          <cx:pt idx="715">0.96892712826236205</cx:pt>
          <cx:pt idx="716">0.9896963385365164</cx:pt>
          <cx:pt idx="717">0.99993178061325383</cx:pt>
          <cx:pt idx="718">0.99998277681750114</cx:pt>
          <cx:pt idx="719">0.99999305504545721</cx:pt>
          <cx:pt idx="720">0.99669047329091232</cx:pt>
          <cx:pt idx="721">0.9996460938295787</cx:pt>
          <cx:pt idx="722">0.99939629974139932</cx:pt>
          <cx:pt idx="723">0.99999305504545721</cx:pt>
          <cx:pt idx="724">0.99882043644427809</cx:pt>
          <cx:pt idx="725">0.99992312571300002</cx:pt>
          <cx:pt idx="726">0.99986980701642747</cx:pt>
          <cx:pt idx="727">0.99980503261254783</cx:pt>
          <cx:pt idx="728">0.99955073248108661</cx:pt>
          <cx:pt idx="729">0.99975091098097346</cx:pt>
          <cx:pt idx="730">0.99925839711493247</cx:pt>
          <cx:pt idx="731">0.0059269033643683296</cx:pt>
          <cx:pt idx="732">0.99968351349507756</cx:pt>
          <cx:pt idx="733">0.99993705828700685</cx:pt>
          <cx:pt idx="734">0.99790988849339202</cx:pt>
          <cx:pt idx="735">0.99998395815669006</cx:pt>
          <cx:pt idx="736">0.99660669980165006</cx:pt>
          <cx:pt idx="737">0.99998186632139641</cx:pt>
          <cx:pt idx="738">0.99932468427442522</cx:pt>
          <cx:pt idx="739">0.99981832530506953</cx:pt>
          <cx:pt idx="740">0.99993666965119643</cx:pt>
          <cx:pt idx="741">0.99998766636551772</cx:pt>
          <cx:pt idx="742">0.99973369486042885</cx:pt>
          <cx:pt idx="743">0.9999922888623588</cx:pt>
          <cx:pt idx="744">0.99884645077440726</cx:pt>
          <cx:pt idx="745">0.99974647921178028</cx:pt>
          <cx:pt idx="746">0.99992637622363656</cx:pt>
          <cx:pt idx="747">0.99884789373528815</cx:pt>
          <cx:pt idx="748">0.99986667028910903</cx:pt>
          <cx:pt idx="749">0.99994420915948568</cx:pt>
          <cx:pt idx="750">0.99974625963274499</cx:pt>
          <cx:pt idx="751">0.99952755219459322</cx:pt>
          <cx:pt idx="752">0.99992546071749033</cx:pt>
          <cx:pt idx="753">0.99989452484616981</cx:pt>
          <cx:pt idx="754">0.99935844464950063</cx:pt>
          <cx:pt idx="755">0.011043373697938274</cx:pt>
          <cx:pt idx="756">0.99996208840005296</cx:pt>
          <cx:pt idx="757">0.99968557125379165</cx:pt>
          <cx:pt idx="758">0.99342279252295074</cx:pt>
          <cx:pt idx="759">0.9996378566142784</cx:pt>
          <cx:pt idx="760">0.75319533290719631</cx:pt>
          <cx:pt idx="761">0.99999199514065573</cx:pt>
          <cx:pt idx="762">0.99995150866481963</cx:pt>
          <cx:pt idx="763">0.9979006915188271</cx:pt>
          <cx:pt idx="764">0.94764226822025444</cx:pt>
          <cx:pt idx="765">0.99991496698326332</cx:pt>
          <cx:pt idx="766">0.9999916152063808</cx:pt>
          <cx:pt idx="767">0.99987993862097357</cx:pt>
          <cx:pt idx="768">0.99991470234746282</cx:pt>
          <cx:pt idx="769">0.9940463662739214</cx:pt>
          <cx:pt idx="770">0.99998762664078666</cx:pt>
          <cx:pt idx="771">0.99986540639978927</cx:pt>
          <cx:pt idx="772">0.99507452255257722</cx:pt>
          <cx:pt idx="773">0.99884470918788493</cx:pt>
          <cx:pt idx="774">0.99814647336834417</cx:pt>
          <cx:pt idx="775">0.99996338699967258</cx:pt>
          <cx:pt idx="776">0.9999582037674617</cx:pt>
          <cx:pt idx="777">0.999967396786555</cx:pt>
          <cx:pt idx="778">0.99998967678437256</cx:pt>
          <cx:pt idx="779">0.99530138976452076</cx:pt>
          <cx:pt idx="780">0.99996963359016</cx:pt>
          <cx:pt idx="781">0.99323342683768023</cx:pt>
          <cx:pt idx="782">0.99998716637493246</cx:pt>
          <cx:pt idx="783">0.99994754776860173</cx:pt>
          <cx:pt idx="784">0.99999305504545721</cx:pt>
          <cx:pt idx="785">0.99998178540224847</cx:pt>
          <cx:pt idx="786">0.99968307414873703</cx:pt>
          <cx:pt idx="787">0.99226558523246122</cx:pt>
          <cx:pt idx="788">0.99782388200666372</cx:pt>
          <cx:pt idx="789">0.99959258806531925</cx:pt>
          <cx:pt idx="790">0.99996709886569679</cx:pt>
          <cx:pt idx="791">0.99998535487675733</cx:pt>
          <cx:pt idx="792">0.99953803882341496</cx:pt>
          <cx:pt idx="793">0.99946943428423807</cx:pt>
          <cx:pt idx="794">0.00069151463070149998</cx:pt>
          <cx:pt idx="795">0.99453415453785199</cx:pt>
          <cx:pt idx="796">0.99765901469468554</cx:pt>
          <cx:pt idx="797">0.00069466678379340001</cx:pt>
          <cx:pt idx="798">0.99995150866481963</cx:pt>
          <cx:pt idx="799">0.99993744818767172</cx:pt>
          <cx:pt idx="800">0.9999516554411304</cx:pt>
          <cx:pt idx="801">0.99934226847969476</cx:pt>
          <cx:pt idx="802">0.99861843148947282</cx:pt>
          <cx:pt idx="803">0.9999616090639627</cx:pt>
          <cx:pt idx="804">0.99800853439246995</cx:pt>
          <cx:pt idx="805">0.99584905922470013</cx:pt>
          <cx:pt idx="806">0.99997956539319099</cx:pt>
          <cx:pt idx="807">0.0056444527904869002</cx:pt>
          <cx:pt idx="808">0.0050077318170476514</cx:pt>
          <cx:pt idx="809">0.00016230124491880001</cx:pt>
          <cx:pt idx="810">0.99995753610719607</cx:pt>
          <cx:pt idx="811">0.0002898954389625</cx:pt>
          <cx:pt idx="812">0.00050845959224870001</cx:pt>
          <cx:pt idx="813">0.99997449523375859</cx:pt>
          <cx:pt idx="814">0.99828983900975476</cx:pt>
          <cx:pt idx="815">0.0001634639498552</cx:pt>
          <cx:pt idx="816">0.99998761261409119</cx:pt>
          <cx:pt idx="817">0.99997261445676711</cx:pt>
          <cx:pt idx="818">0.99995150866481963</cx:pt>
          <cx:pt idx="819">0.0040330515815353782</cx:pt>
          <cx:pt idx="820">0.9999225218312574</cx:pt>
          <cx:pt idx="821">0.99797343756690238</cx:pt>
          <cx:pt idx="822">0.99997395031651048</cx:pt>
          <cx:pt idx="823">0.99992043451422274</cx:pt>
          <cx:pt idx="824">0.99981975599826489</cx:pt>
          <cx:pt idx="825">0.99999075861630027</cx:pt>
          <cx:pt idx="826">0.99999305504545721</cx:pt>
          <cx:pt idx="827">0.99986122132949184</cx:pt>
          <cx:pt idx="828">0.99116392083605731</cx:pt>
          <cx:pt idx="829">0.99993692921923671</cx:pt>
          <cx:pt idx="830">4.9949550565800001e-05</cx:pt>
          <cx:pt idx="831">0.99716745320861155</cx:pt>
          <cx:pt idx="832">0.9999480225717301</cx:pt>
          <cx:pt idx="833">0.99866702916491079</cx:pt>
          <cx:pt idx="834">0.9960222254314649</cx:pt>
          <cx:pt idx="835">0.99994571049202485</cx:pt>
          <cx:pt idx="836">0.99992268090095249</cx:pt>
          <cx:pt idx="837">0.99963334878534382</cx:pt>
          <cx:pt idx="838">0.96135746344160167</cx:pt>
          <cx:pt idx="839">0.99956884337508567</cx:pt>
          <cx:pt idx="840">0.18680354193903886</cx:pt>
          <cx:pt idx="841">0.99652031411879438</cx:pt>
          <cx:pt idx="842">0.99999052876471772</cx:pt>
          <cx:pt idx="843">0.9997712094488953</cx:pt>
          <cx:pt idx="844">0.9999853407961119</cx:pt>
          <cx:pt idx="845">0.97191505056769578</cx:pt>
          <cx:pt idx="846">0.12301734780881994</cx:pt>
          <cx:pt idx="847">0.9999032788020924</cx:pt>
          <cx:pt idx="848">0.99985385898505752</cx:pt>
          <cx:pt idx="849">0.99994160386718189</cx:pt>
          <cx:pt idx="850">0.982149371800214</cx:pt>
          <cx:pt idx="851">0.99998362810392449</cx:pt>
          <cx:pt idx="852">0.99999025079983339</cx:pt>
          <cx:pt idx="853">0.99996664249097389</cx:pt>
          <cx:pt idx="854">0.99998174503543946</cx:pt>
          <cx:pt idx="855">0.99962276622583701</cx:pt>
          <cx:pt idx="856">0.982149371800214</cx:pt>
          <cx:pt idx="857">0.99993500059704366</cx:pt>
          <cx:pt idx="858">0.97791101704857208</cx:pt>
          <cx:pt idx="859">0.9998408672657163</cx:pt>
          <cx:pt idx="860">0.99862446575994213</cx:pt>
          <cx:pt idx="861">0.99999025079983339</cx:pt>
          <cx:pt idx="862">0.99973934951806165</cx:pt>
          <cx:pt idx="863">0.0023220793373075611</cx:pt>
          <cx:pt idx="864">0.99052973552150148</cx:pt>
          <cx:pt idx="865">0.99999204475660564</cx:pt>
          <cx:pt idx="866">0.99996470806811544</cx:pt>
          <cx:pt idx="867">0.99997709218504305</cx:pt>
          <cx:pt idx="868">0.0001089408921558</cx:pt>
          <cx:pt idx="869">8.3271929193300004e-05</cx:pt>
          <cx:pt idx="870">0.99998820996507032</cx:pt>
          <cx:pt idx="871">0.99602698912401599</cx:pt>
          <cx:pt idx="872">0.95147078813975039</cx:pt>
          <cx:pt idx="873">0.99052973552150148</cx:pt>
          <cx:pt idx="874">0.93013998418609145</cx:pt>
          <cx:pt idx="875">0.0028529222689662632</cx:pt>
          <cx:pt idx="876">0.99998625580742828</cx:pt>
          <cx:pt idx="877">0.99999116253027864</cx:pt>
          <cx:pt idx="878">0.99608448409049444</cx:pt>
          <cx:pt idx="879">0.99993840108982579</cx:pt>
          <cx:pt idx="880">0.99995570318297322</cx:pt>
          <cx:pt idx="881">0.82131834027618345</cx:pt>
          <cx:pt idx="882">0.99997665054621521</cx:pt>
          <cx:pt idx="883">0.99992478267249607</cx:pt>
          <cx:pt idx="884">0.9999119065976354</cx:pt>
          <cx:pt idx="885">0.98656427261401147</cx:pt>
          <cx:pt idx="886">0.0036887689379399564</cx:pt>
          <cx:pt idx="887">0.9932582962092501</cx:pt>
          <cx:pt idx="888">0.99052973552150148</cx:pt>
          <cx:pt idx="889">0.001650066300043797</cx:pt>
          <cx:pt idx="890">0.00097604628594429998</cx:pt>
          <cx:pt idx="891">0.0011093550858445884</cx:pt>
          <cx:pt idx="892">0.00065942829904200003</cx:pt>
          <cx:pt idx="893">0.97813804565385021</cx:pt>
          <cx:pt idx="894">7.9067749143400004e-05</cx:pt>
          <cx:pt idx="895">0.0015257107733494199</cx:pt>
          <cx:pt idx="896">0.00097604628594429998</cx:pt>
          <cx:pt idx="897">0.982149371800214</cx:pt>
          <cx:pt idx="898">0.00068537347407549997</cx:pt>
          <cx:pt idx="899">7.1499442117699995e-05</cx:pt>
          <cx:pt idx="900">0.00091270389338169995</cx:pt>
          <cx:pt idx="901">0.0036887689379399564</cx:pt>
          <cx:pt idx="902">0.020996580155448578</cx:pt>
          <cx:pt idx="903">0.99833176631207787</cx:pt>
          <cx:pt idx="904">0.98345149292081313</cx:pt>
          <cx:pt idx="905">0.0001047056475754</cx:pt>
          <cx:pt idx="906">0.13010775526054752</cx:pt>
          <cx:pt idx="907">0.98354225278689966</cx:pt>
          <cx:pt idx="908">0.99700471616288189</cx:pt>
          <cx:pt idx="909">0.97764640324310648</cx:pt>
          <cx:pt idx="910">0.0001647389784431</cx:pt>
          <cx:pt idx="911">0.0019642691892155523</cx:pt>
          <cx:pt idx="912">0.0037745038978075039</cx:pt>
          <cx:pt idx="913">0.96530582402155629</cx:pt>
          <cx:pt idx="914">0.00097604628594429998</cx:pt>
          <cx:pt idx="915">0.0057493887011663006</cx:pt>
          <cx:pt idx="916">6.4789819605799996e-05</cx:pt>
          <cx:pt idx="917">0.0036887689379399564</cx:pt>
          <cx:pt idx="918">0.0001071270443943</cx:pt>
          <cx:pt idx="919">0.0001047056475754</cx:pt>
          <cx:pt idx="920">0.0028529222689662632</cx:pt>
          <cx:pt idx="921">0.0042305902175683108</cx:pt>
          <cx:pt idx="922">0.0015061297316844627</cx:pt>
          <cx:pt idx="923">0.0057493887011663006</cx:pt>
          <cx:pt idx="924">0.0036887689379399564</cx:pt>
          <cx:pt idx="925">0.0045430895559037702</cx:pt>
          <cx:pt idx="926">0.982149371800214</cx:pt>
          <cx:pt idx="927">0.0023357995162832153</cx:pt>
          <cx:pt idx="928">0.0017048906894845429</cx:pt>
          <cx:pt idx="929">7.1499442117699995e-05</cx:pt>
          <cx:pt idx="930">0.0037745038978075039</cx:pt>
          <cx:pt idx="931">0.0001647389784431</cx:pt>
          <cx:pt idx="932">0.99829837444016845</cx:pt>
          <cx:pt idx="933">0.001650066300043797</cx:pt>
          <cx:pt idx="934">0.020996580155448578</cx:pt>
          <cx:pt idx="935">0.0001051260337478</cx:pt>
          <cx:pt idx="936">0.0028529222689662632</cx:pt>
          <cx:pt idx="937">0.0001442709857522</cx:pt>
          <cx:pt idx="938">0.76932509105881797</cx:pt>
          <cx:pt idx="939">0.99799925895868469</cx:pt>
          <cx:pt idx="940">0.0001103498852008</cx:pt>
          <cx:pt idx="941">0.97944204751750819</cx:pt>
          <cx:pt idx="942">0.0057493887011663006</cx:pt>
          <cx:pt idx="943">7.0117800981299997e-05</cx:pt>
          <cx:pt idx="944">6.4789819605799996e-05</cx:pt>
          <cx:pt idx="945">0.99052973552150148</cx:pt>
          <cx:pt idx="946">0.9998810059340042</cx:pt>
          <cx:pt idx="947">0.9998810059340042</cx:pt>
          <cx:pt idx="948">0.00037706746317690002</cx:pt>
          <cx:pt idx="949">0.00057217646983979996</cx:pt>
          <cx:pt idx="950">0.00029190116583679998</cx:pt>
          <cx:pt idx="951">8.67785896249e-05</cx:pt>
          <cx:pt idx="952">0.0002237358711317</cx:pt>
          <cx:pt idx="953">0.99829837444016845</cx:pt>
          <cx:pt idx="954">0.057788641162938019</cx:pt>
          <cx:pt idx="955">0.0011160898007015196</cx:pt>
          <cx:pt idx="956">0.00097604628594429998</cx:pt>
          <cx:pt idx="957">0.00010514860479680001</cx:pt>
          <cx:pt idx="958">0.0017048906894845429</cx:pt>
          <cx:pt idx="959">0.0001047056475754</cx:pt>
          <cx:pt idx="960">0.00063345528283050001</cx:pt>
          <cx:pt idx="961">0.99646996220645256</cx:pt>
          <cx:pt idx="962">0.0057493887011663006</cx:pt>
          <cx:pt idx="963">0.0057493887011663006</cx:pt>
          <cx:pt idx="964">0.98961524630347775</cx:pt>
          <cx:pt idx="965">0.13010775526054752</cx:pt>
          <cx:pt idx="966">0.0019291266177816513</cx:pt>
          <cx:pt idx="967">6.4789819605799996e-05</cx:pt>
          <cx:pt idx="968">0.0019591273208794751</cx:pt>
          <cx:pt idx="969">0.99848413188162832</cx:pt>
          <cx:pt idx="970">0.0057493887011663006</cx:pt>
          <cx:pt idx="971">0.0001051260337478</cx:pt>
          <cx:pt idx="972">0.99923621159618903</cx:pt>
          <cx:pt idx="973">0.97813804565385021</cx:pt>
          <cx:pt idx="974">0.0003188429541561</cx:pt>
          <cx:pt idx="975">0.0028540966914159709</cx:pt>
          <cx:pt idx="976">0.0057493887011663006</cx:pt>
          <cx:pt idx="977">0.00065942829904200003</cx:pt>
          <cx:pt idx="978">0.00093414769830489999</cx:pt>
          <cx:pt idx="979">0.0001110818217873</cx:pt>
          <cx:pt idx="980">0.0023357995162832153</cx:pt>
          <cx:pt idx="981">0.0023220793373075611</cx:pt>
          <cx:pt idx="982">0.0017048906894845429</cx:pt>
          <cx:pt idx="983">0.0053727983750545601</cx:pt>
          <cx:pt idx="984">0.0023357995162832153</cx:pt>
          <cx:pt idx="985">0.0057493887011663006</cx:pt>
          <cx:pt idx="986">0.99848413188162832</cx:pt>
          <cx:pt idx="987">0.00075276999258569997</cx:pt>
          <cx:pt idx="988">0.0089836378990499101</cx:pt>
          <cx:pt idx="989">0.0058689565187767237</cx:pt>
          <cx:pt idx="990">0.00052212917426209995</cx:pt>
          <cx:pt idx="991">0.0035894835282099572</cx:pt>
          <cx:pt idx="992">0.99848413188162832</cx:pt>
          <cx:pt idx="993">0.0001647389784431</cx:pt>
          <cx:pt idx="994">0.0001051260337478</cx:pt>
          <cx:pt idx="995">7.9943216214399998e-05</cx:pt>
          <cx:pt idx="996">0.99139053341341032</cx:pt>
          <cx:pt idx="997">0.99052973552150148</cx:pt>
          <cx:pt idx="998">0.0023357995162832153</cx:pt>
          <cx:pt idx="999">0.0042305902175683108</cx:pt>
          <cx:pt idx="1000">0.0001442709857522</cx:pt>
          <cx:pt idx="1001">0.99992736395113879</cx:pt>
          <cx:pt idx="1002">0.99902417779666308</cx:pt>
          <cx:pt idx="1003">0.99052973552150148</cx:pt>
          <cx:pt idx="1004">0.99055284869387428</cx:pt>
          <cx:pt idx="1005">0.013983075777979189</cx:pt>
          <cx:pt idx="1006">0.99978851904476551</cx:pt>
          <cx:pt idx="1007">0.99948828904010256</cx:pt>
          <cx:pt idx="1008">0.99827350498783041</cx:pt>
          <cx:pt idx="1009">0.0014812956524958357</cx:pt>
          <cx:pt idx="1010">0.0053713954322568798</cx:pt>
          <cx:pt idx="1011">0.99988960277607364</cx:pt>
          <cx:pt idx="1012">0.93013998418609145</cx:pt>
          <cx:pt idx="1013">0.0045430895559037702</cx:pt>
          <cx:pt idx="1014">0.020996580155448578</cx:pt>
          <cx:pt idx="1015">0.00097604628594429998</cx:pt>
          <cx:pt idx="1016">0.00062882514122619996</cx:pt>
          <cx:pt idx="1017">0.982149371800214</cx:pt>
          <cx:pt idx="1018">0.0033865366582487948</cx:pt>
          <cx:pt idx="1019">0.0002237358711317</cx:pt>
          <cx:pt idx="1020">0.00093897884208019998</cx:pt>
          <cx:pt idx="1021">0.0057493887011663006</cx:pt>
          <cx:pt idx="1022">8.3271929193300004e-05</cx:pt>
          <cx:pt idx="1023">0.99935375014368144</cx:pt>
          <cx:pt idx="1024">0.0033865366582487948</cx:pt>
          <cx:pt idx="1025">0.0001032442638465</cx:pt>
          <cx:pt idx="1026">0.99052973552150148</cx:pt>
          <cx:pt idx="1027">8.2943133188599996e-05</cx:pt>
          <cx:pt idx="1028">0.00010514860479680001</cx:pt>
          <cx:pt idx="1029">0.59086753825533544</cx:pt>
          <cx:pt idx="1030">0.99994666834919221</cx:pt>
          <cx:pt idx="1031">0.0019886319470898387</cx:pt>
          <cx:pt idx="1032">0.99965453030211948</cx:pt>
          <cx:pt idx="1033">0.99998924268238876</cx:pt>
          <cx:pt idx="1034">0.9999666689042136</cx:pt>
          <cx:pt idx="1035">0.99969148443220812</cx:pt>
          <cx:pt idx="1036">0.99972275003100231</cx:pt>
          <cx:pt idx="1037">0.0057493887011663006</cx:pt>
          <cx:pt idx="1038">0.99052973552150148</cx:pt>
          <cx:pt idx="1039">0.00016230124491880001</cx:pt>
          <cx:pt idx="1040">0.28995545434338754</cx:pt>
          <cx:pt idx="1041">0.99973144515286938</cx:pt>
          <cx:pt idx="1042">9.3020079210699998e-05</cx:pt>
          <cx:pt idx="1043">0.0015089311266893465</cx:pt>
          <cx:pt idx="1044">0.0011795125009461626</cx:pt>
          <cx:pt idx="1045">0.0041083730547311521</cx:pt>
          <cx:pt idx="1046">0.00097604628594429998</cx:pt>
          <cx:pt idx="1047">0.0019591273208794751</cx:pt>
          <cx:pt idx="1048">7.9943216214399998e-05</cx:pt>
          <cx:pt idx="1049">0.0017048906894845429</cx:pt>
          <cx:pt idx="1050">0.00066125782636369996</cx:pt>
          <cx:pt idx="1051">0.00029493518884399997</cx:pt>
          <cx:pt idx="1052">0.0018131534538034047</cx:pt>
          <cx:pt idx="1053">0.00097604628594429998</cx:pt>
          <cx:pt idx="1054">0.99987686701675871</cx:pt>
          <cx:pt idx="1055">0.00057261541422559995</cx:pt>
          <cx:pt idx="1056">0.99713046790856585</cx:pt>
          <cx:pt idx="1057">0.99975253450006052</cx:pt>
          <cx:pt idx="1058">0.99974894451964214</cx:pt>
          <cx:pt idx="1059">0.99996696614133695</cx:pt>
          <cx:pt idx="1060">0.0042305902175683108</cx:pt>
          <cx:pt idx="1061">0.99996923966897855</cx:pt>
          <cx:pt idx="1062">0.99969129314772764</cx:pt>
          <cx:pt idx="1063">0.99992427785808002</cx:pt>
          <cx:pt idx="1064">0.99973578941163876</cx:pt>
          <cx:pt idx="1065">0.99972898285424483</cx:pt>
          <cx:pt idx="1066">0.95914067612970277</cx:pt>
          <cx:pt idx="1067">0.98360341365988946</cx:pt>
          <cx:pt idx="1068">0.99955048501865007</cx:pt>
          <cx:pt idx="1069">0.99864346635892343</cx:pt>
          <cx:pt idx="1070">0.99969516709986483</cx:pt>
          <cx:pt idx="1071">0.99999305504545721</cx:pt>
          <cx:pt idx="1072">0.00053164897774340004</cx:pt>
          <cx:pt idx="1073">0.98639822355227025</cx:pt>
          <cx:pt idx="1074">0.0023357995162832153</cx:pt>
          <cx:pt idx="1075">0.99985935793716796</cx:pt>
          <cx:pt idx="1076">0.020996580155448578</cx:pt>
          <cx:pt idx="1077">0.99995345556221615</cx:pt>
          <cx:pt idx="1078">0.00097604628594429998</cx:pt>
          <cx:pt idx="1079">0.99997489385790028</cx:pt>
          <cx:pt idx="1080">0.0023220793373075611</cx:pt>
          <cx:pt idx="1081">0.0036887689379399564</cx:pt>
          <cx:pt idx="1082">0.0057493887011663006</cx:pt>
          <cx:pt idx="1083">0.0057493887011663006</cx:pt>
          <cx:pt idx="1084">0.99995759369339099</cx:pt>
          <cx:pt idx="1085">0.0001664595122497</cx:pt>
          <cx:pt idx="1086">0.020996580155448578</cx:pt>
          <cx:pt idx="1087">0.0036887689379399564</cx:pt>
          <cx:pt idx="1088">0.76932509105881797</cx:pt>
          <cx:pt idx="1089">0.99976871931772882</cx:pt>
          <cx:pt idx="1090">0.99870623163920003</cx:pt>
          <cx:pt idx="1091">0.99998277681750114</cx:pt>
          <cx:pt idx="1092">0.99958469700818275</cx:pt>
          <cx:pt idx="1093">0.13010775526054752</cx:pt>
          <cx:pt idx="1094">0.9823001635307087</cx:pt>
          <cx:pt idx="1095">0.9998071528540462</cx:pt>
          <cx:pt idx="1096">0.99884339554564239</cx:pt>
          <cx:pt idx="1097">0.99054120758097253</cx:pt>
          <cx:pt idx="1098">0.047286795858865138</cx:pt>
          <cx:pt idx="1099">0.982149371800214</cx:pt>
          <cx:pt idx="1100">0.99994843442291337</cx:pt>
          <cx:pt idx="1101">0.99995570318297322</cx:pt>
          <cx:pt idx="1102">0.00448708310419247</cx:pt>
          <cx:pt idx="1103">0.003370953477639162</cx:pt>
          <cx:pt idx="1104">0.9873307360225404</cx:pt>
          <cx:pt idx="1105">0.99992862697290863</cx:pt>
          <cx:pt idx="1106">0.99997925775282559</cx:pt>
          <cx:pt idx="1107">0.99999052876471772</cx:pt>
          <cx:pt idx="1108">0.99991871220136497</cx:pt>
          <cx:pt idx="1109">0.99487458889769531</cx:pt>
          <cx:pt idx="1110">0.0017514732168793839</cx:pt>
          <cx:pt idx="1111">0.00045283550639730003</cx:pt>
          <cx:pt idx="1112">0.99981037982167242</cx:pt>
          <cx:pt idx="1113">0.9995854171159666</cx:pt>
          <cx:pt idx="1114">0.99801169211306362</cx:pt>
          <cx:pt idx="1115">0.93013998418609145</cx:pt>
          <cx:pt idx="1116">0.99152771868346978</cx:pt>
          <cx:pt idx="1117">0.00097604628594429998</cx:pt>
          <cx:pt idx="1118">0.99995713084059412</cx:pt>
          <cx:pt idx="1119">0.0059688997222931764</cx:pt>
          <cx:pt idx="1120">0.99903744486456725</cx:pt>
          <cx:pt idx="1121">0.0001051674219432</cx:pt>
          <cx:pt idx="1122">0.0059688997222931764</cx:pt>
          <cx:pt idx="1123">0.99971063050672626</cx:pt>
          <cx:pt idx="1124">8.38058886329e-05</cx:pt>
          <cx:pt idx="1125">0.99619134401444454</cx:pt>
          <cx:pt idx="1126">0.0028854023173994401</cx:pt>
          <cx:pt idx="1127">0.99206252526636318</cx:pt>
          <cx:pt idx="1128">0.99232150547419862</cx:pt>
          <cx:pt idx="1129">0.13010775526054752</cx:pt>
          <cx:pt idx="1130">0.99998234696485144</cx:pt>
          <cx:pt idx="1131">0.96158150296024636</cx:pt>
          <cx:pt idx="1132">0.99993679729649076</cx:pt>
          <cx:pt idx="1133">7.9960380827600005e-05</cx:pt>
          <cx:pt idx="1134">0.0019591273208794751</cx:pt>
          <cx:pt idx="1135">0.020996580155448578</cx:pt>
          <cx:pt idx="1136">0.0001051260337478</cx:pt>
          <cx:pt idx="1137">0.99941616633774522</cx:pt>
          <cx:pt idx="1138">0.99988673498023994</cx:pt>
          <cx:pt idx="1139">0.00018796263983680001</cx:pt>
          <cx:pt idx="1140">0.0092782214409443935</cx:pt>
          <cx:pt idx="1141">0.99990674634727494</cx:pt>
          <cx:pt idx="1142">0.99983397471286239</cx:pt>
          <cx:pt idx="1143">0.999725207240731</cx:pt>
          <cx:pt idx="1144">0.99874305259696072</cx:pt>
          <cx:pt idx="1145">0.99791133679162525</cx:pt>
          <cx:pt idx="1146">0.99992722531083589</cx:pt>
          <cx:pt idx="1147">0.99996820463154912</cx:pt>
          <cx:pt idx="1148">0.020996580155448578</cx:pt>
          <cx:pt idx="1149">0.0015257107733494199</cx:pt>
          <cx:pt idx="1150">0.9999827237971517</cx:pt>
          <cx:pt idx="1151">0.99998178540224847</cx:pt>
          <cx:pt idx="1152">0.0045430895559037702</cx:pt>
          <cx:pt idx="1153">0.0045430895559037702</cx:pt>
          <cx:pt idx="1154">0.0053727983750545601</cx:pt>
          <cx:pt idx="1155">8.8673191536599999e-05</cx:pt>
          <cx:pt idx="1156">0.99725224365251153</cx:pt>
          <cx:pt idx="1157">0.99993817230080084</cx:pt>
          <cx:pt idx="1158">0.99727595946073844</cx:pt>
          <cx:pt idx="1159">0.99706072721555672</cx:pt>
          <cx:pt idx="1160">0.0041354849569671844</cx:pt>
          <cx:pt idx="1161">0.99972753109515378</cx:pt>
          <cx:pt idx="1162">0.99917420531429257</cx:pt>
          <cx:pt idx="1163">0.99998628784739785</cx:pt>
          <cx:pt idx="1164">0.99999064731402809</cx:pt>
          <cx:pt idx="1165">0.99945166035251165</cx:pt>
          <cx:pt idx="1166">0.99962995023313883</cx:pt>
          <cx:pt idx="1167">0.99892296146067583</cx:pt>
          <cx:pt idx="1168">0.99997359548729237</cx:pt>
          <cx:pt idx="1169">0.99997925775282559</cx:pt>
          <cx:pt idx="1170">0.99524035272226374</cx:pt>
          <cx:pt idx="1171">0.99293376685738588</cx:pt>
          <cx:pt idx="1172">0.99979214334063549</cx:pt>
          <cx:pt idx="1173">0.0011023037972310134</cx:pt>
          <cx:pt idx="1174">0.99984148516568749</cx:pt>
          <cx:pt idx="1175">0.99999019287327451</cx:pt>
          <cx:pt idx="1176">0.99999183806527869</cx:pt>
          <cx:pt idx="1177">0.00091720224855650003</cx:pt>
          <cx:pt idx="1178">0.73808950068031676</cx:pt>
          <cx:pt idx="1179">0.993423999992469</cx:pt>
          <cx:pt idx="1180">0.0081899898489717678</cx:pt>
          <cx:pt idx="1181">0.0033764546866325005</cx:pt>
          <cx:pt idx="1182">0.99985044158585046</cx:pt>
          <cx:pt idx="1183">0.99977221285343132</cx:pt>
          <cx:pt idx="1184">0.90668088773702005</cx:pt>
          <cx:pt idx="1185">0.019776139223085271</cx:pt>
          <cx:pt idx="1186">0.99988723049659234</cx:pt>
          <cx:pt idx="1187">0.9999763538191534</cx:pt>
          <cx:pt idx="1188">0.99998849675722012</cx:pt>
          <cx:pt idx="1189">0.00032937886569190002</cx:pt>
          <cx:pt idx="1190">0.99990398066745345</cx:pt>
          <cx:pt idx="1191">0.982149371800214</cx:pt>
          <cx:pt idx="1192">0.95595944260325649</cx:pt>
          <cx:pt idx="1193">0.0001026957854247</cx:pt>
          <cx:pt idx="1194">0.99990687739419037</cx:pt>
          <cx:pt idx="1195">0.99923441670467572</cx:pt>
          <cx:pt idx="1196">0.99960291783414146</cx:pt>
          <cx:pt idx="1197">0.99998100071191998</cx:pt>
          <cx:pt idx="1198">0.99999305504545721</cx:pt>
          <cx:pt idx="1199">0.99989452484616981</cx:pt>
          <cx:pt idx="1200">0.99984622691110714</cx:pt>
          <cx:pt idx="1201">0.99934742258450371</cx:pt>
          <cx:pt idx="1202">0.99997430084133399</cx:pt>
          <cx:pt idx="1203">0.99998303378545961</cx:pt>
          <cx:pt idx="1204">0.97882388818606358</cx:pt>
          <cx:pt idx="1205">0.99967865273992951</cx:pt>
          <cx:pt idx="1206">0.99997189020909394</cx:pt>
          <cx:pt idx="1207">0.0042708275938382178</cx:pt>
          <cx:pt idx="1208">0.99995772244585146</cx:pt>
          <cx:pt idx="1209">0.99994690721630419</cx:pt>
          <cx:pt idx="1210">0.99243739604381198</cx:pt>
          <cx:pt idx="1211">0.0028540966914159709</cx:pt>
          <cx:pt idx="1212">0.99262254344303913</cx:pt>
          <cx:pt idx="1213">0.99882760868421638</cx:pt>
          <cx:pt idx="1214">0.99572110449451601</cx:pt>
          <cx:pt idx="1215">0.99954999389966104</cx:pt>
          <cx:pt idx="1216">0.99996113538674236</cx:pt>
          <cx:pt idx="1217">0.99978358007186741</cx:pt>
          <cx:pt idx="1218">0.00062831574036530005</cx:pt>
          <cx:pt idx="1219">7.9943216214399998e-05</cx:pt>
          <cx:pt idx="1220">0.13010775526054752</cx:pt>
          <cx:pt idx="1221">0.0036887689379399564</cx:pt>
          <cx:pt idx="1222">0.99052973552150148</cx:pt>
          <cx:pt idx="1223">0.0017453047807183828</cx:pt>
          <cx:pt idx="1224">0.0023357995162832153</cx:pt>
          <cx:pt idx="1225">0.87126874804644239</cx:pt>
          <cx:pt idx="1226">0.99838901465998564</cx:pt>
          <cx:pt idx="1227">0.982149371800214</cx:pt>
          <cx:pt idx="1228">0.99986575706679326</cx:pt>
          <cx:pt idx="1229">0.98832994497472781</cx:pt>
          <cx:pt idx="1230">0.99052973552150148</cx:pt>
          <cx:pt idx="1231">0.00016230124491880001</cx:pt>
          <cx:pt idx="1232">0.9786300911901854</cx:pt>
          <cx:pt idx="1233">0.0023220793373075611</cx:pt>
          <cx:pt idx="1234">0.97813804565385021</cx:pt>
          <cx:pt idx="1235">0.93013998418609145</cx:pt>
          <cx:pt idx="1236">0.0002237358711317</cx:pt>
          <cx:pt idx="1237">0.99998419738000976</cx:pt>
          <cx:pt idx="1238">0.0023357995162832153</cx:pt>
          <cx:pt idx="1239">0.0036887689379399564</cx:pt>
          <cx:pt idx="1240">0.97970451706911421</cx:pt>
          <cx:pt idx="1241">0.020996580155448578</cx:pt>
          <cx:pt idx="1242">0.020996580155448578</cx:pt>
          <cx:pt idx="1243">0.0029556638181099134</cx:pt>
          <cx:pt idx="1244">0.0045430895559037702</cx:pt>
          <cx:pt idx="1245">0.0057493887011663006</cx:pt>
          <cx:pt idx="1246">0.020996580155448578</cx:pt>
          <cx:pt idx="1247">0.99052973552150148</cx:pt>
          <cx:pt idx="1248">0.0057493887011663006</cx:pt>
          <cx:pt idx="1249">0.00097604628594429998</cx:pt>
          <cx:pt idx="1250">0.00097604628594429998</cx:pt>
          <cx:pt idx="1251">0.003370953477639162</cx:pt>
          <cx:pt idx="1252">0.0002616932884837</cx:pt>
          <cx:pt idx="1253">0.75461045546759353</cx:pt>
          <cx:pt idx="1254">0.13010775526054752</cx:pt>
          <cx:pt idx="1255">0.0019591273208794751</cx:pt>
          <cx:pt idx="1256">0.001980465771382819</cx:pt>
          <cx:pt idx="1257">0.001980465771382819</cx:pt>
          <cx:pt idx="1258">0.0042305902175683108</cx:pt>
          <cx:pt idx="1259">0.0057493887011663006</cx:pt>
          <cx:pt idx="1260">8.0098047616100005e-05</cx:pt>
          <cx:pt idx="1261">0.020996580155448578</cx:pt>
          <cx:pt idx="1262">0.00097604628594429998</cx:pt>
          <cx:pt idx="1263">0.90016782066749945</cx:pt>
          <cx:pt idx="1264">0.0028540966914159709</cx:pt>
          <cx:pt idx="1265">0.99052973552150148</cx:pt>
          <cx:pt idx="1266">0.0010846012156510629</cx:pt>
          <cx:pt idx="1267">0.0002237358711317</cx:pt>
          <cx:pt idx="1268">0.0036887689379399564</cx:pt>
          <cx:pt idx="1269">0.0019591273208794751</cx:pt>
          <cx:pt idx="1270">0.0028529222689662632</cx:pt>
          <cx:pt idx="1271">0.13010775526054752</cx:pt>
          <cx:pt idx="1272">0.0028540966914159709</cx:pt>
          <cx:pt idx="1273">0.93013998418609145</cx:pt>
          <cx:pt idx="1274">8.1911577636800001e-05</cx:pt>
          <cx:pt idx="1275">0.003370953477639162</cx:pt>
          <cx:pt idx="1276">8.38058886329e-05</cx:pt>
          <cx:pt idx="1277">0.0033865366582487948</cx:pt>
          <cx:pt idx="1278">0.0001786544124277</cx:pt>
          <cx:pt idx="1279">0.0019591273208794751</cx:pt>
          <cx:pt idx="1280">0.0023357995162832153</cx:pt>
          <cx:pt idx="1281">0.020996580155448578</cx:pt>
          <cx:pt idx="1282">0.0001089408921558</cx:pt>
          <cx:pt idx="1283">0.0023357995162832153</cx:pt>
          <cx:pt idx="1284">0.00097604628594429998</cx:pt>
          <cx:pt idx="1285">0.99737072868615273</cx:pt>
          <cx:pt idx="1286">0.0001051260337478</cx:pt>
          <cx:pt idx="1287">0.003370953477639162</cx:pt>
          <cx:pt idx="1288">0.0023220793373075611</cx:pt>
          <cx:pt idx="1289">0.020996580155448578</cx:pt>
          <cx:pt idx="1290">0.0036887689379399564</cx:pt>
          <cx:pt idx="1291">0.13010775526054752</cx:pt>
          <cx:pt idx="1292">0.0023220793373075611</cx:pt>
          <cx:pt idx="1293">0.982149371800214</cx:pt>
          <cx:pt idx="1294">0.13010775526054752</cx:pt>
          <cx:pt idx="1295">0.0001039748155116</cx:pt>
          <cx:pt idx="1296">0.0036887689379399564</cx:pt>
          <cx:pt idx="1297">0.001650066300043797</cx:pt>
          <cx:pt idx="1298">0.00097604628594429998</cx:pt>
          <cx:pt idx="1299">0.93013998418609145</cx:pt>
          <cx:pt idx="1300">0.00065942829904200003</cx:pt>
          <cx:pt idx="1301">0.0023220793373075611</cx:pt>
          <cx:pt idx="1302">0.0057493887011663006</cx:pt>
          <cx:pt idx="1303">8.2943133188599996e-05</cx:pt>
          <cx:pt idx="1304">0.99973308840719854</cx:pt>
          <cx:pt idx="1305">0.98096609116539946</cx:pt>
          <cx:pt idx="1306">0.99998959982907898</cx:pt>
          <cx:pt idx="1307">0.99998558623661826</cx:pt>
          <cx:pt idx="1308">0.0002237358711317</cx:pt>
          <cx:pt idx="1309">0.99986838782236598</cx:pt>
          <cx:pt idx="1310">0.99100013072410542</cx:pt>
          <cx:pt idx="1311">0.99054120758097253</cx:pt>
          <cx:pt idx="1312">0.99456595320239971</cx:pt>
          <cx:pt idx="1313">0.0024796685882706995</cx:pt>
          <cx:pt idx="1314">0.0001442709857522</cx:pt>
          <cx:pt idx="1315">0.99980751143025659</cx:pt>
          <cx:pt idx="1316">0.99034825598252429</cx:pt>
          <cx:pt idx="1317">0.99052973552150148</cx:pt>
          <cx:pt idx="1318">0.92751611280479374</cx:pt>
          <cx:pt idx="1319">0.99915367656292398</cx:pt>
          <cx:pt idx="1320">0.98871357838723717</cx:pt>
          <cx:pt idx="1321">0.0018824968197535836</cx:pt>
          <cx:pt idx="1322">0.99995624605665479</cx:pt>
          <cx:pt idx="1323">9.3727804885700006e-05</cx:pt>
          <cx:pt idx="1324">0.99996815216842538</cx:pt>
          <cx:pt idx="1325">0.99997723459337606</cx:pt>
          <cx:pt idx="1326">0.84071147369323418</cx:pt>
          <cx:pt idx="1327">0.99996359980864991</cx:pt>
          <cx:pt idx="1328">0.99704910882890918</cx:pt>
          <cx:pt idx="1329">0.0057493887011663006</cx:pt>
          <cx:pt idx="1330">0.98733368792497322</cx:pt>
          <cx:pt idx="1331">0.00074229037263590005</cx:pt>
          <cx:pt idx="1332">0.0028540966914159709</cx:pt>
          <cx:pt idx="1333">0.99994475002513961</cx:pt>
          <cx:pt idx="1334">0.0023357995162832153</cx:pt>
          <cx:pt idx="1335">0.0033865366582487948</cx:pt>
          <cx:pt idx="1336">0.0057493887011663006</cx:pt>
          <cx:pt idx="1337">0.0073989493747950606</cx:pt>
          <cx:pt idx="1338">0.0045430895559037702</cx:pt>
          <cx:pt idx="1339">0.003260175915245959</cx:pt>
          <cx:pt idx="1340">0.0012792585650710675</cx:pt>
          <cx:pt idx="1341">0.001980465771382819</cx:pt>
          <cx:pt idx="1342">0.97813804565385021</cx:pt>
          <cx:pt idx="1343">0.99996273407802516</cx:pt>
          <cx:pt idx="1344">0.00060481487659979998</cx:pt>
          <cx:pt idx="1345">8.2493720913899999e-05</cx:pt>
          <cx:pt idx="1346">0.99993144260410671</cx:pt>
          <cx:pt idx="1347">0.93416345654759581</cx:pt>
          <cx:pt idx="1348">0.94025540496634041</cx:pt>
          <cx:pt idx="1349">0.99993836461396435</cx:pt>
          <cx:pt idx="1350">0.99785055637703823</cx:pt>
          <cx:pt idx="1351">0.99973799309475087</cx:pt>
          <cx:pt idx="1352">0.0012323744621712143</cx:pt>
          <cx:pt idx="1353">0.99030018678952847</cx:pt>
          <cx:pt idx="1354">0.99981815686679421</cx:pt>
          <cx:pt idx="1355">0.99974663202935166</cx:pt>
          <cx:pt idx="1356">0.99996923966897855</cx:pt>
          <cx:pt idx="1357">0.99999277815558996</cx:pt>
          <cx:pt idx="1358">0.99944136234142744</cx:pt>
          <cx:pt idx="1359">0.99992736395113879</cx:pt>
          <cx:pt idx="1360">0.99375081085070749</cx:pt>
          <cx:pt idx="1361">0.9999730201365199</cx:pt>
          <cx:pt idx="1362">0.99959611629410594</cx:pt>
          <cx:pt idx="1363">0.98329753793999075</cx:pt>
          <cx:pt idx="1364">0.99997189020909394</cx:pt>
          <cx:pt idx="1365">0.99973677140508499</cx:pt>
          <cx:pt idx="1366">0.99995150866481963</cx:pt>
          <cx:pt idx="1367">0.99817863694817788</cx:pt>
          <cx:pt idx="1368">0.99996755400048254</cx:pt>
          <cx:pt idx="1369">0.93617910204246191</cx:pt>
          <cx:pt idx="1370">0.99989204562622058</cx:pt>
          <cx:pt idx="1371">0.9996645587696269</cx:pt>
          <cx:pt idx="1372">0.99787310169217991</cx:pt>
          <cx:pt idx="1373">0.9888696446583779</cx:pt>
          <cx:pt idx="1374">0.99110952432365473</cx:pt>
          <cx:pt idx="1375">0.0051371025545930496</cx:pt>
          <cx:pt idx="1376">0.99808168686414211</cx:pt>
          <cx:pt idx="1377">0.96158150296024636</cx:pt>
          <cx:pt idx="1378">0.99841395530831845</cx:pt>
          <cx:pt idx="1379">0.99519936863327407</cx:pt>
          <cx:pt idx="1380">0.99941542232197977</cx:pt>
          <cx:pt idx="1381">0.99392557470765897</cx:pt>
          <cx:pt idx="1382">0.99986288861204209</cx:pt>
          <cx:pt idx="1383">0.99979202012783785</cx:pt>
          <cx:pt idx="1384">0.99803300589641808</cx:pt>
          <cx:pt idx="1385">0.9995511665580028</cx:pt>
          <cx:pt idx="1386">0.99992561911691047</cx:pt>
          <cx:pt idx="1387">0.99997522274610717</cx:pt>
          <cx:pt idx="1388">0.99998350988895002</cx:pt>
          <cx:pt idx="1389">0.99998178540224847</cx:pt>
          <cx:pt idx="1390">0.99996898887540875</cx:pt>
          <cx:pt idx="1391">0.99979205260482407</cx:pt>
          <cx:pt idx="1392">0.99983986159227189</cx:pt>
          <cx:pt idx="1393">7.4110743695299998e-05</cx:pt>
          <cx:pt idx="1394">0.99989361777037389</cx:pt>
          <cx:pt idx="1395">0.9992657833834524</cx:pt>
          <cx:pt idx="1396">0.00021788249092610001</cx:pt>
          <cx:pt idx="1397">0.08320301537465391</cx:pt>
          <cx:pt idx="1398">0.0022958163425439585</cx:pt>
          <cx:pt idx="1399">0.99997816040052967</cx:pt>
          <cx:pt idx="1400">0.0013917252387747772</cx:pt>
          <cx:pt idx="1401">0.9999303901923442</cx:pt>
          <cx:pt idx="1402">0.99969219610762083</cx:pt>
          <cx:pt idx="1403">0.99992252519888758</cx:pt>
          <cx:pt idx="1404">0.99990626302991115</cx:pt>
          <cx:pt idx="1405">0.99961993895429768</cx:pt>
          <cx:pt idx="1406">0.99960318856092489</cx:pt>
          <cx:pt idx="1407">0.99998474776296942</cx:pt>
          <cx:pt idx="1408">0.98829444639258601</cx:pt>
          <cx:pt idx="1409">0.9670565231141014</cx:pt>
          <cx:pt idx="1410">0.99942278866461476</cx:pt>
          <cx:pt idx="1411">0.0001588269367627</cx:pt>
          <cx:pt idx="1412">0.99977589571710868</cx:pt>
          <cx:pt idx="1413">0.9999835314291351</cx:pt>
          <cx:pt idx="1414">0.99999157305202546</cx:pt>
          <cx:pt idx="1415">0.99994362735654851</cx:pt>
          <cx:pt idx="1416">0.98943354390802796</cx:pt>
          <cx:pt idx="1417">0.99980106954515857</cx:pt>
          <cx:pt idx="1418">0.99999197094112102</cx:pt>
          <cx:pt idx="1419">0.99997350537249063</cx:pt>
          <cx:pt idx="1420">0.99998622757770694</cx:pt>
          <cx:pt idx="1421">0.99998682842313458</cx:pt>
          <cx:pt idx="1422">0.99994816121917296</cx:pt>
          <cx:pt idx="1423">0.99958126681965931</cx:pt>
          <cx:pt idx="1424">0.99986211769727129</cx:pt>
          <cx:pt idx="1425">0.99999305504545721</cx:pt>
          <cx:pt idx="1426">0.99519936863327407</cx:pt>
          <cx:pt idx="1427">0.99998426133854834</cx:pt>
          <cx:pt idx="1428">0.9996652732977116</cx:pt>
          <cx:pt idx="1429">0.096263639696289691</cx:pt>
          <cx:pt idx="1430">0.00072124204337990002</cx:pt>
          <cx:pt idx="1431">0.00033796036064419999</cx:pt>
          <cx:pt idx="1432">0.99987789002366823</cx:pt>
          <cx:pt idx="1433">0.0001155922815508</cx:pt>
          <cx:pt idx="1434">0.99970553550702745</cx:pt>
          <cx:pt idx="1435">0.99986862411060407</cx:pt>
          <cx:pt idx="1436">0.99933527751285867</cx:pt>
          <cx:pt idx="1437">0.999852081437273</cx:pt>
          <cx:pt idx="1438">0.0002029158244562</cx:pt>
          <cx:pt idx="1439">0.89929131668322404</cx:pt>
          <cx:pt idx="1440">0.9884215308796569</cx:pt>
          <cx:pt idx="1441">0.99998083951454486</cx:pt>
          <cx:pt idx="1442">0.99973405919111102</cx:pt>
          <cx:pt idx="1443">0.99941682826963751</cx:pt>
          <cx:pt idx="1444">0.0088366472493341969</cx:pt>
          <cx:pt idx="1445">0.99763489622099233</cx:pt>
          <cx:pt idx="1446">0.99981119160417531</cx:pt>
          <cx:pt idx="1447">0.99998245984892287</cx:pt>
          <cx:pt idx="1448">0.99979332257854248</cx:pt>
          <cx:pt idx="1449">0.99397022237487687</cx:pt>
          <cx:pt idx="1450">0.99992532761345687</cx:pt>
          <cx:pt idx="1451">0.9967754650859173</cx:pt>
          <cx:pt idx="1452">0.96274260261678124</cx:pt>
          <cx:pt idx="1453">0.99988409651389321</cx:pt>
          <cx:pt idx="1454">0.99880550453214911</cx:pt>
          <cx:pt idx="1455">0.99921307747190968</cx:pt>
          <cx:pt idx="1456">0.99997221550788729</cx:pt>
          <cx:pt idx="1457">0.99994951513082375</cx:pt>
          <cx:pt idx="1458">0.0002133461575249</cx:pt>
          <cx:pt idx="1459">0.9786300911901854</cx:pt>
          <cx:pt idx="1460">0.99993678133289976</cx:pt>
          <cx:pt idx="1461">0.99987479780285038</cx:pt>
          <cx:pt idx="1462">0.99992330616467029</cx:pt>
          <cx:pt idx="1463">0.0039507723620134053</cx:pt>
          <cx:pt idx="1464">0.99996591849937866</cx:pt>
          <cx:pt idx="1465">0.92751611280479374</cx:pt>
          <cx:pt idx="1466">0.99996820463154912</cx:pt>
          <cx:pt idx="1467">0.99998999508890085</cx:pt>
          <cx:pt idx="1468">0.97893085925449064</cx:pt>
          <cx:pt idx="1469">0.9998408672657163</cx:pt>
          <cx:pt idx="1470">0.982149371800214</cx:pt>
          <cx:pt idx="1471">0.99997555511404146</cx:pt>
          <cx:pt idx="1472">0.99993310974013261</cx:pt>
          <cx:pt idx="1473">0.99656366120048345</cx:pt>
          <cx:pt idx="1474">0.99768255651286453</cx:pt>
          <cx:pt idx="1475">0.9999354379369878</cx:pt>
          <cx:pt idx="1476">0.99986115889602833</cx:pt>
          <cx:pt idx="1477">0.99973565922328222</cx:pt>
          <cx:pt idx="1478">0.99998788327059451</cx:pt>
          <cx:pt idx="1479">0.99997791753749854</cx:pt>
          <cx:pt idx="1480">0.96791143299482263</cx:pt>
          <cx:pt idx="1481">0.053720742138742818</cx:pt>
          <cx:pt idx="1482">0.99998385652990252</cx:pt>
          <cx:pt idx="1483">0.0016061359085630623</cx:pt>
          <cx:pt idx="1484">0.98534777372815607</cx:pt>
          <cx:pt idx="1485">0.99993199313973069</cx:pt>
          <cx:pt idx="1486">0.99998008125306725</cx:pt>
          <cx:pt idx="1487">0.99063319647768933</cx:pt>
          <cx:pt idx="1488">0.99052973552150148</cx:pt>
          <cx:pt idx="1489">0.99052973552150148</cx:pt>
          <cx:pt idx="1490">0.99438461549667745</cx:pt>
          <cx:pt idx="1491">9.6792055231300007e-05</cx:pt>
          <cx:pt idx="1492">0.0053727983750545601</cx:pt>
          <cx:pt idx="1493">0.99999045554629673</cx:pt>
          <cx:pt idx="1494">0.99994412057088822</cx:pt>
          <cx:pt idx="1495">0.99998783889220721</cx:pt>
          <cx:pt idx="1496">0.99782326758840889</cx:pt>
          <cx:pt idx="1497">0.99995947198932378</cx:pt>
          <cx:pt idx="1498">0.999896783769463</cx:pt>
          <cx:pt idx="1499">0.99820639202776662</cx:pt>
          <cx:pt idx="1500">0.93091422293037795</cx:pt>
          <cx:pt idx="1501">0.99950116272427214</cx:pt>
          <cx:pt idx="1502">0.99938361059512215</cx:pt>
          <cx:pt idx="1503">0.0036887689379399564</cx:pt>
          <cx:pt idx="1504">0.0011473629015630166</cx:pt>
          <cx:pt idx="1505">0.0023220793373075611</cx:pt>
          <cx:pt idx="1506">0.88897762234779187</cx:pt>
          <cx:pt idx="1507">0.99848413188162832</cx:pt>
          <cx:pt idx="1508">0.020996580155448578</cx:pt>
          <cx:pt idx="1509">0.0057493887011663006</cx:pt>
          <cx:pt idx="1510">0.99656349065800798</cx:pt>
          <cx:pt idx="1511">0.97944204751750819</cx:pt>
          <cx:pt idx="1512">6.4789819605799996e-05</cx:pt>
          <cx:pt idx="1513">0.0023357995162832153</cx:pt>
          <cx:pt idx="1514">0.020996580155448578</cx:pt>
          <cx:pt idx="1515">0.91139601598929021</cx:pt>
          <cx:pt idx="1516">0.0001089408921558</cx:pt>
          <cx:pt idx="1517">0.98733368792497322</cx:pt>
          <cx:pt idx="1518">0.93013998418609145</cx:pt>
          <cx:pt idx="1519">0.0002237358711317</cx:pt>
          <cx:pt idx="1520">0.0057493887011663006</cx:pt>
          <cx:pt idx="1521">0.0059688997222931764</cx:pt>
          <cx:pt idx="1522">0.99052973552150148</cx:pt>
          <cx:pt idx="1523">0.99646996220645256</cx:pt>
          <cx:pt idx="1524">0.93013998418609145</cx:pt>
          <cx:pt idx="1525">0.0023357995162832153</cx:pt>
          <cx:pt idx="1526">0.0016061359085630623</cx:pt>
          <cx:pt idx="1527">0.0001442709857522</cx:pt>
          <cx:pt idx="1528">0.020996580155448578</cx:pt>
          <cx:pt idx="1529">0.0057493887011663006</cx:pt>
          <cx:pt idx="1530">0.00035529878405510002</cx:pt>
          <cx:pt idx="1531">0.0057493887011663006</cx:pt>
          <cx:pt idx="1532">0.0023357995162832153</cx:pt>
          <cx:pt idx="1533">0.0023357995162832153</cx:pt>
          <cx:pt idx="1534">0.99829837444016845</cx:pt>
          <cx:pt idx="1535">0.020996580155448578</cx:pt>
          <cx:pt idx="1536">0.13010775526054752</cx:pt>
          <cx:pt idx="1537">0.15375876319757414</cx:pt>
          <cx:pt idx="1538">0.99500309106808016</cx:pt>
          <cx:pt idx="1539">0.0002237358711317</cx:pt>
          <cx:pt idx="1540">0.0001442709857522</cx:pt>
          <cx:pt idx="1541">0.0001110818217873</cx:pt>
          <cx:pt idx="1542">0.0023357995162832153</cx:pt>
          <cx:pt idx="1543">0.0057493887011663006</cx:pt>
          <cx:pt idx="1544">0.0001051260337478</cx:pt>
          <cx:pt idx="1545">0.020996580155448578</cx:pt>
          <cx:pt idx="1546">0.88761869691018391</cx:pt>
          <cx:pt idx="1547">0.003370953477639162</cx:pt>
          <cx:pt idx="1548">0.00076897245362260002</cx:pt>
          <cx:pt idx="1549">0.99979232822616027</cx:pt>
          <cx:pt idx="1550">0.982149371800214</cx:pt>
          <cx:pt idx="1551">0.00038896935566950001</cx:pt>
          <cx:pt idx="1552">0.00024185350333230001</cx:pt>
          <cx:pt idx="1553">0.072886035410499678</cx:pt>
          <cx:pt idx="1554">0.0067772041773074901</cx:pt>
          <cx:pt idx="1555">0.0001563783212414</cx:pt>
          <cx:pt idx="1556">0.020996580155448578</cx:pt>
          <cx:pt idx="1557">0.99646996220645256</cx:pt>
          <cx:pt idx="1558">0.00097604628594429998</cx:pt>
          <cx:pt idx="1559">0.00043707525170159998</cx:pt>
          <cx:pt idx="1560">0.0028854023173994401</cx:pt>
          <cx:pt idx="1561">0.0028529222689662632</cx:pt>
          <cx:pt idx="1562">0.00028793703528630002</cx:pt>
          <cx:pt idx="1563">0.0013100070333240468</cx:pt>
          <cx:pt idx="1564">0.001980465771382819</cx:pt>
          <cx:pt idx="1565">0.00016230124491880001</cx:pt>
          <cx:pt idx="1566">8.3271929193300004e-05</cx:pt>
          <cx:pt idx="1567">0.00092319494420209998</cx:pt>
          <cx:pt idx="1568">0.063493680696863244</cx:pt>
          <cx:pt idx="1569">0.00028698586440149999</cx:pt>
          <cx:pt idx="1570">0.00010514860479680001</cx:pt>
          <cx:pt idx="1571">0.0028529222689662632</cx:pt>
          <cx:pt idx="1572">0.00063857683662360001</cx:pt>
          <cx:pt idx="1573">0.0023357995162832153</cx:pt>
          <cx:pt idx="1574">0.13010775526054752</cx:pt>
          <cx:pt idx="1575">0.13010775526054752</cx:pt>
          <cx:pt idx="1576">0.99449766009013685</cx:pt>
          <cx:pt idx="1577">0.020996580155448578</cx:pt>
          <cx:pt idx="1578">0.00010644451275</cx:pt>
          <cx:pt idx="1579">0.0059688997222931764</cx:pt>
          <cx:pt idx="1580">0.0042305902175683108</cx:pt>
          <cx:pt idx="1581">0.00091270389338169995</cx:pt>
          <cx:pt idx="1582">0.0057493887011663006</cx:pt>
          <cx:pt idx="1583">0.99052973552150148</cx:pt>
          <cx:pt idx="1584">0.0016061359085630623</cx:pt>
          <cx:pt idx="1585">0.9256571597961154</cx:pt>
          <cx:pt idx="1586">0.13010775526054752</cx:pt>
          <cx:pt idx="1587">0.0001442709857522</cx:pt>
          <cx:pt idx="1588">0.0036887689379399564</cx:pt>
          <cx:pt idx="1589">0.0077102590413427995</cx:pt>
          <cx:pt idx="1590">0.0058080552325141064</cx:pt>
          <cx:pt idx="1591">0.0053727983750545601</cx:pt>
          <cx:pt idx="1592">0.99646996220645256</cx:pt>
          <cx:pt idx="1593">7.1499442117699995e-05</cx:pt>
          <cx:pt idx="1594">0.0015257107733494199</cx:pt>
          <cx:pt idx="1595">0.13010775526054752</cx:pt>
          <cx:pt idx="1596">0.99988960277607364</cx:pt>
          <cx:pt idx="1597">0.061030908182061062</cx:pt>
          <cx:pt idx="1598">0.0016061359085630623</cx:pt>
          <cx:pt idx="1599">0.99054120758097253</cx:pt>
          <cx:pt idx="1600">0.0037745038978075039</cx:pt>
          <cx:pt idx="1601">0.99734907052460997</cx:pt>
          <cx:pt idx="1602">0.99980969211717474</cx:pt>
          <cx:pt idx="1603">0.99999044474047882</cx:pt>
          <cx:pt idx="1604">0.99979311587526631</cx:pt>
          <cx:pt idx="1605">0.00097604628594429998</cx:pt>
          <cx:pt idx="1606">0.00059462283095070001</cx:pt>
          <cx:pt idx="1607">0.003370953477639162</cx:pt>
          <cx:pt idx="1608">0.0023357995162832153</cx:pt>
          <cx:pt idx="1609">0.020996580155448578</cx:pt>
          <cx:pt idx="1610">0.00097604628594429998</cx:pt>
          <cx:pt idx="1611">0.0023357995162832153</cx:pt>
          <cx:pt idx="1612">0.020996580155448578</cx:pt>
          <cx:pt idx="1613">0.0017048906894845429</cx:pt>
          <cx:pt idx="1614">0.93186629050541303</cx:pt>
          <cx:pt idx="1615">0.0069101857197889065</cx:pt>
          <cx:pt idx="1616">0.99848413188162832</cx:pt>
          <cx:pt idx="1617">0.00098559391928209998</cx:pt>
          <cx:pt idx="1618">0.99997504810458171</cx:pt>
          <cx:pt idx="1619">0.99965663280820682</cx:pt>
          <cx:pt idx="1620">0.9927191422889573</cx:pt>
          <cx:pt idx="1621">0.00017046193581779999</cx:pt>
          <cx:pt idx="1622">0.99998352399984869</cx:pt>
          <cx:pt idx="1623">0.0023220793373075611</cx:pt>
          <cx:pt idx="1624">0.00020444562447160001</cx:pt>
          <cx:pt idx="1625">0.99054120758097253</cx:pt>
          <cx:pt idx="1626">0.99975943930889377</cx:pt>
          <cx:pt idx="1627">0.0001442709857522</cx:pt>
          <cx:pt idx="1628">0.99946306457945566</cx:pt>
          <cx:pt idx="1629">0.99848413188162832</cx:pt>
          <cx:pt idx="1630">0.021822468789733363</cx:pt>
          <cx:pt idx="1631">0.982149371800214</cx:pt>
          <cx:pt idx="1632">0.0093166710449392124</cx:pt>
          <cx:pt idx="1633">0.0023357995162832153</cx:pt>
          <cx:pt idx="1634">0.99988009301810066</cx:pt>
          <cx:pt idx="1635">0.00051893150756510001</cx:pt>
          <cx:pt idx="1636">0.99529322481379745</cx:pt>
          <cx:pt idx="1637">0.75461045546759353</cx:pt>
          <cx:pt idx="1638">0.001980465771382819</cx:pt>
          <cx:pt idx="1639">0.00097604628594429998</cx:pt>
          <cx:pt idx="1640">0.0023357995162832153</cx:pt>
          <cx:pt idx="1641">0.99935182116267496</cx:pt>
          <cx:pt idx="1642">0.012787219534717028</cx:pt>
          <cx:pt idx="1643">0.99141850064340675</cx:pt>
          <cx:pt idx="1644">0.0057493887011663006</cx:pt>
          <cx:pt idx="1645">0.99998950449280422</cx:pt>
          <cx:pt idx="1646">0.00031914121050550002</cx:pt>
          <cx:pt idx="1647">0.99054120758097253</cx:pt>
          <cx:pt idx="1648">0.97086842970035081</cx:pt>
          <cx:pt idx="1649">0.99991578371503631</cx:pt>
          <cx:pt idx="1650">0.75461045546759353</cx:pt>
          <cx:pt idx="1651">0.99307264191652589</cx:pt>
          <cx:pt idx="1652">0.99961038078971465</cx:pt>
          <cx:pt idx="1653">0.99956698569673597</cx:pt>
          <cx:pt idx="1654">0.0019591273208794751</cx:pt>
          <cx:pt idx="1655">0.99993562844637296</cx:pt>
          <cx:pt idx="1656">0.9936456686481282</cx:pt>
          <cx:pt idx="1657">0.99999048919397682</cx:pt>
          <cx:pt idx="1658">0.0053727983750545601</cx:pt>
          <cx:pt idx="1659">0.9980254667545565</cx:pt>
          <cx:pt idx="1660">0.0039919834741066482</cx:pt>
          <cx:pt idx="1661">0.020996580155448578</cx:pt>
          <cx:pt idx="1662">0.0023357995162832153</cx:pt>
          <cx:pt idx="1663">0.99999343128582707</cx:pt>
          <cx:pt idx="1664">0.001980465771382819</cx:pt>
          <cx:pt idx="1665">0.99910105099600854</cx:pt>
          <cx:pt idx="1666">0.0057493887011663006</cx:pt>
          <cx:pt idx="1667">0.0059688997222931764</cx:pt>
          <cx:pt idx="1668">0.0014210941576435472</cx:pt>
          <cx:pt idx="1669">0.98832994497472781</cx:pt>
          <cx:pt idx="1670">0.0001063810713363</cx:pt>
          <cx:pt idx="1671">0.99560796832300646</cx:pt>
          <cx:pt idx="1672">0.99998771586560464</cx:pt>
          <cx:pt idx="1673">0.99983777259807805</cx:pt>
          <cx:pt idx="1674">0.99908351518210514</cx:pt>
          <cx:pt idx="1675">0.99751645699827374</cx:pt>
          <cx:pt idx="1676">0.99865426427532633</cx:pt>
          <cx:pt idx="1677">0.9999667771715971</cx:pt>
          <cx:pt idx="1678">0.0028529222689662632</cx:pt>
          <cx:pt idx="1679">0.003370953477639162</cx:pt>
          <cx:pt idx="1680">0.99052973552150148</cx:pt>
          <cx:pt idx="1681">0.13010775526054752</cx:pt>
          <cx:pt idx="1682">0.0001110818217873</cx:pt>
          <cx:pt idx="1683">0.020996580155448578</cx:pt>
          <cx:pt idx="1684">0.0019591273208794751</cx:pt>
          <cx:pt idx="1685">0.001884677419652485</cx:pt>
          <cx:pt idx="1686">8.7992994649299997e-05</cx:pt>
          <cx:pt idx="1687">0.99995570318297322</cx:pt>
          <cx:pt idx="1688">0.99052973552150148</cx:pt>
          <cx:pt idx="1689">0.75461045546759353</cx:pt>
          <cx:pt idx="1690">0.99979202012783785</cx:pt>
          <cx:pt idx="1691">0.0004224260762892</cx:pt>
          <cx:pt idx="1692">0.99996987726778364</cx:pt>
          <cx:pt idx="1693">0.00062899971540960004</cx:pt>
          <cx:pt idx="1694">0.0019591273208794751</cx:pt>
          <cx:pt idx="1695">0.016188255013024625</cx:pt>
          <cx:pt idx="1696">0.99997134794077847</cx:pt>
          <cx:pt idx="1697">0.0016061359085630623</cx:pt>
          <cx:pt idx="1698">0.99997189020909394</cx:pt>
          <cx:pt idx="1699">0.99970967871883532</cx:pt>
          <cx:pt idx="1700">0.99914109657650496</cx:pt>
          <cx:pt idx="1701">0.81956520577461556</cx:pt>
          <cx:pt idx="1702">0.99637412047921414</cx:pt>
          <cx:pt idx="1703">0.99994236817160254</cx:pt>
          <cx:pt idx="1704">0.99964458151868552</cx:pt>
          <cx:pt idx="1705">0.99223961485019829</cx:pt>
          <cx:pt idx="1706">0.99970726764916074</cx:pt>
          <cx:pt idx="1707">0.99997448237304953</cx:pt>
          <cx:pt idx="1708">0.94381447178481548</cx:pt>
          <cx:pt idx="1709">0.0057493887011663006</cx:pt>
          <cx:pt idx="1710">0.13010775526054752</cx:pt>
          <cx:pt idx="1711">0.98664370404854007</cx:pt>
          <cx:pt idx="1712">0.0023357995162832153</cx:pt>
          <cx:pt idx="1713">0.0059688997222931764</cx:pt>
          <cx:pt idx="1714">0.021612958305948587</cx:pt>
          <cx:pt idx="1715">0.97888357347416166</cx:pt>
          <cx:pt idx="1716">0.0059688997222931764</cx:pt>
          <cx:pt idx="1717">0.75461045546759353</cx:pt>
          <cx:pt idx="1718">0.99052973552150148</cx:pt>
          <cx:pt idx="1719">0.982149371800214</cx:pt>
          <cx:pt idx="1720">7.1499442117699995e-05</cx:pt>
          <cx:pt idx="1721">0.0059688997222931764</cx:pt>
          <cx:pt idx="1722">0.0010808406281813782</cx:pt>
          <cx:pt idx="1723">0.99510380415994537</cx:pt>
          <cx:pt idx="1724">0.99982234033272033</cx:pt>
          <cx:pt idx="1725">0.99994146114433091</cx:pt>
          <cx:pt idx="1726">0.0036887689379399564</cx:pt>
          <cx:pt idx="1727">0.0022811110925471645</cx:pt>
          <cx:pt idx="1728">0.00097604628594429998</cx:pt>
          <cx:pt idx="1729">0.99217447220528254</cx:pt>
          <cx:pt idx="1730">0.99996507188444017</cx:pt>
          <cx:pt idx="1731">0.9999927829038554</cx:pt>
          <cx:pt idx="1732">0.99152075399225093</cx:pt>
          <cx:pt idx="1733">0.99961038078971465</cx:pt>
          <cx:pt idx="1734">0.0012594670280816765</cx:pt>
          <cx:pt idx="1735">0.9941318666551594</cx:pt>
          <cx:pt idx="1736">0.99997554227171448</cx:pt>
          <cx:pt idx="1737">0.9999750189009039</cx:pt>
          <cx:pt idx="1738">0.99507452255257722</cx:pt>
          <cx:pt idx="1739">0.99517061602074086</cx:pt>
          <cx:pt idx="1740">0.99845568294073539</cx:pt>
          <cx:pt idx="1741">0.9997068016969608</cx:pt>
          <cx:pt idx="1742">0.90746672693140729</cx:pt>
          <cx:pt idx="1743">0.99962132968095807</cx:pt>
          <cx:pt idx="1744">0.0028540966914159709</cx:pt>
          <cx:pt idx="1745">0.0037745038978075039</cx:pt>
          <cx:pt idx="1746">0.003370953477639162</cx:pt>
          <cx:pt idx="1747">0.0028529222689662632</cx:pt>
          <cx:pt idx="1748">7.7611627092400007e-05</cx:pt>
          <cx:pt idx="1749">0.0042305902175683108</cx:pt>
          <cx:pt idx="1750">0.00026823935177420002</cx:pt>
          <cx:pt idx="1751">0.97881324008628523</cx:pt>
          <cx:pt idx="1752">0.99978040568045234</cx:pt>
          <cx:pt idx="1753">0.99571634962020139</cx:pt>
          <cx:pt idx="1754">0.0011904941832276751</cx:pt>
          <cx:pt idx="1755">0.97729026349846193</cx:pt>
          <cx:pt idx="1756">0.99944926475798179</cx:pt>
          <cx:pt idx="1757">0.00203044958855739</cx:pt>
          <cx:pt idx="1758">0.99724324483546611</cx:pt>
          <cx:pt idx="1759">0.99983547370139381</cx:pt>
          <cx:pt idx="1760">0.042587345842434399</cx:pt>
          <cx:pt idx="1761">0.87463964200664346</cx:pt>
          <cx:pt idx="1762">0.99998751269257768</cx:pt>
          <cx:pt idx="1763">0.99928683363320847</cx:pt>
          <cx:pt idx="1764">0.99979013974294928</cx:pt>
          <cx:pt idx="1765">0.99858432805040986</cx:pt>
          <cx:pt idx="1766">9.5004596706299999e-05</cx:pt>
          <cx:pt idx="1767">0.99977199212486623</cx:pt>
          <cx:pt idx="1768">0.99998437817331465</cx:pt>
          <cx:pt idx="1769">0.99962765155732625</cx:pt>
          <cx:pt idx="1770">0.99999183806527869</cx:pt>
          <cx:pt idx="1771">0.0008549261997309</cx:pt>
          <cx:pt idx="1772">0.99679417068007181</cx:pt>
          <cx:pt idx="1773">0.99988460635146992</cx:pt>
          <cx:pt idx="1774">0.0001809245974166</cx:pt>
          <cx:pt idx="1775">0.00045172481871750002</cx:pt>
          <cx:pt idx="1776">0.99987761839871703</cx:pt>
          <cx:pt idx="1777">0.0016025350627261173</cx:pt>
          <cx:pt idx="1778">0.00053185905970429997</cx:pt>
          <cx:pt idx="1779">0.00017897489362209999</cx:pt>
          <cx:pt idx="1780">0.0047264441029320325</cx:pt>
          <cx:pt idx="1781">0.012018057720744721</cx:pt>
          <cx:pt idx="1782">0.00016390433304829999</cx:pt>
          <cx:pt idx="1783">0.99991915764500583</cx:pt>
          <cx:pt idx="1784">0.00024135727468710001</cx:pt>
          <cx:pt idx="1785">0.0039781344187318889</cx:pt>
          <cx:pt idx="1786">0.0025072061941231608</cx:pt>
          <cx:pt idx="1787">0.99992319727516543</cx:pt>
          <cx:pt idx="1788">0.0001920836748397</cx:pt>
          <cx:pt idx="1789">0.99860416181740552</cx:pt>
          <cx:pt idx="1790">0.00032913378149639999</cx:pt>
          <cx:pt idx="1791">0.9991655964838555</cx:pt>
          <cx:pt idx="1792">0.99999156120424404</cx:pt>
          <cx:pt idx="1793">0.99999052876471772</cx:pt>
          <cx:pt idx="1794">0.0005036333223487</cx:pt>
          <cx:pt idx="1795">0.99762498395480148</cx:pt>
          <cx:pt idx="1796">0.99985044158585046</cx:pt>
          <cx:pt idx="1797">0.00031378006074500001</cx:pt>
          <cx:pt idx="1798">0.99761091925003109</cx:pt>
          <cx:pt idx="1799">0.0011680031423660937</cx:pt>
          <cx:pt idx="1800">0.99992429161395646</cx:pt>
          <cx:pt idx="1801">0.9990318119075976</cx:pt>
          <cx:pt idx="1802">0.00048631979645599998</cx:pt>
          <cx:pt idx="1803">0.020996580155448578</cx:pt>
          <cx:pt idx="1804">0.93013998418609145</cx:pt>
          <cx:pt idx="1805">0.9999322531067637</cx:pt>
          <cx:pt idx="1806">0.0059688997222931764</cx:pt>
          <cx:pt idx="1807">0.99988241994348204</cx:pt>
          <cx:pt idx="1808">0.93013998418609145</cx:pt>
          <cx:pt idx="1809">0.97752991992182159</cx:pt>
          <cx:pt idx="1810">0.99987946913400927</cx:pt>
          <cx:pt idx="1811">0.99998487394935676</cx:pt>
          <cx:pt idx="1812">0.99999131951954612</cx:pt>
          <cx:pt idx="1813">0.0011558926155149736</cx:pt>
          <cx:pt idx="1814">0.99592235278343622</cx:pt>
          <cx:pt idx="1815">0.99999069703365218</cx:pt>
          <cx:pt idx="1816">0.9999615410681908</cx:pt>
          <cx:pt idx="1817">0.99052973552150148</cx:pt>
          <cx:pt idx="1818">0.99052973552150148</cx:pt>
          <cx:pt idx="1819">0.0057493887011663006</cx:pt>
          <cx:pt idx="1820">0.0028529222689662632</cx:pt>
          <cx:pt idx="1821">0.001650066300043797</cx:pt>
          <cx:pt idx="1822">0.99991862197176418</cx:pt>
          <cx:pt idx="1823">0.982149371800214</cx:pt>
          <cx:pt idx="1824">0.99961344613562253</cx:pt>
          <cx:pt idx="1825">0.020996580155448578</cx:pt>
          <cx:pt idx="1826">0.0028854023173994401</cx:pt>
          <cx:pt idx="1827">0.0028854023173994401</cx:pt>
          <cx:pt idx="1828">0.0002237358711317</cx:pt>
          <cx:pt idx="1829">0.13010775526054752</cx:pt>
          <cx:pt idx="1830">0.0016061359085630623</cx:pt>
          <cx:pt idx="1831">0.020996580155448578</cx:pt>
          <cx:pt idx="1832">0.003370953477639162</cx:pt>
          <cx:pt idx="1833">0.0036887689379399564</cx:pt>
          <cx:pt idx="1834">0.0036887689379399564</cx:pt>
          <cx:pt idx="1835">0.99206252526636318</cx:pt>
          <cx:pt idx="1836">0.0059688997222931764</cx:pt>
          <cx:pt idx="1837">8.38058886329e-05</cx:pt>
          <cx:pt idx="1838">0.0036887689379399564</cx:pt>
          <cx:pt idx="1839">0.00097604628594429998</cx:pt>
          <cx:pt idx="1840">0.0059688997222931764</cx:pt>
          <cx:pt idx="1841">0.0029556638181099134</cx:pt>
          <cx:pt idx="1842">0.020996580155448578</cx:pt>
          <cx:pt idx="1843">0.98853596228532636</cx:pt>
          <cx:pt idx="1844">0.0036887689379399564</cx:pt>
          <cx:pt idx="1845">0.00087077338649599995</cx:pt>
          <cx:pt idx="1846">0.90375040126378825</cx:pt>
          <cx:pt idx="1847">0.0057493887011663006</cx:pt>
          <cx:pt idx="1848">0.0002237358711317</cx:pt>
          <cx:pt idx="1849">0.00065942829904200003</cx:pt>
          <cx:pt idx="1850">0.00095851729364550004</cx:pt>
          <cx:pt idx="1851">0.13010775526054752</cx:pt>
          <cx:pt idx="1852">0.97813804565385021</cx:pt>
          <cx:pt idx="1853">0.0029556638181099134</cx:pt>
          <cx:pt idx="1854">0.0023357995162832153</cx:pt>
          <cx:pt idx="1855">0.0001039748155116</cx:pt>
          <cx:pt idx="1856">0.002502956565119248</cx:pt>
          <cx:pt idx="1857">0.0001084697702764</cx:pt>
          <cx:pt idx="1858">0.00058592066799119998</cx:pt>
          <cx:pt idx="1859">0.99829837444016845</cx:pt>
          <cx:pt idx="1860">0.0023357995162832153</cx:pt>
          <cx:pt idx="1861">0.0057493887011663006</cx:pt>
          <cx:pt idx="1862">0.0057493887011663006</cx:pt>
          <cx:pt idx="1863">0.0053727983750545601</cx:pt>
          <cx:pt idx="1864">0.001980465771382819</cx:pt>
          <cx:pt idx="1865">0.0016204615750935172</cx:pt>
          <cx:pt idx="1866">0.020996580155448578</cx:pt>
          <cx:pt idx="1867">0.0098772447096881627</cx:pt>
          <cx:pt idx="1868">8.38058886329e-05</cx:pt>
          <cx:pt idx="1869">0.0002237358711317</cx:pt>
          <cx:pt idx="1870">0.0042305902175683108</cx:pt>
          <cx:pt idx="1871">0.0025814378400128716</cx:pt>
          <cx:pt idx="1872">0.0053727983750545601</cx:pt>
          <cx:pt idx="1873">0.00017761884728699999</cx:pt>
          <cx:pt idx="1874">0.00085496574754569999</cx:pt>
          <cx:pt idx="1875">0.90375040126378825</cx:pt>
          <cx:pt idx="1876">0.020996580155448578</cx:pt>
          <cx:pt idx="1877">8.38058886329e-05</cx:pt>
          <cx:pt idx="1878">0.98985522643038826</cx:pt>
          <cx:pt idx="1879">0.75461045546759353</cx:pt>
          <cx:pt idx="1880">0.7431709829890627</cx:pt>
          <cx:pt idx="1881">0.0023357995162832153</cx:pt>
          <cx:pt idx="1882">0.99054120758097253</cx:pt>
          <cx:pt idx="1883">8.38058886329e-05</cx:pt>
          <cx:pt idx="1884">0.0001442709857522</cx:pt>
          <cx:pt idx="1885">0.086919922703815447</cx:pt>
          <cx:pt idx="1886">7.9943216214399998e-05</cx:pt>
          <cx:pt idx="1887">0.0057493887011663006</cx:pt>
          <cx:pt idx="1888">0.0036887689379399564</cx:pt>
          <cx:pt idx="1889">0.00010514860479680001</cx:pt>
          <cx:pt idx="1890">0.0053727983750545601</cx:pt>
          <cx:pt idx="1891">0.060406324767437708</cx:pt>
          <cx:pt idx="1892">0.020996580155448578</cx:pt>
          <cx:pt idx="1893">0.99848413188162832</cx:pt>
          <cx:pt idx="1894">0.13010775526054752</cx:pt>
          <cx:pt idx="1895">0.93013998418609145</cx:pt>
          <cx:pt idx="1896">0.0002237358711317</cx:pt>
          <cx:pt idx="1897">0.001980465771382819</cx:pt>
          <cx:pt idx="1898">0.00038487462469020002</cx:pt>
          <cx:pt idx="1899">0.93013998418609145</cx:pt>
          <cx:pt idx="1900">0.020996580155448578</cx:pt>
          <cx:pt idx="1901">0.99052973552150148</cx:pt>
          <cx:pt idx="1902">0.00095851729364550004</cx:pt>
          <cx:pt idx="1903">0.0023357995162832153</cx:pt>
          <cx:pt idx="1904">0.99848413188162832</cx:pt>
          <cx:pt idx="1905">0.0039466942713295263</cx:pt>
          <cx:pt idx="1906">0.97281311131811887</cx:pt>
          <cx:pt idx="1907">0.0036887689379399564</cx:pt>
          <cx:pt idx="1908">0.99052973552150148</cx:pt>
          <cx:pt idx="1909">0.0023357995162832153</cx:pt>
          <cx:pt idx="1910">0.99848413188162832</cx:pt>
          <cx:pt idx="1911">0.76932509105881797</cx:pt>
          <cx:pt idx="1912">0.00065942829904200003</cx:pt>
          <cx:pt idx="1913">0.93013998418609145</cx:pt>
          <cx:pt idx="1914">0.99052973552150148</cx:pt>
          <cx:pt idx="1915">0.020996580155448578</cx:pt>
          <cx:pt idx="1916">0.97202146572014836</cx:pt>
          <cx:pt idx="1917">0.0038534459119815177</cx:pt>
          <cx:pt idx="1918">0.0016061359085630623</cx:pt>
          <cx:pt idx="1919">0.0002237358711317</cx:pt>
          <cx:pt idx="1920">8.67785896249e-05</cx:pt>
          <cx:pt idx="1921">0.99052973552150148</cx:pt>
          <cx:pt idx="1922">0.99996207638599932</cx:pt>
          <cx:pt idx="1923">0.0033865366582487948</cx:pt>
          <cx:pt idx="1924">0.99404896016793554</cx:pt>
          <cx:pt idx="1925">0.0002237358711317</cx:pt>
          <cx:pt idx="1926">0.99052973552150148</cx:pt>
          <cx:pt idx="1927">0.99757343230307005</cx:pt>
          <cx:pt idx="1928">0.97656104028663993</cx:pt>
          <cx:pt idx="1929">0.99975140783239547</cx:pt>
          <cx:pt idx="1930">0.013750226113617738</cx:pt>
          <cx:pt idx="1931">0.0028529222689662632</cx:pt>
          <cx:pt idx="1932">0.99990674634727494</cx:pt>
          <cx:pt idx="1933">0.99680875769520794</cx:pt>
          <cx:pt idx="1934">0.99980370334304158</cx:pt>
          <cx:pt idx="1935">0.020996580155448578</cx:pt>
          <cx:pt idx="1936">0.00065170137884199995</cx:pt>
          <cx:pt idx="1937">0.99994648570203193</cx:pt>
          <cx:pt idx="1938">0.00024803949790120001</cx:pt>
          <cx:pt idx="1939">0.99987054133857345</cx:pt>
          <cx:pt idx="1940">0.90913940643899949</cx:pt>
          <cx:pt idx="1941">0.97764640324310648</cx:pt>
          <cx:pt idx="1942">0.99780925601105874</cx:pt>
          <cx:pt idx="1943">0.99788269234652249</cx:pt>
          <cx:pt idx="1944">0.00034546219980290002</cx:pt>
          <cx:pt idx="1945">0.99507452255257722</cx:pt>
          <cx:pt idx="1946">0.020996580155448578</cx:pt>
          <cx:pt idx="1947">0.00097604628594429998</cx:pt>
          <cx:pt idx="1948">0.00038941618747820002</cx:pt>
          <cx:pt idx="1949">0.00031697277152280002</cx:pt>
          <cx:pt idx="1950">0.0036887689379399564</cx:pt>
          <cx:pt idx="1951">0.001650066300043797</cx:pt>
          <cx:pt idx="1952">0.00052721978700050003</cx:pt>
          <cx:pt idx="1953">0.99052973552150148</cx:pt>
          <cx:pt idx="1954">0.99307426914299979</cx:pt>
          <cx:pt idx="1955">0.00062899971540960004</cx:pt>
          <cx:pt idx="1956">0.99996507188444017</cx:pt>
          <cx:pt idx="1957">0.99998190368265216</cx:pt>
          <cx:pt idx="1958">0.99998325007164601</cx:pt>
          <cx:pt idx="1959">0.99995923850177604</cx:pt>
          <cx:pt idx="1960">0.99293376685738588</cx:pt>
          <cx:pt idx="1961">0.99998219216412043</cx:pt>
          <cx:pt idx="1962">0.99997261445676711</cx:pt>
          <cx:pt idx="1963">0.99999305504545721</cx:pt>
          <cx:pt idx="1964">0.99998810254140191</cx:pt>
          <cx:pt idx="1965">0.99997026233841191</cx:pt>
          <cx:pt idx="1966">0.9990953422376021</cx:pt>
          <cx:pt idx="1967">0.99925090925059523</cx:pt>
          <cx:pt idx="1968">0.9999474999809459</cx:pt>
          <cx:pt idx="1969">0.99998303378545961</cx:pt>
          <cx:pt idx="1970">0.97852442156791586</cx:pt>
          <cx:pt idx="1971">0.99987937711265229</cx:pt>
          <cx:pt idx="1972">0.99918318225913771</cx:pt>
          <cx:pt idx="1973">0.99373171359652446</cx:pt>
          <cx:pt idx="1974">0.82518330488113745</cx:pt>
          <cx:pt idx="1975">0.99823798382538997</cx:pt>
          <cx:pt idx="1976">0.99981359604776521</cx:pt>
          <cx:pt idx="1977">0.93315400724511688</cx:pt>
          <cx:pt idx="1978">0.99994907220634754</cx:pt>
          <cx:pt idx="1979">0.99094176436620418</cx:pt>
          <cx:pt idx="1980">0.99998991558631101</cx:pt>
          <cx:pt idx="1981">0.99703008553026506</cx:pt>
          <cx:pt idx="1982">0.96974199742827416</cx:pt>
          <cx:pt idx="1983">0.097028027253396071</cx:pt>
          <cx:pt idx="1984">0.9999452150862318</cx:pt>
          <cx:pt idx="1985">0.9999212621811816</cx:pt>
          <cx:pt idx="1986">0.99975839970667668</cx:pt>
          <cx:pt idx="1987">0.68101938143163776</cx:pt>
          <cx:pt idx="1988">0.96900359831775862</cx:pt>
          <cx:pt idx="1989">0.99973677140508499</cx:pt>
          <cx:pt idx="1990">0.99753795383835753</cx:pt>
          <cx:pt idx="1991">0.98692924505055035</cx:pt>
          <cx:pt idx="1992">0.0017286705475469907</cx:pt>
          <cx:pt idx="1993">0.99987417332267381</cx:pt>
          <cx:pt idx="1994">0.0015498714841835092</cx:pt>
          <cx:pt idx="1995">0.00012418212207560001</cx:pt>
          <cx:pt idx="1996">0.99999204475660564</cx:pt>
          <cx:pt idx="1997">0.0051371025545930496</cx:pt>
          <cx:pt idx="1998">0.99998651541408567</cx:pt>
          <cx:pt idx="1999">0.97569713632620858</cx:pt>
          <cx:pt idx="2000">0.99989576666497559</cx:pt>
          <cx:pt idx="2001">0.99890783862586263</cx:pt>
          <cx:pt idx="2002">0.99998011177273705</cx:pt>
          <cx:pt idx="2003">0.99993794484347975</cx:pt>
          <cx:pt idx="2004">0.99979980782069977</cx:pt>
          <cx:pt idx="2005">0.99519936863327407</cx:pt>
          <cx:pt idx="2006">0.99987461631065211</cx:pt>
          <cx:pt idx="2007">0.88684546708043943</cx:pt>
          <cx:pt idx="2008">0.99879974910833702</cx:pt>
          <cx:pt idx="2009">0.99972418718339451</cx:pt>
          <cx:pt idx="2010">0.99984622691110714</cx:pt>
          <cx:pt idx="2011">0.99993856100509915</cx:pt>
          <cx:pt idx="2012">0.99194950463940479</cx:pt>
          <cx:pt idx="2013">0.00088860649576030001</cx:pt>
          <cx:pt idx="2014">0.015734689504612338</cx:pt>
          <cx:pt idx="2015">0.97842760150393426</cx:pt>
          <cx:pt idx="2016">0.99996170821014863</cx:pt>
          <cx:pt idx="2017">0.99992381233452143</cx:pt>
          <cx:pt idx="2018">0.99998950506689366</cx:pt>
          <cx:pt idx="2019">0.99991027783794273</cx:pt>
          <cx:pt idx="2020">0.99973584943224147</cx:pt>
          <cx:pt idx="2021">0.99952605680814832</cx:pt>
          <cx:pt idx="2022">0.99690390782102478</cx:pt>
          <cx:pt idx="2023">0.99928234211761158</cx:pt>
          <cx:pt idx="2024">0.9954284181831573</cx:pt>
          <cx:pt idx="2025">0.99999183806527869</cx:pt>
          <cx:pt idx="2026">0.99857240076084286</cx:pt>
          <cx:pt idx="2027">0.99799453027017271</cx:pt>
          <cx:pt idx="2028">0.0010685141066421756</cx:pt>
          <cx:pt idx="2029">0.99977859515629797</cx:pt>
          <cx:pt idx="2030">0.99924699947458573</cx:pt>
          <cx:pt idx="2031">0.99998546266066735</cx:pt>
          <cx:pt idx="2032">0.999918576243368</cx:pt>
          <cx:pt idx="2033">0.99997359548729237</cx:pt>
          <cx:pt idx="2034">0.9873791799263173</cx:pt>
          <cx:pt idx="2035">0.9998419089987165</cx:pt>
          <cx:pt idx="2036">0.99998831914469544</cx:pt>
          <cx:pt idx="2037">0.99905850019604048</cx:pt>
          <cx:pt idx="2038">0.99944640580880306</cx:pt>
          <cx:pt idx="2039">0.99740023000451405</cx:pt>
          <cx:pt idx="2040">0.99965627514612054</cx:pt>
          <cx:pt idx="2041">0.99961128144259559</cx:pt>
          <cx:pt idx="2042">0.029917258768989461</cx:pt>
          <cx:pt idx="2043">0.99950956132374813</cx:pt>
          <cx:pt idx="2044">0.99994892765060972</cx:pt>
          <cx:pt idx="2045">0.99997135543580629</cx:pt>
          <cx:pt idx="2046">0.99981832530506953</cx:pt>
          <cx:pt idx="2047">0.99892656280239378</cx:pt>
          <cx:pt idx="2048">0.99978343112922474</cx:pt>
          <cx:pt idx="2049">0.99963475238469213</cx:pt>
          <cx:pt idx="2050">0.00029581913112939999</cx:pt>
          <cx:pt idx="2051">0.99992511800916262</cx:pt>
          <cx:pt idx="2052">0.99998033551222421</cx:pt>
          <cx:pt idx="2053">0.0025991145828421244</cx:pt>
          <cx:pt idx="2054">0.0003606295809007</cx:pt>
          <cx:pt idx="2055">0.9999916152063808</cx:pt>
          <cx:pt idx="2056">0.9982310316475157</cx:pt>
          <cx:pt idx="2057">0.00018049286301729999</cx:pt>
          <cx:pt idx="2058">0.99932705241676278</cx:pt>
          <cx:pt idx="2059">0.0081029384769993572</cx:pt>
          <cx:pt idx="2060">0.99996312169500723</cx:pt>
          <cx:pt idx="2061">0.9950140864360747</cx:pt>
          <cx:pt idx="2062">0.99994679675806653</cx:pt>
          <cx:pt idx="2063">0.99495817569974199</cx:pt>
          <cx:pt idx="2064">0.99043651831919299</cx:pt>
          <cx:pt idx="2065">0.9999804020336468</cx:pt>
          <cx:pt idx="2066">0.093197672732717854</cx:pt>
          <cx:pt idx="2067">0.99232050009607586</cx:pt>
          <cx:pt idx="2068">0.99930045822900115</cx:pt>
          <cx:pt idx="2069">8.1620455446199995e-05</cx:pt>
          <cx:pt idx="2070">0.99405866696130674</cx:pt>
          <cx:pt idx="2071">0.99981730365013821</cx:pt>
          <cx:pt idx="2072">0.99930932966650277</cx:pt>
          <cx:pt idx="2073">0.99969346104631962</cx:pt>
          <cx:pt idx="2074">0.94528997901787271</cx:pt>
          <cx:pt idx="2075">0.99961961656945231</cx:pt>
          <cx:pt idx="2076">0.99960276032577156</cx:pt>
          <cx:pt idx="2077">0.99947040394002329</cx:pt>
          <cx:pt idx="2078">0.98997895438296102</cx:pt>
          <cx:pt idx="2079">0.99964451340926352</cx:pt>
          <cx:pt idx="2080">0.99408711224099389</cx:pt>
          <cx:pt idx="2081">0.99993515338650651</cx:pt>
          <cx:pt idx="2082">0.75772590280815932</cx:pt>
          <cx:pt idx="2083">0.99998265642076944</cx:pt>
          <cx:pt idx="2084">0.99995815439119429</cx:pt>
          <cx:pt idx="2085">0.9994352299143755</cx:pt>
          <cx:pt idx="2086">0.99975915299890417</cx:pt>
          <cx:pt idx="2087">0.99307264191652589</cx:pt>
          <cx:pt idx="2088">0.99995983964841051</cx:pt>
          <cx:pt idx="2089">0.99993304831705931</cx:pt>
          <cx:pt idx="2090">0.99999184239934902</cx:pt>
          <cx:pt idx="2091">0.99999025079983339</cx:pt>
          <cx:pt idx="2092">0.99293376685738588</cx:pt>
          <cx:pt idx="2093">0.99161156540848738</cx:pt>
          <cx:pt idx="2094">0.99989447130433584</cx:pt>
          <cx:pt idx="2095">0.99999069703365218</cx:pt>
          <cx:pt idx="2096">0.99993398896075492</cx:pt>
          <cx:pt idx="2097">0.99235934283208971</cx:pt>
          <cx:pt idx="2098">0.99992892783455767</cx:pt>
          <cx:pt idx="2099">0.85518774467105374</cx:pt>
          <cx:pt idx="2100">0.99977859515629797</cx:pt>
          <cx:pt idx="2101">0.99309444225739141</cx:pt>
          <cx:pt idx="2102">0.99998766972123432</cx:pt>
          <cx:pt idx="2103">0.99999215953924114</cx:pt>
          <cx:pt idx="2104">0.9993824043567523</cx:pt>
          <cx:pt idx="2105">0.99515806312962263</cx:pt>
          <cx:pt idx="2106">0.99999106484214961</cx:pt>
          <cx:pt idx="2107">0.99932038706993565</cx:pt>
          <cx:pt idx="2108">0.99987725671744931</cx:pt>
          <cx:pt idx="2109">0.99980019659665609</cx:pt>
          <cx:pt idx="2110">0.99998246912321687</cx:pt>
          <cx:pt idx="2111">0.99978921842666924</cx:pt>
          <cx:pt idx="2112">0.99998382534553254</cx:pt>
          <cx:pt idx="2113">0.99936628576943898</cx:pt>
          <cx:pt idx="2114">0.99914239923358927</cx:pt>
          <cx:pt idx="2115">0.98463308089667756</cx:pt>
          <cx:pt idx="2116">0.99969734585393399</cx:pt>
          <cx:pt idx="2117">0.99982894486576301</cx:pt>
          <cx:pt idx="2118">0.99855659235558536</cx:pt>
          <cx:pt idx="2119">0.99991667083915903</cx:pt>
          <cx:pt idx="2120">0.63879654438661682</cx:pt>
          <cx:pt idx="2121">0.99176720965942522</cx:pt>
          <cx:pt idx="2122">0.99984368841332871</cx:pt>
          <cx:pt idx="2123">0.99998775081390368</cx:pt>
          <cx:pt idx="2124">0.9786300911901854</cx:pt>
          <cx:pt idx="2125">0.99466347068301597</cx:pt>
          <cx:pt idx="2126">0.99999083051562254</cx:pt>
          <cx:pt idx="2127">0.99997859503005471</cx:pt>
          <cx:pt idx="2128">0.93013998418609145</cx:pt>
          <cx:pt idx="2129">0.99994516817269197</cx:pt>
          <cx:pt idx="2130">0.98853596228532636</cx:pt>
          <cx:pt idx="2131">0.88368893568767526</cx:pt>
          <cx:pt idx="2132">0.00057782440751600001</cx:pt>
          <cx:pt idx="2133">0.0057493887011663006</cx:pt>
          <cx:pt idx="2134">0.99999204475660564</cx:pt>
          <cx:pt idx="2135">0.99993778935055289</cx:pt>
          <cx:pt idx="2136">0.99979325301138533</cx:pt>
          <cx:pt idx="2137">0.99827427188178142</cx:pt>
          <cx:pt idx="2138">0.9998356433826181</cx:pt>
          <cx:pt idx="2139">0.99481572706855359</cx:pt>
          <cx:pt idx="2140">0.99970068206225804</cx:pt>
          <cx:pt idx="2141">0.99995722381569352</cx:pt>
          <cx:pt idx="2142">0.9996177256246529</cx:pt>
          <cx:pt idx="2143">0.99947597641484587</cx:pt>
          <cx:pt idx="2144">0.99999118023712574</cx:pt>
          <cx:pt idx="2145">0.015091816648884366</cx:pt>
          <cx:pt idx="2146">0.0042675156208777116</cx:pt>
          <cx:pt idx="2147">0.00076916288432510001</cx:pt>
          <cx:pt idx="2148">0.982149371800214</cx:pt>
          <cx:pt idx="2149">0.0003188429541561</cx:pt>
          <cx:pt idx="2150">0.99763529370680315</cx:pt>
          <cx:pt idx="2151">0.0022256973425425356</cx:pt>
          <cx:pt idx="2152">0.064761208311829119</cx:pt>
          <cx:pt idx="2153">0.13010775526054752</cx:pt>
          <cx:pt idx="2154">0.0017048906894845429</cx:pt>
          <cx:pt idx="2155">0.0023357995162832153</cx:pt>
          <cx:pt idx="2156">0.0036887689379399564</cx:pt>
          <cx:pt idx="2157">0.99643934869095918</cx:pt>
          <cx:pt idx="2158">0.0019591273208794751</cx:pt>
          <cx:pt idx="2159">0.13010775526054752</cx:pt>
          <cx:pt idx="2160">0.99978444056217608</cx:pt>
          <cx:pt idx="2161">0.0029556638181099134</cx:pt>
          <cx:pt idx="2162">0.0053727983750545601</cx:pt>
          <cx:pt idx="2163">0.0002237358711317</cx:pt>
          <cx:pt idx="2164">0.0037745038978075039</cx:pt>
          <cx:pt idx="2165">0.0008632790554481</cx:pt>
          <cx:pt idx="2166">0.00097604628594429998</cx:pt>
          <cx:pt idx="2167">0.0042305902175683108</cx:pt>
          <cx:pt idx="2168">0.001650066300043797</cx:pt>
          <cx:pt idx="2169">0.0036887689379399564</cx:pt>
          <cx:pt idx="2170">0.0001473983626845</cx:pt>
          <cx:pt idx="2171">0.0001047056475754</cx:pt>
          <cx:pt idx="2172">0.0028529222689662632</cx:pt>
          <cx:pt idx="2173">0.98050860812826213</cx:pt>
          <cx:pt idx="2174">0.0049170595378634999</cx:pt>
          <cx:pt idx="2175">0.0023357995162832153</cx:pt>
          <cx:pt idx="2176">0.0023357995162832153</cx:pt>
          <cx:pt idx="2177">0.0001110818217873</cx:pt>
          <cx:pt idx="2178">0.97813804565385021</cx:pt>
          <cx:pt idx="2179">0.95026389546492351</cx:pt>
          <cx:pt idx="2180">0.0028540966914159709</cx:pt>
          <cx:pt idx="2181">0.99897002337157059</cx:pt>
          <cx:pt idx="2182">0.93013998418609145</cx:pt>
          <cx:pt idx="2183">0.00097604628594429998</cx:pt>
          <cx:pt idx="2184">0.13010775526054752</cx:pt>
          <cx:pt idx="2185">0.99646996220645256</cx:pt>
          <cx:pt idx="2186">0.0057493887011663006</cx:pt>
          <cx:pt idx="2187">0.019877675028789881</cx:pt>
          <cx:pt idx="2188">0.0023357995162832153</cx:pt>
          <cx:pt idx="2189">0.0023357995162832153</cx:pt>
          <cx:pt idx="2190">0.00028688154360429998</cx:pt>
          <cx:pt idx="2191">0.0028540966914159709</cx:pt>
          <cx:pt idx="2192">0.99052973552150148</cx:pt>
          <cx:pt idx="2193">0.0059688997222931764</cx:pt>
          <cx:pt idx="2194">0.0001442709857522</cx:pt>
          <cx:pt idx="2195">0.0023357995162832153</cx:pt>
          <cx:pt idx="2196">0.98832994497472781</cx:pt>
          <cx:pt idx="2197">0.9998810059340042</cx:pt>
          <cx:pt idx="2198">0.0057493887011663006</cx:pt>
          <cx:pt idx="2199">0.0001442709857522</cx:pt>
          <cx:pt idx="2200">0.99100013072410542</cx:pt>
          <cx:pt idx="2201">6.4789819605799996e-05</cx:pt>
          <cx:pt idx="2202">0.001980465771382819</cx:pt>
          <cx:pt idx="2203">0.99447540993497285</cx:pt>
          <cx:pt idx="2204">0.0057493887011663006</cx:pt>
          <cx:pt idx="2205">0.97944204751750819</cx:pt>
          <cx:pt idx="2206">0.016522758423968824</cx:pt>
          <cx:pt idx="2207">0.0017048906894845429</cx:pt>
          <cx:pt idx="2208">0.060564571573512034</cx:pt>
          <cx:pt idx="2209">0.020996580155448578</cx:pt>
          <cx:pt idx="2210">0.0013691388822470146</cx:pt>
          <cx:pt idx="2211">0.0001997691468491</cx:pt>
          <cx:pt idx="2212">0.93013998418609145</cx:pt>
          <cx:pt idx="2213">0.99054120758097253</cx:pt>
          <cx:pt idx="2214">0.72732399377205537</cx:pt>
          <cx:pt idx="2215">0.0053727983750545601</cx:pt>
          <cx:pt idx="2216">0.00028698586440149999</cx:pt>
          <cx:pt idx="2217">0.044917800379574858</cx:pt>
          <cx:pt idx="2218">0.0023357995162832153</cx:pt>
          <cx:pt idx="2219">0.00097604628594429998</cx:pt>
          <cx:pt idx="2220">0.982149371800214</cx:pt>
          <cx:pt idx="2221">0.00024794876643059998</cx:pt>
          <cx:pt idx="2222">0.0057493887011663006</cx:pt>
          <cx:pt idx="2223">0.0057493887011663006</cx:pt>
          <cx:pt idx="2224">0.99052973552150148</cx:pt>
          <cx:pt idx="2225">0.0017048906894845429</cx:pt>
          <cx:pt idx="2226">0.0036887689379399564</cx:pt>
          <cx:pt idx="2227">0.13010775526054752</cx:pt>
          <cx:pt idx="2228">0.0057493887011663006</cx:pt>
          <cx:pt idx="2229">0.98096609116539946</cx:pt>
          <cx:pt idx="2230">8.67785896249e-05</cx:pt>
          <cx:pt idx="2231">8.2493720913899999e-05</cx:pt>
          <cx:pt idx="2232">0.0001089408921558</cx:pt>
          <cx:pt idx="2233">0.00069328310085759999</cx:pt>
          <cx:pt idx="2234">0.00071104058824699996</cx:pt>
          <cx:pt idx="2235">0.0023220793373075611</cx:pt>
          <cx:pt idx="2236">0.0028540966914159709</cx:pt>
          <cx:pt idx="2237">0.00097604628594429998</cx:pt>
          <cx:pt idx="2238">0.0001047056475754</cx:pt>
          <cx:pt idx="2239">0.99444435949032728</cx:pt>
          <cx:pt idx="2240">8.8981031725099999e-05</cx:pt>
          <cx:pt idx="2241">0.0028529222689662632</cx:pt>
          <cx:pt idx="2242">0.0040057184974380483</cx:pt>
          <cx:pt idx="2243">0.0018006981339869193</cx:pt>
          <cx:pt idx="2244">0.0083471453601370576</cx:pt>
          <cx:pt idx="2245">0.020996580155448578</cx:pt>
          <cx:pt idx="2246">0.003370953477639162</cx:pt>
          <cx:pt idx="2247">0.0023357995162832153</cx:pt>
          <cx:pt idx="2248">0.99994525691314695</cx:pt>
          <cx:pt idx="2249">0.020996580155448578</cx:pt>
          <cx:pt idx="2250">0.99994220124768285</cx:pt>
          <cx:pt idx="2251">0.99908852578820306</cx:pt>
          <cx:pt idx="2252">0.982149371800214</cx:pt>
          <cx:pt idx="2253">0.99697749780975531</cx:pt>
          <cx:pt idx="2254">0.94934501340449096</cx:pt>
          <cx:pt idx="2255">0.99971648000324498</cx:pt>
          <cx:pt idx="2256">0.0023357995162832153</cx:pt>
          <cx:pt idx="2257">0.0028854023173994401</cx:pt>
          <cx:pt idx="2258">0.00097604628594429998</cx:pt>
          <cx:pt idx="2259">0.13010775526054752</cx:pt>
          <cx:pt idx="2260">0.00063485551401550001</cx:pt>
          <cx:pt idx="2261">0.0057493887011663006</cx:pt>
          <cx:pt idx="2262">0.001650066300043797</cx:pt>
          <cx:pt idx="2263">0.003370953477639162</cx:pt>
          <cx:pt idx="2264">0.0029556638181099134</cx:pt>
          <cx:pt idx="2265">0.0023357995162832153</cx:pt>
          <cx:pt idx="2266">0.95285364471220646</cx:pt>
          <cx:pt idx="2267">0.99964832053321784</cx:pt>
          <cx:pt idx="2268">0.0023357995162832153</cx:pt>
          <cx:pt idx="2269">0.9999832605611304</cx:pt>
          <cx:pt idx="2270">0.9999709646395275</cx:pt>
          <cx:pt idx="2271">0.99998277681750114</cx:pt>
          <cx:pt idx="2272">0.99479586509951934</cx:pt>
          <cx:pt idx="2273">0.99994093574518306</cx:pt>
          <cx:pt idx="2274">0.99997533785547654</cx:pt>
          <cx:pt idx="2275">0.99947757785682356</cx:pt>
          <cx:pt idx="2276">0.0023357995162832153</cx:pt>
          <cx:pt idx="2277">0.00097604628594429998</cx:pt>
          <cx:pt idx="2278">0.99433625476657439</cx:pt>
          <cx:pt idx="2279">0.99034874550321073</cx:pt>
          <cx:pt idx="2280">0.99052973552150148</cx:pt>
          <cx:pt idx="2281">0.99054120758097253</cx:pt>
          <cx:pt idx="2282">0.99995815439119429</cx:pt>
          <cx:pt idx="2283">0.00035529878405510002</cx:pt>
          <cx:pt idx="2284">0.00030445670794749998</cx:pt>
          <cx:pt idx="2285">7.9943216214399998e-05</cx:pt>
          <cx:pt idx="2286">0.99994679675806653</cx:pt>
          <cx:pt idx="2287">0.0053727983750545601</cx:pt>
          <cx:pt idx="2288">0.99178562073507937</cx:pt>
          <cx:pt idx="2289">0.99989357515454025</cx:pt>
          <cx:pt idx="2290">0.99948737298375967</cx:pt>
          <cx:pt idx="2291">0.00065942829904200003</cx:pt>
          <cx:pt idx="2292">0.0004672736100348</cx:pt>
          <cx:pt idx="2293">0.99932902101446364</cx:pt>
          <cx:pt idx="2294">0.0080607649403749912</cx:pt>
          <cx:pt idx="2295">0.98547995547897982</cx:pt>
          <cx:pt idx="2296">0.99992042832060235</cx:pt>
          <cx:pt idx="2297">0.82131834027618345</cx:pt>
          <cx:pt idx="2298">0.99997214381221822</cx:pt>
          <cx:pt idx="2299">0.00029581913112939999</cx:pt>
          <cx:pt idx="2300">0.9931505318942947</cx:pt>
          <cx:pt idx="2301">0.9996457296825777</cx:pt>
          <cx:pt idx="2302">0.0057493887011663006</cx:pt>
          <cx:pt idx="2303">0.99456595320239971</cx:pt>
          <cx:pt idx="2304">0.99963946751807486</cx:pt>
          <cx:pt idx="2305">0.99991019183183916</cx:pt>
          <cx:pt idx="2306">0.982149371800214</cx:pt>
          <cx:pt idx="2307">0.99997135543580629</cx:pt>
          <cx:pt idx="2308">0.0037745038978075039</cx:pt>
          <cx:pt idx="2309">0.99991736770689865</cx:pt>
          <cx:pt idx="2310">0.00062326963948379998</cx:pt>
          <cx:pt idx="2311">0.13010775526054752</cx:pt>
          <cx:pt idx="2312">0.020996580155448578</cx:pt>
          <cx:pt idx="2313">0.0016204615750935172</cx:pt>
          <cx:pt idx="2314">0.99994892765060972</cx:pt>
          <cx:pt idx="2315">0.0036887689379399564</cx:pt>
          <cx:pt idx="2316">0.020996580155448578</cx:pt>
          <cx:pt idx="2317">0.0001051260337478</cx:pt>
          <cx:pt idx="2318">0.00097604628594429998</cx:pt>
          <cx:pt idx="2319">0.00097604628594429998</cx:pt>
          <cx:pt idx="2320">0.00067447513565710004</cx:pt>
          <cx:pt idx="2321">0.99996077724113586</cx:pt>
          <cx:pt idx="2322">0.99865940072284798</cx:pt>
          <cx:pt idx="2323">0.0023357995162832153</cx:pt>
          <cx:pt idx="2324">0.0036887689379399564</cx:pt>
          <cx:pt idx="2325">0.0002237358711317</cx:pt>
          <cx:pt idx="2326">0.00097604628594429998</cx:pt>
          <cx:pt idx="2327">0.99995455645299391</cx:pt>
          <cx:pt idx="2328">0.98600171307245577</cx:pt>
          <cx:pt idx="2329">0.0036887689379399564</cx:pt>
          <cx:pt idx="2330">0.0001075762998642</cx:pt>
          <cx:pt idx="2331">0.99999069703365218</cx:pt>
          <cx:pt idx="2332">0.0001442709857522</cx:pt>
          <cx:pt idx="2333">0.13010775526054752</cx:pt>
          <cx:pt idx="2334">0.0002237358711317</cx:pt>
          <cx:pt idx="2335">0.99999050476439666</cx:pt>
          <cx:pt idx="2336">0.95770142499222888</cx:pt>
          <cx:pt idx="2337">0.97828061649474407</cx:pt>
          <cx:pt idx="2338">0.00035154806258210001</cx:pt>
          <cx:pt idx="2339">0.9999856775017143</cx:pt>
          <cx:pt idx="2340">0.029268216689017242</cx:pt>
          <cx:pt idx="2341">0.99997504334584575</cx:pt>
          <cx:pt idx="2342">0.99981494844666263</cx:pt>
          <cx:pt idx="2343">0.0057493887011663006</cx:pt>
          <cx:pt idx="2344">0.0057493887011663006</cx:pt>
          <cx:pt idx="2345">0.99968713702683731</cx:pt>
          <cx:pt idx="2346">0.99998178540224847</cx:pt>
          <cx:pt idx="2347">0.99995570318297322</cx:pt>
          <cx:pt idx="2348">0.99999025079983339</cx:pt>
          <cx:pt idx="2349">0.99618645158105057</cx:pt>
          <cx:pt idx="2350">0.75461045546759353</cx:pt>
          <cx:pt idx="2351">0.99999183806527869</cx:pt>
          <cx:pt idx="2352">0.0045430895559037702</cx:pt>
          <cx:pt idx="2353">0.0023357995162832153</cx:pt>
          <cx:pt idx="2354">0.0045430895559037702</cx:pt>
          <cx:pt idx="2355">0.0028854023173994401</cx:pt>
          <cx:pt idx="2356">0.99999305504545721</cx:pt>
          <cx:pt idx="2357">0.0002237358711317</cx:pt>
          <cx:pt idx="2358">0.97454202016814362</cx:pt>
          <cx:pt idx="2359">0.99926620323768378</cx:pt>
          <cx:pt idx="2360">0.0001071270443943</cx:pt>
          <cx:pt idx="2361">0.053179687397177752</cx:pt>
          <cx:pt idx="2362">0.9999450905974403</cx:pt>
          <cx:pt idx="2363">0.99969924348564687</cx:pt>
          <cx:pt idx="2364">0.94668525111883428</cx:pt>
          <cx:pt idx="2365">0.99067299127478581</cx:pt>
          <cx:pt idx="2366">0.99997422684365833</cx:pt>
          <cx:pt idx="2367">0.99974029396537645</cx:pt>
          <cx:pt idx="2368">0.99995570318297322</cx:pt>
          <cx:pt idx="2369">0.99893816794691737</cx:pt>
          <cx:pt idx="2370">0.00032754211586769999</cx:pt>
          <cx:pt idx="2371">0.982149371800214</cx:pt>
          <cx:pt idx="2372">0.99837430842656683</cx:pt>
          <cx:pt idx="2373">0.98353124483264975</cx:pt>
          <cx:pt idx="2374">0.99719420172869855</cx:pt>
          <cx:pt idx="2375">0.10311497644525904</cx:pt>
          <cx:pt idx="2376">0.00037208975266809997</cx:pt>
          <cx:pt idx="2377">0.99974637983323289</cx:pt>
          <cx:pt idx="2378">0.015648461108720702</cx:pt>
          <cx:pt idx="2379">0.99928964704775292</cx:pt>
          <cx:pt idx="2380">0.99848782554152227</cx:pt>
          <cx:pt idx="2381">0.99854743684267933</cx:pt>
          <cx:pt idx="2382">0.0097676258427274436</cx:pt>
          <cx:pt idx="2383">0.99293376685738588</cx:pt>
          <cx:pt idx="2384">0.99424172602578587</cx:pt>
          <cx:pt idx="2385">0.98838634279587001</cx:pt>
          <cx:pt idx="2386">0.99992890368840881</cx:pt>
          <cx:pt idx="2387">0.99992475295061001</cx:pt>
          <cx:pt idx="2388">0.99886022951036835</cx:pt>
          <cx:pt idx="2389">0.99767640616222641</cx:pt>
          <cx:pt idx="2390">0.99998771586560464</cx:pt>
          <cx:pt idx="2391">0.99988816404920833</cx:pt>
          <cx:pt idx="2392">0.00020079807933159999</cx:pt>
          <cx:pt idx="2393">0.98777520981378331</cx:pt>
          <cx:pt idx="2394">0.0001587244184838</cx:pt>
          <cx:pt idx="2395">0.0015432271798458495</cx:pt>
          <cx:pt idx="2396">0.99969270246513675</cx:pt>
          <cx:pt idx="2397">0.0001042916485021</cx:pt>
          <cx:pt idx="2398">0.99999183017991011</cx:pt>
          <cx:pt idx="2399">0.00019130404301040001</cx:pt>
          <cx:pt idx="2400">0.00047992926656349998</cx:pt>
          <cx:pt idx="2401">0.99920457451179945</cx:pt>
          <cx:pt idx="2402">0.99904182863810154</cx:pt>
          <cx:pt idx="2403">0.99930542444660353</cx:pt>
          <cx:pt idx="2404">0.9999526406833299</cx:pt>
          <cx:pt idx="2405">0.99998474804869619</cx:pt>
          <cx:pt idx="2406">0.9998321015073971</cx:pt>
          <cx:pt idx="2407">0.0062092839231173893</cx:pt>
          <cx:pt idx="2408">0.99993568458172744</cx:pt>
          <cx:pt idx="2409">4.3373272597100003e-05</cx:pt>
          <cx:pt idx="2410">0.99999025079983339</cx:pt>
          <cx:pt idx="2411">0.99936890994210492</cx:pt>
          <cx:pt idx="2412">0.99998178540224847</cx:pt>
          <cx:pt idx="2413">0.9999862503080158</cx:pt>
          <cx:pt idx="2414">0.99997140010054331</cx:pt>
          <cx:pt idx="2415">0.99932809854068227</cx:pt>
          <cx:pt idx="2416">0.99998067937149193</cx:pt>
          <cx:pt idx="2417">0.99687857010561387</cx:pt>
          <cx:pt idx="2418">0.99456595320239971</cx:pt>
          <cx:pt idx="2419">0.99957508946388929</cx:pt>
          <cx:pt idx="2420">0.0023357995162832153</cx:pt>
          <cx:pt idx="2421">0.99994516817269197</cx:pt>
          <cx:pt idx="2422">0.99761193023852046</cx:pt>
          <cx:pt idx="2423">5.2332446825799999e-05</cx:pt>
          <cx:pt idx="2424">0.13010775526054752</cx:pt>
          <cx:pt idx="2425">8.2943133188599996e-05</cx:pt>
          <cx:pt idx="2426">0.9954184528322183</cx:pt>
          <cx:pt idx="2427">0.99989245234769464</cx:pt>
          <cx:pt idx="2428">0.99906495783505034</cx:pt>
          <cx:pt idx="2429">0.982149371800214</cx:pt>
          <cx:pt idx="2430">0.99646996220645256</cx:pt>
          <cx:pt idx="2431">0.99999183806527869</cx:pt>
          <cx:pt idx="2432">0.9999848820697278</cx:pt>
          <cx:pt idx="2433">0.99974054127658563</cx:pt>
          <cx:pt idx="2434">0.0076121490949420797</cx:pt>
          <cx:pt idx="2435">0.99992017161258084</cx:pt>
          <cx:pt idx="2436">0.98733368792497322</cx:pt>
          <cx:pt idx="2437">0.020996580155448578</cx:pt>
          <cx:pt idx="2438">0.75461045546759353</cx:pt>
          <cx:pt idx="2439">0.99054120758097253</cx:pt>
          <cx:pt idx="2440">0.99996159610820556</cx:pt>
          <cx:pt idx="2441">0.99982041908856423</cx:pt>
          <cx:pt idx="2442">0.00058592066799119998</cx:pt>
          <cx:pt idx="2443">0.0002237358711317</cx:pt>
          <cx:pt idx="2444">0.0001110818217873</cx:pt>
          <cx:pt idx="2445">0.99951534877137382</cx:pt>
          <cx:pt idx="2446">0.0031139652188666286</cx:pt>
          <cx:pt idx="2447">0.0017048906894845429</cx:pt>
          <cx:pt idx="2448">0.0053727983750545601</cx:pt>
          <cx:pt idx="2449">0.99052973552150148</cx:pt>
          <cx:pt idx="2450">8.38058886329e-05</cx:pt>
          <cx:pt idx="2451">8.38058886329e-05</cx:pt>
          <cx:pt idx="2452">0.0023357995162832153</cx:pt>
          <cx:pt idx="2453">0.00084794117681509995</cx:pt>
          <cx:pt idx="2454">0.0028529222689662632</cx:pt>
          <cx:pt idx="2455">0.020996580155448578</cx:pt>
          <cx:pt idx="2456">0.003370953477639162</cx:pt>
          <cx:pt idx="2457">0.97944204751750819</cx:pt>
          <cx:pt idx="2458">0.003370953477639162</cx:pt>
          <cx:pt idx="2459">0.0023357995162832153</cx:pt>
          <cx:pt idx="2460">0.020996580155448578</cx:pt>
          <cx:pt idx="2461">0.0036887689379399564</cx:pt>
          <cx:pt idx="2462">0.0023220793373075611</cx:pt>
          <cx:pt idx="2463">0.0042305902175683108</cx:pt>
          <cx:pt idx="2464">0.00097604628594429998</cx:pt>
          <cx:pt idx="2465">0.97888357347416166</cx:pt>
          <cx:pt idx="2466">0.99052973552150148</cx:pt>
          <cx:pt idx="2467">0.020996580155448578</cx:pt>
          <cx:pt idx="2468">0.00097604628594429998</cx:pt>
          <cx:pt idx="2469">0.0057493887011663006</cx:pt>
          <cx:pt idx="2470">0.00074631664502260002</cx:pt>
          <cx:pt idx="2471">0.0053727983750545601</cx:pt>
          <cx:pt idx="2472">0.0057493887011663006</cx:pt>
          <cx:pt idx="2473">7.9960380827600005e-05</cx:pt>
          <cx:pt idx="2474">0.0053727983750545601</cx:pt>
          <cx:pt idx="2475">0.0017048906894845429</cx:pt>
          <cx:pt idx="2476">0.99796617048831493</cx:pt>
          <cx:pt idx="2477">0.96760166210454945</cx:pt>
          <cx:pt idx="2478">0.020996580155448578</cx:pt>
          <cx:pt idx="2479">0.97813804565385021</cx:pt>
          <cx:pt idx="2480">0.0043325873948530753</cx:pt>
          <cx:pt idx="2481">0.97944204751750819</cx:pt>
          <cx:pt idx="2482">0.99029364856360946</cx:pt>
          <cx:pt idx="2483">0.0019185936645737907</cx:pt>
          <cx:pt idx="2484">0.00097604628594429998</cx:pt>
          <cx:pt idx="2485">0.97888357347416166</cx:pt>
          <cx:pt idx="2486">0.0033865366582487948</cx:pt>
          <cx:pt idx="2487">0.0053727983750545601</cx:pt>
          <cx:pt idx="2488">0.13010775526054752</cx:pt>
          <cx:pt idx="2489">0.0002237358711317</cx:pt>
          <cx:pt idx="2490">0.00062899971540960004</cx:pt>
          <cx:pt idx="2491">0.0036887689379399564</cx:pt>
          <cx:pt idx="2492">0.00097604628594429998</cx:pt>
          <cx:pt idx="2493">0.00059770615352129999</cx:pt>
          <cx:pt idx="2494">0.020996580155448578</cx:pt>
          <cx:pt idx="2495">0.0001146162533126</cx:pt>
          <cx:pt idx="2496">0.0028529222689662632</cx:pt>
          <cx:pt idx="2497">0.0036887689379399564</cx:pt>
          <cx:pt idx="2498">0.0028540966914159709</cx:pt>
          <cx:pt idx="2499">0.0002237358711317</cx:pt>
          <cx:pt idx="2500">0.13010775526054752</cx:pt>
          <cx:pt idx="2501">0.0001051260337478</cx:pt>
          <cx:pt idx="2502">0.001980465771382819</cx:pt>
          <cx:pt idx="2503">0.003370953477639162</cx:pt>
          <cx:pt idx="2504">0.99978013542747135</cx:pt>
          <cx:pt idx="2505">0.00097604628594429998</cx:pt>
          <cx:pt idx="2506">0.97912449236381849</cx:pt>
          <cx:pt idx="2507">0.97813804565385021</cx:pt>
          <cx:pt idx="2508">0.0002237358711317</cx:pt>
          <cx:pt idx="2509">0.0001051260337478</cx:pt>
          <cx:pt idx="2510">0.98218440845527599</cx:pt>
          <cx:pt idx="2511">0.00062317743825869999</cx:pt>
          <cx:pt idx="2512">0.13010775526054752</cx:pt>
          <cx:pt idx="2513">0.0002237358711317</cx:pt>
          <cx:pt idx="2514">0.00060289637414770003</cx:pt>
          <cx:pt idx="2515">0.00097604628594429998</cx:pt>
          <cx:pt idx="2516">0.99466347068301597</cx:pt>
          <cx:pt idx="2517">0.00097604628594429998</cx:pt>
          <cx:pt idx="2518">0.95024613045183404</cx:pt>
          <cx:pt idx="2519">0.99052973552150148</cx:pt>
          <cx:pt idx="2520">0.00065942829904200003</cx:pt>
          <cx:pt idx="2521">0.0016061359085630623</cx:pt>
          <cx:pt idx="2522">0.0023220793373075611</cx:pt>
          <cx:pt idx="2523">8.0897635350999996e-05</cx:pt>
          <cx:pt idx="2524">0.982149371800214</cx:pt>
          <cx:pt idx="2525">0.98990640178071898</cx:pt>
          <cx:pt idx="2526">0.029702543785454158</cx:pt>
          <cx:pt idx="2527">0.00043029427826090001</cx:pt>
          <cx:pt idx="2528">0.99984229494583599</cx:pt>
          <cx:pt idx="2529">0.69389012566513053</cx:pt>
          <cx:pt idx="2530">0.00097604628594429998</cx:pt>
          <cx:pt idx="2531">0.90668088773702005</cx:pt>
          <cx:pt idx="2532">0.99995654049165317</cx:pt>
          <cx:pt idx="2533">0.99955011895807921</cx:pt>
          <cx:pt idx="2534">0.99988990138291955</cx:pt>
          <cx:pt idx="2535">0.0023357995162832153</cx:pt>
          <cx:pt idx="2536">0.98587436799796901</cx:pt>
          <cx:pt idx="2537">0.99984721234808505</cx:pt>
          <cx:pt idx="2538">0.0001835581325773</cx:pt>
          <cx:pt idx="2539">0.99998155345667128</cx:pt>
          <cx:pt idx="2540">0.99975260812735312</cx:pt>
          <cx:pt idx="2541">0.99998814411882941</cx:pt>
          <cx:pt idx="2542">0.88591846139286967</cx:pt>
          <cx:pt idx="2543">0.77864653978689824</cx:pt>
          <cx:pt idx="2544">0.0042675156208777116</cx:pt>
          <cx:pt idx="2545">0.99878049375394895</cx:pt>
          <cx:pt idx="2546">0.0023220793373075611</cx:pt>
          <cx:pt idx="2547">0.0053727983750545601</cx:pt>
          <cx:pt idx="2548">0.0037745038978075039</cx:pt>
          <cx:pt idx="2549">9.6792055231300007e-05</cx:pt>
          <cx:pt idx="2550">0.99953792911124151</cx:pt>
          <cx:pt idx="2551">0.95362954955372325</cx:pt>
          <cx:pt idx="2552">0.99698110194657141</cx:pt>
          <cx:pt idx="2553">0.99952488869323997</cx:pt>
          <cx:pt idx="2554">0.99905172391559816</cx:pt>
          <cx:pt idx="2555">0.99999183806527869</cx:pt>
          <cx:pt idx="2556">0.99992559172456763</cx:pt>
          <cx:pt idx="2557">0.99952534456712505</cx:pt>
          <cx:pt idx="2558">0.99996762389695282</cx:pt>
          <cx:pt idx="2559">0.99998242775404389</cx:pt>
          <cx:pt idx="2560">0.99061007774582577</cx:pt>
          <cx:pt idx="2561">0.99926591990363045</cx:pt>
          <cx:pt idx="2562">0.0003696842330335</cx:pt>
          <cx:pt idx="2563">0.99979446507809522</cx:pt>
          <cx:pt idx="2564">0.99967374889402738</cx:pt>
          <cx:pt idx="2565">0.99977960623501982</cx:pt>
          <cx:pt idx="2566">0.99983513381757849</cx:pt>
          <cx:pt idx="2567">0.99908915600516879</cx:pt>
          <cx:pt idx="2568">0.99991067375276066</cx:pt>
          <cx:pt idx="2569">0.99990311143287014</cx:pt>
          <cx:pt idx="2570">0.99947220043013796</cx:pt>
          <cx:pt idx="2571">0.99939754193333485</cx:pt>
          <cx:pt idx="2572">0.99499277377048223</cx:pt>
          <cx:pt idx="2573">0.99997873757210065</cx:pt>
          <cx:pt idx="2574">0.99999075861630027</cx:pt>
          <cx:pt idx="2575">0.99999102452461053</cx:pt>
          <cx:pt idx="2576">0.99990098654633386</cx:pt>
          <cx:pt idx="2577">0.9940542565378131</cx:pt>
          <cx:pt idx="2578">0.99992211876221548</cx:pt>
          <cx:pt idx="2579">0.99999156120424404</cx:pt>
          <cx:pt idx="2580">0.99986038471523753</cx:pt>
          <cx:pt idx="2581">0.99937198883530109</cx:pt>
          <cx:pt idx="2582">0.99964848583719534</cx:pt>
          <cx:pt idx="2583">0.99994647913891388</cx:pt>
          <cx:pt idx="2584">0.99998828615300273</cx:pt>
          <cx:pt idx="2585">0.99965793752046972</cx:pt>
          <cx:pt idx="2586">0.99812949316565125</cx:pt>
          <cx:pt idx="2587">0.99987619646833392</cx:pt>
          <cx:pt idx="2588">0.9995985517136361</cx:pt>
          <cx:pt idx="2589">0.00013538897745300001</cx:pt>
          <cx:pt idx="2590">0.00038505327287660001</cx:pt>
          <cx:pt idx="2591">0.99998704326435195</cx:pt>
          <cx:pt idx="2592">0.99998633063788012</cx:pt>
          <cx:pt idx="2593">0.9999348971484987</cx:pt>
          <cx:pt idx="2594">0.99997129964300402</cx:pt>
          <cx:pt idx="2595">0.99996169283785086</cx:pt>
          <cx:pt idx="2596">0.9982699706833682</cx:pt>
          <cx:pt idx="2597">0.99992661993900145</cx:pt>
          <cx:pt idx="2598">0.99667378620498737</cx:pt>
          <cx:pt idx="2599">0.99543139954711135</cx:pt>
          <cx:pt idx="2600">0.99956772150963857</cx:pt>
          <cx:pt idx="2601">0.98393859415657881</cx:pt>
          <cx:pt idx="2602">0.99451249152282306</cx:pt>
          <cx:pt idx="2603">0.99842373220006242</cx:pt>
          <cx:pt idx="2604">0.99983691609237624</cx:pt>
          <cx:pt idx="2605">0.99978632383972399</cx:pt>
          <cx:pt idx="2606">0.96273438172758907</cx:pt>
          <cx:pt idx="2607">0.99993745069854734</cx:pt>
          <cx:pt idx="2608">0.99991904376194729</cx:pt>
          <cx:pt idx="2609">0.99973403635843194</cx:pt>
          <cx:pt idx="2610">0.99972968325239853</cx:pt>
          <cx:pt idx="2611">0.99997189020909394</cx:pt>
          <cx:pt idx="2612">0.0001458046904069</cx:pt>
          <cx:pt idx="2613">0.99967535919955297</cx:pt>
          <cx:pt idx="2614">0.99996713244284252</cx:pt>
          <cx:pt idx="2615">0.99997189020909394</cx:pt>
          <cx:pt idx="2616">0.97759165390489866</cx:pt>
          <cx:pt idx="2617">0.99974029396537645</cx:pt>
          <cx:pt idx="2618">0.99972724675569835</cx:pt>
          <cx:pt idx="2619">0.99950524082865155</cx:pt>
          <cx:pt idx="2620">0.99979914691842753</cx:pt>
          <cx:pt idx="2621">0.99998302395572214</cx:pt>
          <cx:pt idx="2622">0.99987866747810517</cx:pt>
          <cx:pt idx="2623">0.99997256191555928</cx:pt>
          <cx:pt idx="2624">0.99977876135800625</cx:pt>
          <cx:pt idx="2625">0.99995253569800524</cx:pt>
          <cx:pt idx="2626">0.0020946876908504589</cx:pt>
          <cx:pt idx="2627">0.0002340380953658</cx:pt>
          <cx:pt idx="2628">0.99993610241637276</cx:pt>
          <cx:pt idx="2629">0.99509068975197268</cx:pt>
          <cx:pt idx="2630">0.0025124360474850973</cx:pt>
          <cx:pt idx="2631">0.00027244395718199998</cx:pt>
          <cx:pt idx="2632">0.99972012131898591</cx:pt>
          <cx:pt idx="2633">0.99956598225048199</cx:pt>
          <cx:pt idx="2634">0.99983876017338325</cx:pt>
          <cx:pt idx="2635">0.9939842616509047</cx:pt>
          <cx:pt idx="2636">0.99529840534647951</cx:pt>
          <cx:pt idx="2637">0.99933050330446993</cx:pt>
          <cx:pt idx="2638">0.99938099883890019</cx:pt>
          <cx:pt idx="2639">0.99999052876471772</cx:pt>
          <cx:pt idx="2640">0.99613220523595014</cx:pt>
          <cx:pt idx="2641">0.99797935706883623</cx:pt>
          <cx:pt idx="2642">0.9936456686481282</cx:pt>
          <cx:pt idx="2643">0.99999069703365218</cx:pt>
          <cx:pt idx="2644">0.9992203922366123</cx:pt>
          <cx:pt idx="2645">0.99694414715442514</cx:pt>
          <cx:pt idx="2646">0.99987422545422466</cx:pt>
          <cx:pt idx="2647">0.0012136464095127216</cx:pt>
          <cx:pt idx="2648">0.0011993331304596037</cx:pt>
          <cx:pt idx="2649">0.008475296624388921</cx:pt>
          <cx:pt idx="2650">0.99908774516219245</cx:pt>
          <cx:pt idx="2651">0.99997189020909394</cx:pt>
          <cx:pt idx="2652">0.99924573678479423</cx:pt>
          <cx:pt idx="2653">0.99997894493197725</cx:pt>
          <cx:pt idx="2654">0.0025287993872813272</cx:pt>
          <cx:pt idx="2655">0.99991496698326332</cx:pt>
          <cx:pt idx="2656">0.99991595371089992</cx:pt>
          <cx:pt idx="2657">0.99971731431541777</cx:pt>
          <cx:pt idx="2658">0.99962977054849356</cx:pt>
          <cx:pt idx="2659">0.0010348081297220963</cx:pt>
          <cx:pt idx="2660">0.99995046646299324</cx:pt>
          <cx:pt idx="2661">0.99979000420600639</cx:pt>
          <cx:pt idx="2662">0.94528997901787271</cx:pt>
          <cx:pt idx="2663">0.99999240128089761</cx:pt>
          <cx:pt idx="2664">0.99798901219122871</cx:pt>
          <cx:pt idx="2665">0.99994516817269197</cx:pt>
          <cx:pt idx="2666">0.96513078878363623</cx:pt>
          <cx:pt idx="2667">0.99964982634312172</cx:pt>
          <cx:pt idx="2668">0.9998072728245988</cx:pt>
          <cx:pt idx="2669">0.99985799234124184</cx:pt>
          <cx:pt idx="2670">0.99947521584758869</cx:pt>
          <cx:pt idx="2671">0.99986161875806334</cx:pt>
          <cx:pt idx="2672">0.015441754003327779</cx:pt>
          <cx:pt idx="2673">0.99998180666831538</cx:pt>
          <cx:pt idx="2674">0.99249242509457114</cx:pt>
          <cx:pt idx="2675">7.7134992367299999e-05</cx:pt>
          <cx:pt idx="2676">0.0015617375804789797</cx:pt>
          <cx:pt idx="2677">0.99980671581530745</cx:pt>
          <cx:pt idx="2678">0.0061262762553764318</cx:pt>
          <cx:pt idx="2679">0.99993692921923671</cx:pt>
          <cx:pt idx="2680">0.99944568509590215</cx:pt>
          <cx:pt idx="2681">0.99974314735023651</cx:pt>
          <cx:pt idx="2682">0.99507452255257722</cx:pt>
          <cx:pt idx="2683">0.99988432009273043</cx:pt>
          <cx:pt idx="2684">0.99994591171065328</cx:pt>
          <cx:pt idx="2685">0.99998067937149193</cx:pt>
          <cx:pt idx="2686">0.99396969653486489</cx:pt>
          <cx:pt idx="2687">0.99985198683474619</cx:pt>
          <cx:pt idx="2688">0.0015257107733494199</cx:pt>
          <cx:pt idx="2689">0.99990851022981075</cx:pt>
          <cx:pt idx="2690">0.99961038078971465</cx:pt>
          <cx:pt idx="2691">0.99890641591059148</cx:pt>
          <cx:pt idx="2692">0.99979781464567608</cx:pt>
          <cx:pt idx="2693">0.97688769996175184</cx:pt>
          <cx:pt idx="2694">0.997837848845197</cx:pt>
          <cx:pt idx="2695">0.82131834027618345</cx:pt>
          <cx:pt idx="2696">0.99956201974287862</cx:pt>
          <cx:pt idx="2697">0.82131834027618345</cx:pt>
          <cx:pt idx="2698">0.99994516817269197</cx:pt>
          <cx:pt idx="2699">0.99999025562984822</cx:pt>
          <cx:pt idx="2700">0.99998794003497071</cx:pt>
          <cx:pt idx="2701">0.99975719154559961</cx:pt>
          <cx:pt idx="2702">0.9998408672657163</cx:pt>
          <cx:pt idx="2703">0.99998260798704375</cx:pt>
          <cx:pt idx="2704">0.99994720085331179</cx:pt>
          <cx:pt idx="2705">0.99996308247361843</cx:pt>
          <cx:pt idx="2706">0.98812415779711471</cx:pt>
          <cx:pt idx="2707">0.982149371800214</cx:pt>
          <cx:pt idx="2708">0.99994146114433091</cx:pt>
          <cx:pt idx="2709">0.99409161251357525</cx:pt>
          <cx:pt idx="2710">0.9999861211403327</cx:pt>
          <cx:pt idx="2711">0.982149371800214</cx:pt>
          <cx:pt idx="2712">0.99970256339328467</cx:pt>
          <cx:pt idx="2713">0.99029364856360946</cx:pt>
          <cx:pt idx="2714">0.97888357347416166</cx:pt>
          <cx:pt idx="2715">0.93379748409711893</cx:pt>
          <cx:pt idx="2716">0.0069482670216201052</cx:pt>
          <cx:pt idx="2717">0.93379748409711893</cx:pt>
          <cx:pt idx="2718">0.75461045546759353</cx:pt>
          <cx:pt idx="2719">0.0036887689379399564</cx:pt>
          <cx:pt idx="2720">0.982149371800214</cx:pt>
          <cx:pt idx="2721">0.0033865366582487948</cx:pt>
          <cx:pt idx="2722">0.00091270389338169995</cx:pt>
          <cx:pt idx="2723">0.0059688997222931764</cx:pt>
          <cx:pt idx="2724">0.99410807057345973</cx:pt>
          <cx:pt idx="2725">0.99999100468439717</cx:pt>
          <cx:pt idx="2726">0.99873008476449721</cx:pt>
          <cx:pt idx="2727">0.9999883762770424</cx:pt>
          <cx:pt idx="2728">0.99861651057110035</cx:pt>
          <cx:pt idx="2729">0.99994516817269197</cx:pt>
          <cx:pt idx="2730">0.99985492573040158</cx:pt>
          <cx:pt idx="2731">0.99192299314175414</cx:pt>
          <cx:pt idx="2732">0.99989108389656423</cx:pt>
          <cx:pt idx="2733">0.99994300446553697</cx:pt>
          <cx:pt idx="2734">0.99052973552150148</cx:pt>
          <cx:pt idx="2735">0.003370953477639162</cx:pt>
          <cx:pt idx="2736">0.0053727983750545601</cx:pt>
          <cx:pt idx="2737">0.0077921501139209147</cx:pt>
          <cx:pt idx="2738">0.0037745038978075039</cx:pt>
          <cx:pt idx="2739">0.00025486729023800001</cx:pt>
          <cx:pt idx="2740">0.00056170338255429996</cx:pt>
          <cx:pt idx="2741">0.0002237358711317</cx:pt>
          <cx:pt idx="2742">0.00073025058647669999</cx:pt>
          <cx:pt idx="2743">0.0001051260337478</cx:pt>
          <cx:pt idx="2744">0.94636804938228325</cx:pt>
          <cx:pt idx="2745">0.9979131324097541</cx:pt>
          <cx:pt idx="2746">0.0057493887011663006</cx:pt>
          <cx:pt idx="2747">0.13010775526054752</cx:pt>
          <cx:pt idx="2748">0.97834363279086634</cx:pt>
          <cx:pt idx="2749">0.0028854023173994401</cx:pt>
          <cx:pt idx="2750">0.020996580155448578</cx:pt>
          <cx:pt idx="2751">0.0028854023173994401</cx:pt>
          <cx:pt idx="2752">0.00097604628594429998</cx:pt>
          <cx:pt idx="2753">0.98733368792497322</cx:pt>
          <cx:pt idx="2754">0.99052973552150148</cx:pt>
          <cx:pt idx="2755">0.00061370133830009998</cx:pt>
          <cx:pt idx="2756">0.0053727983750545601</cx:pt>
          <cx:pt idx="2757">0.98096609116539946</cx:pt>
          <cx:pt idx="2758">0.020996580155448578</cx:pt>
          <cx:pt idx="2759">0.99052973552150148</cx:pt>
          <cx:pt idx="2760">0.001045130724626499</cx:pt>
          <cx:pt idx="2761">0.13010775526054752</cx:pt>
          <cx:pt idx="2762">0.0037745038978075039</cx:pt>
          <cx:pt idx="2763">0.00097604628594429998</cx:pt>
          <cx:pt idx="2764">0.0033865366582487948</cx:pt>
          <cx:pt idx="2765">0.0001247300384738</cx:pt>
          <cx:pt idx="2766">0.982149371800214</cx:pt>
          <cx:pt idx="2767">0.017426691879030926</cx:pt>
          <cx:pt idx="2768">0.00057782440751600001</cx:pt>
          <cx:pt idx="2769">8.0098047616100005e-05</cx:pt>
          <cx:pt idx="2770">0.00056356511306810005</cx:pt>
          <cx:pt idx="2771">0.99646996220645256</cx:pt>
          <cx:pt idx="2772">0.00065942829904200003</cx:pt>
          <cx:pt idx="2773">0.0002237358711317</cx:pt>
          <cx:pt idx="2774">0.0036887689379399564</cx:pt>
          <cx:pt idx="2775">0.000481052160121</cx:pt>
          <cx:pt idx="2776">0.93013998418609145</cx:pt>
          <cx:pt idx="2777">0.0036887689379399564</cx:pt>
          <cx:pt idx="2778">0.0042675156208777116</cx:pt>
          <cx:pt idx="2779">0.0057493887011663006</cx:pt>
          <cx:pt idx="2780">0.0036887689379399564</cx:pt>
          <cx:pt idx="2781">0.0001071270443943</cx:pt>
          <cx:pt idx="2782">0.99052973552150148</cx:pt>
          <cx:pt idx="2783">0.021060764363630621</cx:pt>
          <cx:pt idx="2784">0.99636803299522692</cx:pt>
          <cx:pt idx="2785">0.00031375540753079999</cx:pt>
          <cx:pt idx="2786">0.0033865366582487948</cx:pt>
          <cx:pt idx="2787">0.0053727983750545601</cx:pt>
          <cx:pt idx="2788">0.99052973552150148</cx:pt>
          <cx:pt idx="2789">0.00057782440751600001</cx:pt>
          <cx:pt idx="2790">0.97764640324310648</cx:pt>
          <cx:pt idx="2791">0.00097604628594429998</cx:pt>
          <cx:pt idx="2792">0.020996580155448578</cx:pt>
          <cx:pt idx="2793">0.0028540966914159709</cx:pt>
          <cx:pt idx="2794">0.99925587811941408</cx:pt>
          <cx:pt idx="2795">0.00016230124491880001</cx:pt>
          <cx:pt idx="2796">0.99848413188162832</cx:pt>
          <cx:pt idx="2797">0.028605899947522506</cx:pt>
          <cx:pt idx="2798">0.98858417743221716</cx:pt>
          <cx:pt idx="2799">0.98733368792497322</cx:pt>
          <cx:pt idx="2800">0.88952693753195988</cx:pt>
          <cx:pt idx="2801">0.0031881243658846447</cx:pt>
          <cx:pt idx="2802">0.00016516027003230001</cx:pt>
          <cx:pt idx="2803">0.99054120758097253</cx:pt>
          <cx:pt idx="2804">0.99829206090779621</cx:pt>
          <cx:pt idx="2805">0.0037745038978075039</cx:pt>
          <cx:pt idx="2806">0.00097604628594429998</cx:pt>
          <cx:pt idx="2807">0.0057493887011663006</cx:pt>
          <cx:pt idx="2808">0.00099518704221770006</cx:pt>
          <cx:pt idx="2809">0.00036826995051149997</cx:pt>
          <cx:pt idx="2810">0.00016230124491880001</cx:pt>
          <cx:pt idx="2811">0.0059688997222931764</cx:pt>
          <cx:pt idx="2812">0.0036887689379399564</cx:pt>
          <cx:pt idx="2813">0.93013998418609145</cx:pt>
          <cx:pt idx="2814">0.0057493887011663006</cx:pt>
          <cx:pt idx="2815">0.00070780295280489997</cx:pt>
          <cx:pt idx="2816">0.00062317743825869999</cx:pt>
          <cx:pt idx="2817">0.012899596832971906</cx:pt>
          <cx:pt idx="2818">0.76932509105881797</cx:pt>
          <cx:pt idx="2819">0.00090397604787269996</cx:pt>
          <cx:pt idx="2820">0.99052973552150148</cx:pt>
          <cx:pt idx="2821">0.0021509522364138714</cx:pt>
          <cx:pt idx="2822">8.0098047616100005e-05</cx:pt>
          <cx:pt idx="2823">0.99974408804058335</cx:pt>
          <cx:pt idx="2824">0.020996580155448578</cx:pt>
          <cx:pt idx="2825">0.0033865366582487948</cx:pt>
          <cx:pt idx="2826">0.0036887689379399564</cx:pt>
          <cx:pt idx="2827">0.0016061359085630623</cx:pt>
          <cx:pt idx="2828">0.93013998418609145</cx:pt>
          <cx:pt idx="2829">0.0001051260337478</cx:pt>
          <cx:pt idx="2830">0.0059688997222931764</cx:pt>
          <cx:pt idx="2831">0.0036887689379399564</cx:pt>
          <cx:pt idx="2832">0.13010775526054752</cx:pt>
          <cx:pt idx="2833">0.0001442709857522</cx:pt>
          <cx:pt idx="2834">0.020996580155448578</cx:pt>
          <cx:pt idx="2835">0.001980465771382819</cx:pt>
          <cx:pt idx="2836">0.00018470081427059999</cx:pt>
          <cx:pt idx="2837">0.0057493887011663006</cx:pt>
          <cx:pt idx="2838">0.00090397604787269996</cx:pt>
          <cx:pt idx="2839">8.38058886329e-05</cx:pt>
          <cx:pt idx="2840">0.0001621783132011</cx:pt>
          <cx:pt idx="2841">0.982149371800214</cx:pt>
          <cx:pt idx="2842">0.99973405919111102</cx:pt>
          <cx:pt idx="2843">0.99796647056538967</cx:pt>
          <cx:pt idx="2844">0.99052973552150148</cx:pt>
          <cx:pt idx="2845">0.0001032442638465</cx:pt>
          <cx:pt idx="2846">0.98656427261401147</cx:pt>
          <cx:pt idx="2847">0.020996580155448578</cx:pt>
          <cx:pt idx="2848">0.0023357995162832153</cx:pt>
          <cx:pt idx="2849">0.050731072538206752</cx:pt>
          <cx:pt idx="2850">0.010828620137914885</cx:pt>
          <cx:pt idx="2851">0.98832994497472781</cx:pt>
          <cx:pt idx="2852">0.99991834693999893</cx:pt>
          <cx:pt idx="2853">0.99650185189057172</cx:pt>
          <cx:pt idx="2854">0.0046647165476488969</cx:pt>
          <cx:pt idx="2855">0.95749930427978081</cx:pt>
          <cx:pt idx="2856">0.99991496698326332</cx:pt>
          <cx:pt idx="2857">0.9999880424079991</cx:pt>
          <cx:pt idx="2858">0.99456595320239971</cx:pt>
          <cx:pt idx="2859">0.99997056073405755</cx:pt>
          <cx:pt idx="2860">0.0028540966914159709</cx:pt>
          <cx:pt idx="2861">0.99052973552150148</cx:pt>
          <cx:pt idx="2862">0.0023220793373075611</cx:pt>
          <cx:pt idx="2863">0.97944204751750819</cx:pt>
          <cx:pt idx="2864">0.0057493887011663006</cx:pt>
          <cx:pt idx="2865">0.0023220793373075611</cx:pt>
          <cx:pt idx="2866">0.13010775526054752</cx:pt>
          <cx:pt idx="2867">0.0002237358711317</cx:pt>
          <cx:pt idx="2868">0.99995062949185487</cx:pt>
          <cx:pt idx="2869">0.99998690663256917</cx:pt>
          <cx:pt idx="2870">0.00092553127690150005</cx:pt>
          <cx:pt idx="2871">0.99999198341265449</cx:pt>
          <cx:pt idx="2872">0.0001442709857522</cx:pt>
          <cx:pt idx="2873">0.99052973552150148</cx:pt>
          <cx:pt idx="2874">0.99519936863327407</cx:pt>
          <cx:pt idx="2875">0.0057493887011663006</cx:pt>
          <cx:pt idx="2876">0.003021605009067012</cx:pt>
          <cx:pt idx="2877">0.9990710113539033</cx:pt>
          <cx:pt idx="2878">0.99972086039843089</cx:pt>
          <cx:pt idx="2879">0.99997831190274322</cx:pt>
          <cx:pt idx="2880">0.0037745038978075039</cx:pt>
          <cx:pt idx="2881">0.99996577309860712</cx:pt>
          <cx:pt idx="2882">0.98805516806168747</cx:pt>
          <cx:pt idx="2883">0.99998961084289184</cx:pt>
          <cx:pt idx="2884">0.99945433610150425</cx:pt>
          <cx:pt idx="2885">0.9997879015760418</cx:pt>
          <cx:pt idx="2886">0.99995570318297322</cx:pt>
          <cx:pt idx="2887">0.99969497729586498</cx:pt>
          <cx:pt idx="2888">0.0038243376176529164</cx:pt>
          <cx:pt idx="2889">0.0053276275456843655</cx:pt>
          <cx:pt idx="2890">0.99982297791367891</cx:pt>
          <cx:pt idx="2891">0.99975685370853984</cx:pt>
          <cx:pt idx="2892">0.99962728188756911</cx:pt>
          <cx:pt idx="2893">0.99983609466992751</cx:pt>
          <cx:pt idx="2894">0.99430635843378856</cx:pt>
          <cx:pt idx="2895">0.9999710671434483</cx:pt>
          <cx:pt idx="2896">0.98733368792497322</cx:pt>
          <cx:pt idx="2897">0.0036887689379399564</cx:pt>
          <cx:pt idx="2898">0.982149371800214</cx:pt>
          <cx:pt idx="2899">0.98733368792497322</cx:pt>
          <cx:pt idx="2900">0.99981841376438207</cx:pt>
          <cx:pt idx="2901">0.0019591273208794751</cx:pt>
          <cx:pt idx="2902">0.99994679675806653</cx:pt>
          <cx:pt idx="2903">0.9081704562617694</cx:pt>
          <cx:pt idx="2904">0.99780323442918395</cx:pt>
          <cx:pt idx="2905">0.99935375014368144</cx:pt>
          <cx:pt idx="2906">0.00065895497626710005</cx:pt>
          <cx:pt idx="2907">0.00097604628594429998</cx:pt>
          <cx:pt idx="2908">0.99997529856680289</cx:pt>
          <cx:pt idx="2909">0.9999832605611304</cx:pt>
          <cx:pt idx="2910">0.99987100458423206</cx:pt>
          <cx:pt idx="2911">0.99939549929676452</cx:pt>
          <cx:pt idx="2912">0.99988974506729345</cx:pt>
          <cx:pt idx="2913">0.99994767343523272</cx:pt>
          <cx:pt idx="2914">0.99993914047005783</cx:pt>
          <cx:pt idx="2915">0.99976788442870745</cx:pt>
          <cx:pt idx="2916">0.99985605174386205</cx:pt>
          <cx:pt idx="2917">0.0042305902175683108</cx:pt>
          <cx:pt idx="2918">0.0017048906894845429</cx:pt>
          <cx:pt idx="2919">0.1483321259696159</cx:pt>
          <cx:pt idx="2920">0.020996580155448578</cx:pt>
          <cx:pt idx="2921">0.0036887689379399564</cx:pt>
          <cx:pt idx="2922">0.99848413188162832</cx:pt>
          <cx:pt idx="2923">0.99554193117171075</cx:pt>
          <cx:pt idx="2924">0.0037745038978075039</cx:pt>
          <cx:pt idx="2925">0.0028854023173994401</cx:pt>
          <cx:pt idx="2926">0.00097604628594429998</cx:pt>
          <cx:pt idx="2927">0.97944204751750819</cx:pt>
          <cx:pt idx="2928">0.00091270389338169995</cx:pt>
          <cx:pt idx="2929">0.13010775526054752</cx:pt>
          <cx:pt idx="2930">0.00027033455838310002</cx:pt>
          <cx:pt idx="2931">0.99999277815558996</cx:pt>
          <cx:pt idx="2932">0.00097604628594429998</cx:pt>
          <cx:pt idx="2933">0.0014034587852924903</cx:pt>
          <cx:pt idx="2934">0.99997119512998733</cx:pt>
          <cx:pt idx="2935">0.00060143496589770001</cx:pt>
          <cx:pt idx="2936">0.00068237807971850001</cx:pt>
          <cx:pt idx="2937">0.0043137192536012942</cx:pt>
          <cx:pt idx="2938">0.99851249148400056</cx:pt>
          <cx:pt idx="2939">0.99736961933949164</cx:pt>
          <cx:pt idx="2940">0.99344245494691885</cx:pt>
          <cx:pt idx="2941">0.99952380680980968</cx:pt>
          <cx:pt idx="2942">0.99979133946614085</cx:pt>
          <cx:pt idx="2943">0.982149371800214</cx:pt>
          <cx:pt idx="2944">0.99995295666266049</cx:pt>
          <cx:pt idx="2945">0.94889025382752878</cx:pt>
          <cx:pt idx="2946">0.99993115612053918</cx:pt>
          <cx:pt idx="2947">0.99968860626520462</cx:pt>
          <cx:pt idx="2948">0.99982629618150776</cx:pt>
          <cx:pt idx="2949">0.001980465771382819</cx:pt>
          <cx:pt idx="2950">0.0053727983750545601</cx:pt>
          <cx:pt idx="2951">0.99848413188162832</cx:pt>
          <cx:pt idx="2952">0.0042305902175683108</cx:pt>
          <cx:pt idx="2953">0.0019591273208794751</cx:pt>
          <cx:pt idx="2954">0.99982283902354596</cx:pt>
          <cx:pt idx="2955">0.99525427858995519</cx:pt>
          <cx:pt idx="2956">0.9980215179909625</cx:pt>
          <cx:pt idx="2957">0.99994525691314695</cx:pt>
          <cx:pt idx="2958">0.99988216719029555</cx:pt>
          <cx:pt idx="2959">0.99978180455060917</cx:pt>
          <cx:pt idx="2960">0.99035954864391462</cx:pt>
          <cx:pt idx="2961">0.99034874550321073</cx:pt>
          <cx:pt idx="2962">0.0020307220336890299</cx:pt>
          <cx:pt idx="2963">0.99487121815312585</cx:pt>
          <cx:pt idx="2964">0.99863712353580913</cx:pt>
          <cx:pt idx="2965">0.99986593553275382</cx:pt>
          <cx:pt idx="2966">0.99995253569800524</cx:pt>
          <cx:pt idx="2967">0.99999148869710086</cx:pt>
          <cx:pt idx="2968">0.99998557515862918</cx:pt>
          <cx:pt idx="2969">0.99990510738526661</cx:pt>
          <cx:pt idx="2970">0.99998628784739785</cx:pt>
          <cx:pt idx="2971">0.0048219185784121807</cx:pt>
          <cx:pt idx="2972">0.99865085003364185</cx:pt>
          <cx:pt idx="2973">0.99901847136168187</cx:pt>
          <cx:pt idx="2974">0.99611322746595254</cx:pt>
          <cx:pt idx="2975">0.0068189926697860724</cx:pt>
          <cx:pt idx="2976">7.9960380827600005e-05</cx:pt>
          <cx:pt idx="2977">0.99995186597193131</cx:pt>
          <cx:pt idx="2978">0.99970967871883532</cx:pt>
          <cx:pt idx="2979">0.99990386247150975</cx:pt>
          <cx:pt idx="2980">0.00016604037002840001</cx:pt>
          <cx:pt idx="2981">0.00044311564829120002</cx:pt>
          <cx:pt idx="2982">0.99293376685738588</cx:pt>
          <cx:pt idx="2983">0.0001638648642046</cx:pt>
          <cx:pt idx="2984">0.99998375845299714</cx:pt>
          <cx:pt idx="2985">0.0024387369584321751</cx:pt>
          <cx:pt idx="2986">0.99992139454312923</cx:pt>
          <cx:pt idx="2987">0.0034138985894282088</cx:pt>
          <cx:pt idx="2988">0.0025414615249366081</cx:pt>
          <cx:pt idx="2989">0.99774635548293544</cx:pt>
          <cx:pt idx="2990">0.99996915659725372</cx:pt>
          <cx:pt idx="2991">0.00027518011614970002</cx:pt>
          <cx:pt idx="2992">0.99999204475660564</cx:pt>
          <cx:pt idx="2993">0.99995942151980355</cx:pt>
          <cx:pt idx="2994">0.96656354504149289</cx:pt>
          <cx:pt idx="2995">0.99991496698326332</cx:pt>
          <cx:pt idx="2996">0.99995570318297322</cx:pt>
          <cx:pt idx="2997">0.28995545434338754</cx:pt>
          <cx:pt idx="2998">0.99977906625733826</cx:pt>
          <cx:pt idx="2999">0.99996987153913108</cx:pt>
          <cx:pt idx="3000">0.99975785999664601</cx:pt>
          <cx:pt idx="3001">0.99939697586465448</cx:pt>
          <cx:pt idx="3002">0.99988323731481865</cx:pt>
          <cx:pt idx="3003">0.0001557510808407</cx:pt>
          <cx:pt idx="3004">0.99996029240223783</cx:pt>
          <cx:pt idx="3005">0.99995605332958204</cx:pt>
          <cx:pt idx="3006">0.99751822264647971</cx:pt>
          <cx:pt idx="3007">0.982149371800214</cx:pt>
          <cx:pt idx="3008">0.76932509105881797</cx:pt>
          <cx:pt idx="3009">0.99272975104495476</cx:pt>
          <cx:pt idx="3010">0.9976182161424022</cx:pt>
          <cx:pt idx="3011">0.94636804938228325</cx:pt>
          <cx:pt idx="3012">0.0013465466388275962</cx:pt>
          <cx:pt idx="3013">0.99431184328049649</cx:pt>
          <cx:pt idx="3014">0.003071102776894197</cx:pt>
          <cx:pt idx="3015">0.99995335226712456</cx:pt>
          <cx:pt idx="3016">0.00029581913112939999</cx:pt>
          <cx:pt idx="3017">0.99892002549087144</cx:pt>
          <cx:pt idx="3018">0.99999025079983339</cx:pt>
          <cx:pt idx="3019">0.99976215919510703</cx:pt>
          <cx:pt idx="3020">0.9942075144307474</cx:pt>
          <cx:pt idx="3021">0.00035736007751640002</cx:pt>
          <cx:pt idx="3022">0.99447955953584566</cx:pt>
          <cx:pt idx="3023">0.99564719316296957</cx:pt>
          <cx:pt idx="3024">0.99999347248361714</cx:pt>
          <cx:pt idx="3025">0.99964270138601174</cx:pt>
          <cx:pt idx="3026">0.99998178540224847</cx:pt>
          <cx:pt idx="3027">0.0048289905192821295</cx:pt>
          <cx:pt idx="3028">0.58383587216566601</cx:pt>
          <cx:pt idx="3029">0.99289820100024728</cx:pt>
          <cx:pt idx="3030">0.95310666109424691</cx:pt>
          <cx:pt idx="3031">0.020996580155448578</cx:pt>
          <cx:pt idx="3032">0.99969006317273157</cx:pt>
          <cx:pt idx="3033">0.00097604628594429998</cx:pt>
          <cx:pt idx="3034">0.0003188429541561</cx:pt>
          <cx:pt idx="3035">0.0001089408921558</cx:pt>
          <cx:pt idx="3036">0.002502956565119248</cx:pt>
          <cx:pt idx="3037">0.00016095729937240001</cx:pt>
          <cx:pt idx="3038">0.0036887689379399564</cx:pt>
          <cx:pt idx="3039">7.9943216214399998e-05</cx:pt>
          <cx:pt idx="3040">0.0001071270443943</cx:pt>
          <cx:pt idx="3041">0.99993879934390584</cx:pt>
          <cx:pt idx="3042">0.13010775526054752</cx:pt>
          <cx:pt idx="3043">0.0019591273208794751</cx:pt>
          <cx:pt idx="3044">0.13010775526054752</cx:pt>
          <cx:pt idx="3045">0.00057782440751600001</cx:pt>
          <cx:pt idx="3046">0.97827927516471014</cx:pt>
          <cx:pt idx="3047">0.0002237358711317</cx:pt>
          <cx:pt idx="3048">0.0002237358711317</cx:pt>
          <cx:pt idx="3049">0.00097604628594429998</cx:pt>
          <cx:pt idx="3050">0.0057493887011663006</cx:pt>
          <cx:pt idx="3051">0.982149371800214</cx:pt>
          <cx:pt idx="3052">0.00097604628594429998</cx:pt>
          <cx:pt idx="3053">0.0042305902175683108</cx:pt>
          <cx:pt idx="3054">0.0028529222689662632</cx:pt>
          <cx:pt idx="3055">0.0036887689379399564</cx:pt>
          <cx:pt idx="3056">0.00097604628594429998</cx:pt>
          <cx:pt idx="3057">0.99519936863327407</cx:pt>
          <cx:pt idx="3058">0.0034505889135397869</cx:pt>
          <cx:pt idx="3059">0.00091270389338169995</cx:pt>
          <cx:pt idx="3060">0.00091270389338169995</cx:pt>
          <cx:pt idx="3061">0.0023220793373075611</cx:pt>
          <cx:pt idx="3062">0.0017048906894845429</cx:pt>
          <cx:pt idx="3063">0.0057493887011663006</cx:pt>
          <cx:pt idx="3064">0.0042305902175683108</cx:pt>
          <cx:pt idx="3065">0.0059688997222931764</cx:pt>
          <cx:pt idx="3066">0.13010775526054752</cx:pt>
          <cx:pt idx="3067">0.0023220793373075611</cx:pt>
          <cx:pt idx="3068">0.0033865366582487948</cx:pt>
          <cx:pt idx="3069">0.0036887689379399564</cx:pt>
          <cx:pt idx="3070">0.00072816220614000001</cx:pt>
          <cx:pt idx="3071">0.0015257107733494199</cx:pt>
          <cx:pt idx="3072">0.0019591273208794751</cx:pt>
          <cx:pt idx="3073">0.00097604628594429998</cx:pt>
          <cx:pt idx="3074">0.0045430895559037702</cx:pt>
          <cx:pt idx="3075">0.0019591273208794751</cx:pt>
          <cx:pt idx="3076">0.0057493887011663006</cx:pt>
          <cx:pt idx="3077">0.97944204751750819</cx:pt>
          <cx:pt idx="3078">0.0053727983750545601</cx:pt>
          <cx:pt idx="3079">0.0014362356742387997</cx:pt>
          <cx:pt idx="3080">0.97428915667424043</cx:pt>
          <cx:pt idx="3081">0.0036887689379399564</cx:pt>
          <cx:pt idx="3082">0.0023357995162832153</cx:pt>
          <cx:pt idx="3083">0.99054120758097253</cx:pt>
          <cx:pt idx="3084">0.0017048906894845429</cx:pt>
          <cx:pt idx="3085">0.0001473983626845</cx:pt>
          <cx:pt idx="3086">0.0059688997222931764</cx:pt>
          <cx:pt idx="3087">0.0023357995162832153</cx:pt>
          <cx:pt idx="3088">0.0023357995162832153</cx:pt>
          <cx:pt idx="3089">0.0016061359085630623</cx:pt>
          <cx:pt idx="3090">0.0023357995162832153</cx:pt>
          <cx:pt idx="3091">0.0023220793373075611</cx:pt>
          <cx:pt idx="3092">0.0033865366582487948</cx:pt>
          <cx:pt idx="3093">0.0029556638181099134</cx:pt>
          <cx:pt idx="3094">0.0042305902175683108</cx:pt>
          <cx:pt idx="3095">0.00097604628594429998</cx:pt>
          <cx:pt idx="3096">0.00097604628594429998</cx:pt>
          <cx:pt idx="3097">0.00097604628594429998</cx:pt>
          <cx:pt idx="3098">0.76932509105881797</cx:pt>
          <cx:pt idx="3099">0.0036887689379399564</cx:pt>
          <cx:pt idx="3100">0.0028540966914159709</cx:pt>
          <cx:pt idx="3101">0.0013274376234878233</cx:pt>
          <cx:pt idx="3102">0.0057493887011663006</cx:pt>
          <cx:pt idx="3103">0.99052973552150148</cx:pt>
          <cx:pt idx="3104">0.98832994497472781</cx:pt>
          <cx:pt idx="3105">0.0017048906894845429</cx:pt>
          <cx:pt idx="3106">0.0056642724993004306</cx:pt>
          <cx:pt idx="3107">0.0016061359085630623</cx:pt>
          <cx:pt idx="3108">0.99994361961053069</cx:pt>
          <cx:pt idx="3109">0.0036887689379399564</cx:pt>
          <cx:pt idx="3110">0.00029581913112939999</cx:pt>
          <cx:pt idx="3111">0.0028529222689662632</cx:pt>
          <cx:pt idx="3112">0.0028529222689662632</cx:pt>
          <cx:pt idx="3113">0.0057493887011663006</cx:pt>
          <cx:pt idx="3114">0.0001442709857522</cx:pt>
          <cx:pt idx="3115">0.0057493887011663006</cx:pt>
          <cx:pt idx="3116">0.93013998418609145</cx:pt>
          <cx:pt idx="3117">0.99052973552150148</cx:pt>
          <cx:pt idx="3118">0.982149371800214</cx:pt>
          <cx:pt idx="3119">0.76932509105881797</cx:pt>
          <cx:pt idx="3120">0.99998174503543946</cx:pt>
          <cx:pt idx="3121">0.99995172387841091</cx:pt>
          <cx:pt idx="3122">0.0023357995162832153</cx:pt>
          <cx:pt idx="3123">0.99999083051562254</cx:pt>
          <cx:pt idx="3124">0.99934446711965552</cx:pt>
          <cx:pt idx="3125">0.9996177256246529</cx:pt>
          <cx:pt idx="3126">0.0023357995162832153</cx:pt>
          <cx:pt idx="3127">0.0011333121529116927</cx:pt>
          <cx:pt idx="3128">0.0023357995162832153</cx:pt>
          <cx:pt idx="3129">0.99999183806527869</cx:pt>
          <cx:pt idx="3130">0.99750860586236223</cx:pt>
          <cx:pt idx="3131">0.99984901207230525</cx:pt>
          <cx:pt idx="3132">0.99997965042691817</cx:pt>
          <cx:pt idx="3133">0.99997261605454701</cx:pt>
          <cx:pt idx="3134">0.98733368792497322</cx:pt>
          <cx:pt idx="3135">0.99293376685738588</cx:pt>
          <cx:pt idx="3136">0.99339039038944776</cx:pt>
          <cx:pt idx="3137">0.99985827349735734</cx:pt>
          <cx:pt idx="3138">0.99997533785547654</cx:pt>
          <cx:pt idx="3139">0.99974895113887741</cx:pt>
          <cx:pt idx="3140">0.999931626114271</cx:pt>
          <cx:pt idx="3141">0.99997189020909394</cx:pt>
          <cx:pt idx="3142">0.0023220793373075611</cx:pt>
          <cx:pt idx="3143">0.0037745038978075039</cx:pt>
          <cx:pt idx="3144">0.020996580155448578</cx:pt>
          <cx:pt idx="3145">0.00097604628594429998</cx:pt>
          <cx:pt idx="3146">0.999731732747553</cx:pt>
          <cx:pt idx="3147">0.99999203866130337</cx:pt>
          <cx:pt idx="3148">0.99453415453785199</cx:pt>
          <cx:pt idx="3149">0.99886904357358941</cx:pt>
          <cx:pt idx="3150">0.99845991067686002</cx:pt>
          <cx:pt idx="3151">0.99994636408654824</cx:pt>
          <cx:pt idx="3152">0.99997925775282559</cx:pt>
          <cx:pt idx="3153">0.99809839736080264</cx:pt>
          <cx:pt idx="3154">0.99900356322392492</cx:pt>
          <cx:pt idx="3155">0.63958676082329446</cx:pt>
          <cx:pt idx="3156">0.98788288904248489</cx:pt>
          <cx:pt idx="3157">0.99225028750966615</cx:pt>
          <cx:pt idx="3158">0.99994121810401715</cx:pt>
          <cx:pt idx="3159">0.9999841152600214</cx:pt>
          <cx:pt idx="3160">0.9999863859057968</cx:pt>
          <cx:pt idx="3161">0.99993178061325383</cx:pt>
          <cx:pt idx="3162">0.99932297868306363</cx:pt>
          <cx:pt idx="3163">0.00077242098960840001</cx:pt>
          <cx:pt idx="3164">0.98209537252359058</cx:pt>
          <cx:pt idx="3165">0.99965366097100516</cx:pt>
          <cx:pt idx="3166">0.99820385517810806</cx:pt>
          <cx:pt idx="3167">0.011981643061423561</cx:pt>
          <cx:pt idx="3168">0.99805520318959462</cx:pt>
          <cx:pt idx="3169">0.99921138311632696</cx:pt>
          <cx:pt idx="3170">0.99834283051225226</cx:pt>
          <cx:pt idx="3171">0.99962071458505319</cx:pt>
          <cx:pt idx="3172">0.99998679025008963</cx:pt>
          <cx:pt idx="3173">0.99925708862344542</cx:pt>
          <cx:pt idx="3174">0.99997029416526895</cx:pt>
          <cx:pt idx="3175">0.96158150296024636</cx:pt>
          <cx:pt idx="3176">0.99999301875052427</cx:pt>
          <cx:pt idx="3177">0.99995395386849073</cx:pt>
          <cx:pt idx="3178">0.99947266163692527</cx:pt>
          <cx:pt idx="3179">0.99933023121840237</cx:pt>
          <cx:pt idx="3180">0.93637298211886166</cx:pt>
          <cx:pt idx="3181">0.99987401867414682</cx:pt>
          <cx:pt idx="3182">0.99941698016820291</cx:pt>
          <cx:pt idx="3183">0.00013935656857769999</cx:pt>
          <cx:pt idx="3184">0.99997491195478383</cx:pt>
          <cx:pt idx="3185">0.99994314216790714</cx:pt>
          <cx:pt idx="3186">0.99981602050780838</cx:pt>
          <cx:pt idx="3187">0.99989447130433584</cx:pt>
          <cx:pt idx="3188">0.99999052876471772</cx:pt>
          <cx:pt idx="3189">0.99997135543580629</cx:pt>
          <cx:pt idx="3190">0.99973305469887186</cx:pt>
          <cx:pt idx="3191">0.99860668492477134</cx:pt>
          <cx:pt idx="3192">0.99995570318297322</cx:pt>
          <cx:pt idx="3193">0.99352047338815874</cx:pt>
          <cx:pt idx="3194">0.99994516817269197</cx:pt>
          <cx:pt idx="3195">0.96158150296024636</cx:pt>
          <cx:pt idx="3196">0.99996224994657534</cx:pt>
          <cx:pt idx="3197">0.99465494772340768</cx:pt>
          <cx:pt idx="3198">0.99450266634232698</cx:pt>
          <cx:pt idx="3199">0.99980994721572247</cx:pt>
          <cx:pt idx="3200">0.99996899135513206</cx:pt>
          <cx:pt idx="3201">0.00013962894241830001</cx:pt>
          <cx:pt idx="3202">0.99293376685738588</cx:pt>
          <cx:pt idx="3203">0.99989637456899672</cx:pt>
          <cx:pt idx="3204">0.99997708218298931</cx:pt>
          <cx:pt idx="3205">0.99960843869980187</cx:pt>
          <cx:pt idx="3206">0.99990830307387413</cx:pt>
          <cx:pt idx="3207">0.99994679675806653</cx:pt>
          <cx:pt idx="3208">0.99931657939036234</cx:pt>
          <cx:pt idx="3209">0.0019988086170712981</cx:pt>
          <cx:pt idx="3210">0.9997754784268752</cx:pt>
          <cx:pt idx="3211">0.99694470764531995</cx:pt>
          <cx:pt idx="3212">0.99863177197486919</cx:pt>
          <cx:pt idx="3213">0.99863177197486919</cx:pt>
          <cx:pt idx="3214">0.99863177197486919</cx:pt>
          <cx:pt idx="3215">0.99929042741919993</cx:pt>
          <cx:pt idx="3216">0.99979455453003951</cx:pt>
          <cx:pt idx="3217">0.99972877258109516</cx:pt>
          <cx:pt idx="3218">0.0028922109197309209</cx:pt>
          <cx:pt idx="3219">0.0027674557797211746</cx:pt>
          <cx:pt idx="3220">0.99894148134628924</cx:pt>
          <cx:pt idx="3221">0.00011897124232840001</cx:pt>
          <cx:pt idx="3222">0.99994863604226492</cx:pt>
          <cx:pt idx="3223">0.0030660513494498816</cx:pt>
          <cx:pt idx="3224">0.0001831907371313</cx:pt>
          <cx:pt idx="3225">0.00042047443806759999</cx:pt>
          <cx:pt idx="3226">0.99789042275658413</cx:pt>
          <cx:pt idx="3227">0.0057687380607079177</cx:pt>
          <cx:pt idx="3228">0.99999059660145206</cx:pt>
          <cx:pt idx="3229">0.025008244667346358</cx:pt>
          <cx:pt idx="3230">0.99999305504545721</cx:pt>
          <cx:pt idx="3231">0.99984379357326547</cx:pt>
          <cx:pt idx="3232">0.96428944203537514</cx:pt>
          <cx:pt idx="3233">0.99519936863327407</cx:pt>
          <cx:pt idx="3234">0.99995903424967836</cx:pt>
          <cx:pt idx="3235">0.99991213853053096</cx:pt>
          <cx:pt idx="3236">0.99841621818776038</cx:pt>
          <cx:pt idx="3237">0.99988230738194306</cx:pt>
          <cx:pt idx="3238">0.9999390596040526</cx:pt>
          <cx:pt idx="3239">0.02911970940261694</cx:pt>
          <cx:pt idx="3240">0.99969006317273157</cx:pt>
          <cx:pt idx="3241">0.99956223246816722</cx:pt>
          <cx:pt idx="3242">0.99381131339993711</cx:pt>
          <cx:pt idx="3243">0.00031088391220670001</cx:pt>
          <cx:pt idx="3244">0.99998940332577246</cx:pt>
          <cx:pt idx="3245">0.99519936863327407</cx:pt>
          <cx:pt idx="3246">0.99946620391675445</cx:pt>
          <cx:pt idx="3247">0.99891149302344007</cx:pt>
          <cx:pt idx="3248">0.9999285117737271</cx:pt>
          <cx:pt idx="3249">0.99995598628037174</cx:pt>
          <cx:pt idx="3250">0.99999347248361714</cx:pt>
          <cx:pt idx="3251">0.99997957694744477</cx:pt>
          <cx:pt idx="3252">0.98916675392737574</cx:pt>
          <cx:pt idx="3253">0.99034639210059172</cx:pt>
          <cx:pt idx="3254">0.85650036232764182</cx:pt>
          <cx:pt idx="3255">0.99646996220645256</cx:pt>
          <cx:pt idx="3256">0.9992551170455396</cx:pt>
          <cx:pt idx="3257">0.99995843574402088</cx:pt>
          <cx:pt idx="3258">0.99307264191652589</cx:pt>
          <cx:pt idx="3259">0.99992099813168422</cx:pt>
          <cx:pt idx="3260">0.9999341270702482</cx:pt>
          <cx:pt idx="3261">0.99995011441920478</cx:pt>
          <cx:pt idx="3262">0.9986465622963866</cx:pt>
          <cx:pt idx="3263">0.99946190316327665</cx:pt>
          <cx:pt idx="3264">0.99998507004673165</cx:pt>
          <cx:pt idx="3265">0.99997925775282559</cx:pt>
          <cx:pt idx="3266">0.99996160292225156</cx:pt>
          <cx:pt idx="3267">0.99971853232738528</cx:pt>
          <cx:pt idx="3268">0.99997528966016813</cx:pt>
          <cx:pt idx="3269">0.99981802252007901</cx:pt>
          <cx:pt idx="3270">0.99994478381403873</cx:pt>
          <cx:pt idx="3271">0.99998178540224847</cx:pt>
          <cx:pt idx="3272">0.99959225493078641</cx:pt>
          <cx:pt idx="3273">0.982149371800214</cx:pt>
          <cx:pt idx="3274">0.99900586118257761</cx:pt>
          <cx:pt idx="3275">0.00016692789533359999</cx:pt>
          <cx:pt idx="3276">0.99991451874588477</cx:pt>
          <cx:pt idx="3277">0.99997859503005471</cx:pt>
          <cx:pt idx="3278">0.99999069703365218</cx:pt>
          <cx:pt idx="3279">0.99976987737449419</cx:pt>
          <cx:pt idx="3280">0.97692123011264265</cx:pt>
          <cx:pt idx="3281">0.99983124034858839</cx:pt>
          <cx:pt idx="3282">0.64590738102620149</cx:pt>
          <cx:pt idx="3283">0.0084336147597112304</cx:pt>
          <cx:pt idx="3284">0.99664658031843356</cx:pt>
          <cx:pt idx="3285">0.99999156120424404</cx:pt>
          <cx:pt idx="3286">0.99997077114574251</cx:pt>
          <cx:pt idx="3287">0.99828756788568007</cx:pt>
          <cx:pt idx="3288">0.99838308226315431</cx:pt>
          <cx:pt idx="3289">0.99989308205681227</cx:pt>
          <cx:pt idx="3290">0.090949676062562254</cx:pt>
          <cx:pt idx="3291">0.0014356867551612816</cx:pt>
          <cx:pt idx="3292">0.0036887689379399564</cx:pt>
          <cx:pt idx="3293">0.98018424191068543</cx:pt>
          <cx:pt idx="3294">0.99999204475660564</cx:pt>
          <cx:pt idx="3295">0.0033865366582487948</cx:pt>
          <cx:pt idx="3296">0.99787632539446425</cx:pt>
          <cx:pt idx="3297">0.0001110818217873</cx:pt>
          <cx:pt idx="3298">0.0023357995162832153</cx:pt>
          <cx:pt idx="3299">0.97970451706911421</cx:pt>
          <cx:pt idx="3300">0.0002237358711317</cx:pt>
          <cx:pt idx="3301">0.99052973552150148</cx:pt>
          <cx:pt idx="3302">0.99837703856276483</cx:pt>
          <cx:pt idx="3303">0.0037745038978075039</cx:pt>
          <cx:pt idx="3304">0.0001089408921558</cx:pt>
          <cx:pt idx="3305">0.13010775526054752</cx:pt>
          <cx:pt idx="3306">0.0037745038978075039</cx:pt>
          <cx:pt idx="3307">0.00097604628594429998</cx:pt>
          <cx:pt idx="3308">0.99999025079983339</cx:pt>
          <cx:pt idx="3309">0.99988241994348204</cx:pt>
          <cx:pt idx="3310">0.99052973552150148</cx:pt>
          <cx:pt idx="3311">0.98282599031641438</cx:pt>
          <cx:pt idx="3312">0.99993294681474076</cx:pt>
          <cx:pt idx="3313">0.88716461459013529</cx:pt>
          <cx:pt idx="3314">0.0023357995162832153</cx:pt>
          <cx:pt idx="3315">0.99977859515629797</cx:pt>
          <cx:pt idx="3316">0.99998209696667006</cx:pt>
          <cx:pt idx="3317">0.9999862410449849</cx:pt>
          <cx:pt idx="3318">0.000105665941623</cx:pt>
          <cx:pt idx="3319">0.0016061359085630623</cx:pt>
          <cx:pt idx="3320">0.0029856364628071674</cx:pt>
          <cx:pt idx="3321">0.93013998418609145</cx:pt>
          <cx:pt idx="3322">0.0001063810713363</cx:pt>
          <cx:pt idx="3323">0.00015091256166600001</cx:pt>
          <cx:pt idx="3324">0.99052496515027888</cx:pt>
          <cx:pt idx="3325">0.020996580155448578</cx:pt>
          <cx:pt idx="3326">7.9943216214399998e-05</cx:pt>
          <cx:pt idx="3327">0.99848413188162832</cx:pt>
          <cx:pt idx="3328">0.99848413188162832</cx:pt>
          <cx:pt idx="3329">0.0028540966914159709</cx:pt>
          <cx:pt idx="3330">0.01627901458439366</cx:pt>
          <cx:pt idx="3331">0.0036887689379399564</cx:pt>
          <cx:pt idx="3332">0.00097604628594429998</cx:pt>
          <cx:pt idx="3333">0.0042593058054724488</cx:pt>
          <cx:pt idx="3334">8.0897635350999996e-05</cx:pt>
          <cx:pt idx="3335">9.6792055231300007e-05</cx:pt>
          <cx:pt idx="3336">0.001980465771382819</cx:pt>
          <cx:pt idx="3337">0.0045430895559037702</cx:pt>
          <cx:pt idx="3338">0.99780402392611578</cx:pt>
          <cx:pt idx="3339">0.13010775526054752</cx:pt>
          <cx:pt idx="3340">0.0023357995162832153</cx:pt>
          <cx:pt idx="3341">0.00068808377117469998</cx:pt>
          <cx:pt idx="3342">0.00097604628594429998</cx:pt>
          <cx:pt idx="3343">0.94916190261042133</cx:pt>
          <cx:pt idx="3344">0.00065942829904200003</cx:pt>
          <cx:pt idx="3345">0.0036887689379399564</cx:pt>
          <cx:pt idx="3346">0.00097604628594429998</cx:pt>
          <cx:pt idx="3347">0.0023357995162832153</cx:pt>
          <cx:pt idx="3348">0.75461045546759353</cx:pt>
          <cx:pt idx="3349">0.99984244435136582</cx:pt>
          <cx:pt idx="3350">0.0023357995162832153</cx:pt>
          <cx:pt idx="3351">0.00097604628594429998</cx:pt>
          <cx:pt idx="3352">8.1739508084599998e-05</cx:pt>
          <cx:pt idx="3353">0.0057493887011663006</cx:pt>
          <cx:pt idx="3354">7.9943216214399998e-05</cx:pt>
          <cx:pt idx="3355">0.99184131423355071</cx:pt>
          <cx:pt idx="3356">0.97888357347416166</cx:pt>
          <cx:pt idx="3357">0.97970451706911421</cx:pt>
          <cx:pt idx="3358">0.0036887689379399564</cx:pt>
          <cx:pt idx="3359">0.054687971770633684</cx:pt>
          <cx:pt idx="3360">0.0059688997222931764</cx:pt>
          <cx:pt idx="3361">0.00016230124491880001</cx:pt>
          <cx:pt idx="3362">0.97764640324310648</cx:pt>
          <cx:pt idx="3363">0.00097604628594429998</cx:pt>
          <cx:pt idx="3364">0.97764640324310648</cx:pt>
          <cx:pt idx="3365">6.4789819605799996e-05</cx:pt>
          <cx:pt idx="3366">0.99052973552150148</cx:pt>
          <cx:pt idx="3367">0.13010775526054752</cx:pt>
          <cx:pt idx="3368">0.13010775526054752</cx:pt>
          <cx:pt idx="3369">0.000105665941623</cx:pt>
          <cx:pt idx="3370">0.0001047056475754</cx:pt>
          <cx:pt idx="3371">0.00092319494420209998</cx:pt>
          <cx:pt idx="3372">0.98733368792497322</cx:pt>
          <cx:pt idx="3373">0.0053727983750545601</cx:pt>
          <cx:pt idx="3374">0.93379748409711893</cx:pt>
          <cx:pt idx="3375">0.0036887689379399564</cx:pt>
          <cx:pt idx="3376">0.99052973552150148</cx:pt>
          <cx:pt idx="3377">0.00081595660265450004</cx:pt>
          <cx:pt idx="3378">0.01062658419553904</cx:pt>
          <cx:pt idx="3379">0.0042305902175683108</cx:pt>
          <cx:pt idx="3380">0.0002237358711317</cx:pt>
          <cx:pt idx="3381">0.003370953477639162</cx:pt>
          <cx:pt idx="3382">0.0020616891526507252</cx:pt>
          <cx:pt idx="3383">0.13010775526054752</cx:pt>
          <cx:pt idx="3384">0.00046172657316009998</cx:pt>
          <cx:pt idx="3385">0.93013998418609145</cx:pt>
          <cx:pt idx="3386">0.001980465771382819</cx:pt>
          <cx:pt idx="3387">8.67785896249e-05</cx:pt>
          <cx:pt idx="3388">0.0057493887011663006</cx:pt>
          <cx:pt idx="3389">0.0042584864755984553</cx:pt>
          <cx:pt idx="3390">0.0042305902175683108</cx:pt>
          <cx:pt idx="3391">0.001980465771382819</cx:pt>
          <cx:pt idx="3392">0.0036887689379399564</cx:pt>
          <cx:pt idx="3393">0.99052973552150148</cx:pt>
          <cx:pt idx="3394">0.0036887689379399564</cx:pt>
          <cx:pt idx="3395">0.00021468551895889999</cx:pt>
          <cx:pt idx="3396">0.0014178650063165815</cx:pt>
          <cx:pt idx="3397">0.00090397604787269996</cx:pt>
          <cx:pt idx="3398">0.0028529222689662632</cx:pt>
          <cx:pt idx="3399">0.0001376823983576</cx:pt>
          <cx:pt idx="3400">0.0085034711140041744</cx:pt>
          <cx:pt idx="3401">0.99827544526007916</cx:pt>
          <cx:pt idx="3402">0.13010775526054752</cx:pt>
          <cx:pt idx="3403">0.13010775526054752</cx:pt>
          <cx:pt idx="3404">0.0085628761955928792</cx:pt>
          <cx:pt idx="3405">0.009384164634784059</cx:pt>
          <cx:pt idx="3406">0.00068603505853040002</cx:pt>
          <cx:pt idx="3407">0.0042305902175683108</cx:pt>
          <cx:pt idx="3408">0.97764640324310648</cx:pt>
          <cx:pt idx="3409">0.99651927121270401</cx:pt>
          <cx:pt idx="3410">0.99997000767819622</cx:pt>
          <cx:pt idx="3411">0.00097604628594429998</cx:pt>
          <cx:pt idx="3412">0.99897696663747237</cx:pt>
          <cx:pt idx="3413">0.99539946968297466</cx:pt>
          <cx:pt idx="3414">0.99972403443763369</cx:pt>
          <cx:pt idx="3415">0.99998319467289332</cx:pt>
          <cx:pt idx="3416">0.0028529222689662632</cx:pt>
          <cx:pt idx="3417">0.0023220793373075611</cx:pt>
          <cx:pt idx="3418">0.0036887689379399564</cx:pt>
          <cx:pt idx="3419">0.982149371800214</cx:pt>
          <cx:pt idx="3420">0.017293845938661706</cx:pt>
          <cx:pt idx="3421">0.020996580155448578</cx:pt>
          <cx:pt idx="3422">0.99176509482853703</cx:pt>
          <cx:pt idx="3423">0.0036887689379399564</cx:pt>
          <cx:pt idx="3424">0.99279318062456479</cx:pt>
          <cx:pt idx="3425">0.99997135693354899</cx:pt>
          <cx:pt idx="3426">0.99987867258829599</cx:pt>
          <cx:pt idx="3427">0.002079578561544912</cx:pt>
          <cx:pt idx="3428">0.99519936863327407</cx:pt>
          <cx:pt idx="3429">0.97316947497526785</cx:pt>
          <cx:pt idx="3430">0.98307304457001021</cx:pt>
          <cx:pt idx="3431">0.99999183806527869</cx:pt>
          <cx:pt idx="3432">0.99995362186175718</cx:pt>
          <cx:pt idx="3433">0.9998408493614368</cx:pt>
          <cx:pt idx="3434">0.98314267849668158</cx:pt>
          <cx:pt idx="3435">0.0001442709857522</cx:pt>
          <cx:pt idx="3436">0.75461045546759353</cx:pt>
          <cx:pt idx="3437">0.96565512607969684</cx:pt>
          <cx:pt idx="3438">0.0042305902175683108</cx:pt>
          <cx:pt idx="3439">0.98733368792497322</cx:pt>
          <cx:pt idx="3440">0.0028925822804321626</cx:pt>
          <cx:pt idx="3441">0.00016179812152710001</cx:pt>
          <cx:pt idx="3442">0.0003739413292312</cx:pt>
          <cx:pt idx="3443">0.0045430895559037702</cx:pt>
          <cx:pt idx="3444">0.020996580155448578</cx:pt>
          <cx:pt idx="3445">0.98252973366297347</cx:pt>
          <cx:pt idx="3446">0.13010775526054752</cx:pt>
          <cx:pt idx="3447">0.99993051744900652</cx:pt>
          <cx:pt idx="3448">0.99054120758097253</cx:pt>
          <cx:pt idx="3449">0.0063782165306369362</cx:pt>
          <cx:pt idx="3450">0.99948828904010256</cx:pt>
          <cx:pt idx="3451">0.97281311131811887</cx:pt>
          <cx:pt idx="3452">0.6712300495813226</cx:pt>
          <cx:pt idx="3453">0.99456595320239971</cx:pt>
          <cx:pt idx="3454">0.00051330983588630005</cx:pt>
          <cx:pt idx="3455">0.99897873567384399</cx:pt>
          <cx:pt idx="3456">0.99509302825120693</cx:pt>
          <cx:pt idx="3457">0.99993784473377367</cx:pt>
          <cx:pt idx="3458">0.982149371800214</cx:pt>
          <cx:pt idx="3459">0.982149371800214</cx:pt>
          <cx:pt idx="3460">6.4789819605799996e-05</cx:pt>
          <cx:pt idx="3461">0.99952875428279364</cx:pt>
          <cx:pt idx="3462">0.99999184239934902</cx:pt>
          <cx:pt idx="3463">0.0014744203415272372</cx:pt>
          <cx:pt idx="3464">0.97944204751750819</cx:pt>
          <cx:pt idx="3465">0.99983276031196289</cx:pt>
          <cx:pt idx="3466">0.0042305902175683108</cx:pt>
          <cx:pt idx="3467">0.99998048259128958</cx:pt>
          <cx:pt idx="3468">0.99646996220645256</cx:pt>
          <cx:pt idx="3469">0.0059688997222931764</cx:pt>
          <cx:pt idx="3470">0.0015257107733494199</cx:pt>
          <cx:pt idx="3471">0.99983913260724844</cx:pt>
          <cx:pt idx="3472">0.99946874775696615</cx:pt>
          <cx:pt idx="3473">0.99999305504545721</cx:pt>
          <cx:pt idx="3474">0.9999643961070358</cx:pt>
          <cx:pt idx="3475">0.0036887689379399564</cx:pt>
          <cx:pt idx="3476">0.0059688997222931764</cx:pt>
          <cx:pt idx="3477">0.99307264191652589</cx:pt>
          <cx:pt idx="3478">0.0036887689379399564</cx:pt>
          <cx:pt idx="3479">0.2108441310037841</cx:pt>
          <cx:pt idx="3480">0.99564834901068</cx:pt>
          <cx:pt idx="3481">0.0042305902175683108</cx:pt>
          <cx:pt idx="3482">0.99054120758097253</cx:pt>
          <cx:pt idx="3483">0.0053727983750545601</cx:pt>
          <cx:pt idx="3484">0.93186629050541303</cx:pt>
          <cx:pt idx="3485">0.9999114166415578</cx:pt>
          <cx:pt idx="3486">0.99829837444016845</cx:pt>
          <cx:pt idx="3487">8.1911577636800001e-05</cx:pt>
          <cx:pt idx="3488">0.0023357995162832153</cx:pt>
          <cx:pt idx="3489">0.99034874550321073</cx:pt>
          <cx:pt idx="3490">0.033559431482064049</cx:pt>
          <cx:pt idx="3491">0.0017048906894845429</cx:pt>
          <cx:pt idx="3492">0.0001442709857522</cx:pt>
          <cx:pt idx="3493">0.001980465771382819</cx:pt>
          <cx:pt idx="3494">0.9999266120195015</cx:pt>
          <cx:pt idx="3495">0.97944204751750819</cx:pt>
          <cx:pt idx="3496">0.003370953477639162</cx:pt>
          <cx:pt idx="3497">0.00040558199582699998</cx:pt>
          <cx:pt idx="3498">0.99947988130006593</cx:pt>
          <cx:pt idx="3499">0.93094664861827781</cx:pt>
          <cx:pt idx="3500">0.94528997901787271</cx:pt>
          <cx:pt idx="3501">0.99979173037843294</cx:pt>
          <cx:pt idx="3502">0.99999184239934902</cx:pt>
          <cx:pt idx="3503">0.99999025079983339</cx:pt>
          <cx:pt idx="3504">0.3281163121468626</cx:pt>
          <cx:pt idx="3505">0.9999398938381624</cx:pt>
          <cx:pt idx="3506">0.0053727983750545601</cx:pt>
          <cx:pt idx="3507">0.0042305902175683108</cx:pt>
          <cx:pt idx="3508">0.13010775526054752</cx:pt>
          <cx:pt idx="3509">8.3271929193300004e-05</cx:pt>
          <cx:pt idx="3510">0.99054120758097253</cx:pt>
          <cx:pt idx="3511">0.99052973552150148</cx:pt>
          <cx:pt idx="3512">0.99918578159915483</cx:pt>
          <cx:pt idx="3513">0.99995815439119429</cx:pt>
          <cx:pt idx="3514">0.0023357995162832153</cx:pt>
          <cx:pt idx="3515">0.0057493887011663006</cx:pt>
          <cx:pt idx="3516">0.0023357995162832153</cx:pt>
          <cx:pt idx="3517">0.99054120758097253</cx:pt>
          <cx:pt idx="3518">0.99999305504545721</cx:pt>
          <cx:pt idx="3519">0.003370953477639162</cx:pt>
          <cx:pt idx="3520">0.99999071131909434</cx:pt>
          <cx:pt idx="3521">0.99998564078064378</cx:pt>
          <cx:pt idx="3522">0.00062899971540960004</cx:pt>
          <cx:pt idx="3523">0.99999254622671829</cx:pt>
          <cx:pt idx="3524">0.0013284876325614389</cx:pt>
          <cx:pt idx="3525">0.0027746744994405835</cx:pt>
          <cx:pt idx="3526">0.99883840188465933</cx:pt>
          <cx:pt idx="3527">0.99985654667126034</cx:pt>
          <cx:pt idx="3528">0.95551792284588377</cx:pt>
          <cx:pt idx="3529">0.99543356046799547</cx:pt>
          <cx:pt idx="3530">0.0019817094697250144</cx:pt>
          <cx:pt idx="3531">0.99952898330810036</cx:pt>
          <cx:pt idx="3532">0.99995570318297322</cx:pt>
          <cx:pt idx="3533">0.99999052876471772</cx:pt>
          <cx:pt idx="3534">0.982149371800214</cx:pt>
          <cx:pt idx="3535">0.99139266129360948</cx:pt>
          <cx:pt idx="3536">0.13010775526054752</cx:pt>
          <cx:pt idx="3537">0.99992562204886326</cx:pt>
          <cx:pt idx="3538">0.0054015124923353615</cx:pt>
          <cx:pt idx="3539">0.99998932673601937</cx:pt>
          <cx:pt idx="3540">0.99799064250356073</cx:pt>
          <cx:pt idx="3541">0.99646996220645256</cx:pt>
          <cx:pt idx="3542">0.99994136922821508</cx:pt>
          <cx:pt idx="3543">0.99997527974002931</cx:pt>
          <cx:pt idx="3544">0.0039398652897657807</cx:pt>
          <cx:pt idx="3545">0.99998371286120158</cx:pt>
          <cx:pt idx="3546">0.99994679675806653</cx:pt>
          <cx:pt idx="3547">0.00071046492002710003</cx:pt>
          <cx:pt idx="3548">0.96670607924040719</cx:pt>
          <cx:pt idx="3549">0.021614275562129134</cx:pt>
          <cx:pt idx="3550">0.99995789222230891</cx:pt>
          <cx:pt idx="3551">0.99445123388106305</cx:pt>
          <cx:pt idx="3552">0.99859417538962036</cx:pt>
          <cx:pt idx="3553">0.99998362810392449</cx:pt>
          <cx:pt idx="3554">6.9162549021099999e-05</cx:pt>
          <cx:pt idx="3555">0.9999916152063808</cx:pt>
          <cx:pt idx="3556">0.95632187030495164</cx:pt>
          <cx:pt idx="3557">0.99990341630651391</cx:pt>
          <cx:pt idx="3558">0.95917859214639634</cx:pt>
          <cx:pt idx="3559">0.99993000399026144</cx:pt>
          <cx:pt idx="3560">0.99992095441843276</cx:pt>
          <cx:pt idx="3561">0.99562548625549174</cx:pt>
          <cx:pt idx="3562">0.99423761766424934</cx:pt>
          <cx:pt idx="3563">0.99996817992251907</cx:pt>
          <cx:pt idx="3564">0.99997395741480544</cx:pt>
          <cx:pt idx="3565">8.4228848136800002e-05</cx:pt>
          <cx:pt idx="3566">0.99991824684212327</cx:pt>
          <cx:pt idx="3567">0.0008929222753457</cx:pt>
          <cx:pt idx="3568">0.99998001732565611</cx:pt>
          <cx:pt idx="3569">0.99999277815558996</cx:pt>
          <cx:pt idx="3570">0.00016862729286239999</cx:pt>
          <cx:pt idx="3571">0.99999280275367208</cx:pt>
          <cx:pt idx="3572">0.00091153541555550005</cx:pt>
          <cx:pt idx="3573">0.0003652560682021</cx:pt>
          <cx:pt idx="3574">0.99996571974790971</cx:pt>
          <cx:pt idx="3575">0.99778363525771241</cx:pt>
          <cx:pt idx="3576">0.99992971720870583</cx:pt>
          <cx:pt idx="3577">0.00040186281924849999</cx:pt>
          <cx:pt idx="3578">0.0018129501626054964</cx:pt>
          <cx:pt idx="3579">0.99914864403694548</cx:pt>
          <cx:pt idx="3580">0.99767545444216132</cx:pt>
          <cx:pt idx="3581">0.99986359060855501</cx:pt>
          <cx:pt idx="3582">0.0016742741462220595</cx:pt>
          <cx:pt idx="3583">0.98626091355626466</cx:pt>
          <cx:pt idx="3584">0.95539116345001973</cx:pt>
          <cx:pt idx="3585">0.99994284287521085</cx:pt>
          <cx:pt idx="3586">0.99696168384572093</cx:pt>
          <cx:pt idx="3587">0.99997189020909394</cx:pt>
          <cx:pt idx="3588">0.99945813984382847</cx:pt>
          <cx:pt idx="3589">0.91952554803225084</cx:pt>
          <cx:pt idx="3590">0.0002237358711317</cx:pt>
          <cx:pt idx="3591">0.93013998418609145</cx:pt>
          <cx:pt idx="3592">0.99848413188162832</cx:pt>
          <cx:pt idx="3593">0.98733368792497322</cx:pt>
          <cx:pt idx="3594">0.9979876446923438</cx:pt>
          <cx:pt idx="3595">0.0079435373833915864</cx:pt>
          <cx:pt idx="3596">0.99978309134928767</cx:pt>
          <cx:pt idx="3597">0.99690495222097619</cx:pt>
          <cx:pt idx="3598">0.020996580155448578</cx:pt>
          <cx:pt idx="3599">0.00090397604787269996</cx:pt>
          <cx:pt idx="3600">0.96670607924040719</cx:pt>
          <cx:pt idx="3601">0.99978214437421331</cx:pt>
          <cx:pt idx="3602">0.99986188780827301</cx:pt>
          <cx:pt idx="3603">0.9999916152063808</cx:pt>
          <cx:pt idx="3604">0.0081216164502578465</cx:pt>
          <cx:pt idx="3605">0.002200633275910492</cx:pt>
          <cx:pt idx="3606">0.99976955786360067</cx:pt>
          <cx:pt idx="3607">0.99982050388362909</cx:pt>
          <cx:pt idx="3608">0.99997713299050395</cx:pt>
          <cx:pt idx="3609">0.99958126681965931</cx:pt>
          <cx:pt idx="3610">0.036396649078696497</cx:pt>
          <cx:pt idx="3611">0.99047260688666028</cx:pt>
          <cx:pt idx="3612">0.99848413188162832</cx:pt>
          <cx:pt idx="3613">0.0084133255108291231</cx:pt>
          <cx:pt idx="3614">0.99052973552150148</cx:pt>
          <cx:pt idx="3615">0.99848413188162832</cx:pt>
          <cx:pt idx="3616">0.020996580155448578</cx:pt>
          <cx:pt idx="3617">0.00065942829904200003</cx:pt>
          <cx:pt idx="3618">0.982149371800214</cx:pt>
          <cx:pt idx="3619">0.0001442709857522</cx:pt>
          <cx:pt idx="3620">0.99737072868615273</cx:pt>
          <cx:pt idx="3621">0.97881324008628523</cx:pt>
          <cx:pt idx="3622">0.982149371800214</cx:pt>
          <cx:pt idx="3623">0.0028540966914159709</cx:pt>
          <cx:pt idx="3624">0.0001047056475754</cx:pt>
          <cx:pt idx="3625">0.0057493887011663006</cx:pt>
          <cx:pt idx="3626">0.99998683064558169</cx:pt>
          <cx:pt idx="3627">0.98096609116539946</cx:pt>
          <cx:pt idx="3628">0.0036887689379399564</cx:pt>
          <cx:pt idx="3629">0.97281311131811887</cx:pt>
          <cx:pt idx="3630">0.0057493887011663006</cx:pt>
          <cx:pt idx="3631">0.982149371800214</cx:pt>
          <cx:pt idx="3632">0.982149371800214</cx:pt>
          <cx:pt idx="3633">0.13010775526054752</cx:pt>
          <cx:pt idx="3634">0.0028529222689662632</cx:pt>
          <cx:pt idx="3635">0.0002237358711317</cx:pt>
          <cx:pt idx="3636">0.0016204615750935172</cx:pt>
          <cx:pt idx="3637">0.95285364471220646</cx:pt>
          <cx:pt idx="3638">0.99234492277903052</cx:pt>
          <cx:pt idx="3639">0.020996580155448578</cx:pt>
          <cx:pt idx="3640">0.0001442709857522</cx:pt>
          <cx:pt idx="3641">0.0053727983750545601</cx:pt>
          <cx:pt idx="3642">0.0019591273208794751</cx:pt>
          <cx:pt idx="3643">0.0057493887011663006</cx:pt>
          <cx:pt idx="3644">0.0059688997222931764</cx:pt>
          <cx:pt idx="3645">0.0053727983750545601</cx:pt>
          <cx:pt idx="3646">8.2943133188599996e-05</cx:pt>
          <cx:pt idx="3647">0.0036887689379399564</cx:pt>
          <cx:pt idx="3648">0.001980465771382819</cx:pt>
          <cx:pt idx="3649">0.0019749941539372951</cx:pt>
          <cx:pt idx="3650">0.00097604628594429998</cx:pt>
          <cx:pt idx="3651">0.00057782440751600001</cx:pt>
          <cx:pt idx="3652">0.0037745038978075039</cx:pt>
          <cx:pt idx="3653">0.0001089408921558</cx:pt>
          <cx:pt idx="3654">0.0001051260337478</cx:pt>
          <cx:pt idx="3655">0.0001442709857522</cx:pt>
          <cx:pt idx="3656">0.00097604628594429998</cx:pt>
          <cx:pt idx="3657">0.00097604628594429998</cx:pt>
          <cx:pt idx="3658">7.9943216214399998e-05</cx:pt>
          <cx:pt idx="3659">0.0057493887011663006</cx:pt>
          <cx:pt idx="3660">0.13010775526054752</cx:pt>
          <cx:pt idx="3661">0.0017048906894845429</cx:pt>
          <cx:pt idx="3662">0.070958970126594287</cx:pt>
          <cx:pt idx="3663">0.982149371800214</cx:pt>
          <cx:pt idx="3664">0.0023357995162832153</cx:pt>
          <cx:pt idx="3665">0.0028540966914159709</cx:pt>
          <cx:pt idx="3666">0.001980465771382819</cx:pt>
          <cx:pt idx="3667">0.00090397604787269996</cx:pt>
          <cx:pt idx="3668">0.982149371800214</cx:pt>
          <cx:pt idx="3669">0.0002237358711317</cx:pt>
          <cx:pt idx="3670">0.0028540966914159709</cx:pt>
          <cx:pt idx="3671">0.98556965739577784</cx:pt>
          <cx:pt idx="3672">0.99409684539640075</cx:pt>
          <cx:pt idx="3673">0.0057493887011663006</cx:pt>
          <cx:pt idx="3674">0.0017048906894845429</cx:pt>
          <cx:pt idx="3675">0.0023220793373075611</cx:pt>
          <cx:pt idx="3676">0.00062317743825869999</cx:pt>
          <cx:pt idx="3677">0.0036887689379399564</cx:pt>
          <cx:pt idx="3678">0.0037745038978075039</cx:pt>
          <cx:pt idx="3679">0.0053727983750545601</cx:pt>
          <cx:pt idx="3680">0.0001039748155116</cx:pt>
          <cx:pt idx="3681">0.0023357995162832153</cx:pt>
          <cx:pt idx="3682">0.97881324008628523</cx:pt>
          <cx:pt idx="3683">0.00097604628594429998</cx:pt>
          <cx:pt idx="3684">0.0038177744996899655</cx:pt>
          <cx:pt idx="3685">0.13010775526054752</cx:pt>
          <cx:pt idx="3686">0.00087077338649599995</cx:pt>
          <cx:pt idx="3687">0.982149371800214</cx:pt>
          <cx:pt idx="3688">0.99646996220645256</cx:pt>
          <cx:pt idx="3689">0.98733368792497322</cx:pt>
          <cx:pt idx="3690">0.93013998418609145</cx:pt>
          <cx:pt idx="3691">0.0036887689379399564</cx:pt>
          <cx:pt idx="3692">0.0023357995162832153</cx:pt>
          <cx:pt idx="3693">0.99052973552150148</cx:pt>
          <cx:pt idx="3694">8.2943133188599996e-05</cx:pt>
          <cx:pt idx="3695">0.0037745038978075039</cx:pt>
          <cx:pt idx="3696">0.0023357995162832153</cx:pt>
          <cx:pt idx="3697">0.00095851729364550004</cx:pt>
          <cx:pt idx="3698">0.0053727983750545601</cx:pt>
          <cx:pt idx="3699">0.0023357995162832153</cx:pt>
          <cx:pt idx="3700">0.93013998418609145</cx:pt>
          <cx:pt idx="3701">0.0019591273208794751</cx:pt>
          <cx:pt idx="3702">0.0036887689379399564</cx:pt>
          <cx:pt idx="3703">0.13010775526054752</cx:pt>
          <cx:pt idx="3704">0.99052973552150148</cx:pt>
          <cx:pt idx="3705">0.99054120758097253</cx:pt>
          <cx:pt idx="3706">0.001650066300043797</cx:pt>
          <cx:pt idx="3707">0.99995727134397916</cx:pt>
          <cx:pt idx="3708">0.0087546926876845375</cx:pt>
          <cx:pt idx="3709">0.98731332198347743</cx:pt>
          <cx:pt idx="3710">0.99996997774143404</cx:pt>
          <cx:pt idx="3711">0.0051427125705795478</cx:pt>
          <cx:pt idx="3712">0.99992567704831103</cx:pt>
          <cx:pt idx="3713">0.99176720965942522</cx:pt>
          <cx:pt idx="3714">0.00093916628480420004</cx:pt>
          <cx:pt idx="3715">0.99927439973115106</cx:pt>
          <cx:pt idx="3716">0.99466347068301597</cx:pt>
          <cx:pt idx="3717">0.0024842987006759264</cx:pt>
          <cx:pt idx="3718">0.98806457108944146</cx:pt>
          <cx:pt idx="3719">0.93013998418609145</cx:pt>
          <cx:pt idx="3720">0.0035986333496537213</cx:pt>
          <cx:pt idx="3721">0.99694414715442514</cx:pt>
          <cx:pt idx="3722">0.99996809056335523</cx:pt>
          <cx:pt idx="3723">0.99995939897016328</cx:pt>
          <cx:pt idx="3724">0.99979787769922257</cx:pt>
          <cx:pt idx="3725">0.46516154677825333</cx:pt>
          <cx:pt idx="3726">0.90668088773702005</cx:pt>
          <cx:pt idx="3727">0.99994348186282378</cx:pt>
          <cx:pt idx="3728">0.047233775163130466</cx:pt>
          <cx:pt idx="3729">0.98234620162235209</cx:pt>
          <cx:pt idx="3730">0.99763415570578684</cx:pt>
          <cx:pt idx="3731">0.99680461291953626</cx:pt>
          <cx:pt idx="3732">0.99946607914108088</cx:pt>
          <cx:pt idx="3733">0.51331437454358964</cx:pt>
          <cx:pt idx="3734">0.0057493887011663006</cx:pt>
          <cx:pt idx="3735">0.0036887689379399564</cx:pt>
          <cx:pt idx="3736">0.00083457082549700005</cx:pt>
          <cx:pt idx="3737">0.99325723767747387</cx:pt>
          <cx:pt idx="3738">0.001053297911610965</cx:pt>
          <cx:pt idx="3739">0.0011649367758310334</cx:pt>
          <cx:pt idx="3740">0.99990982256625283</cx:pt>
          <cx:pt idx="3741">0.99806058493566052</cx:pt>
          <cx:pt idx="3742">0.99995815439119429</cx:pt>
          <cx:pt idx="3743">0.99996014618020235</cx:pt>
          <cx:pt idx="3744">0.98602109534467253</cx:pt>
          <cx:pt idx="3745">0.9999374204053193</cx:pt>
          <cx:pt idx="3746">0.99996074225473486</cx:pt>
          <cx:pt idx="3747">0.99978467530425685</cx:pt>
          <cx:pt idx="3748">0.99971980680156669</cx:pt>
          <cx:pt idx="3749">0.99844018387752731</cx:pt>
          <cx:pt idx="3750">0.99992525559446277</cx:pt>
          <cx:pt idx="3751">0.99996849705854296</cx:pt>
          <cx:pt idx="3752">0.99976390533071446</cx:pt>
          <cx:pt idx="3753">0.99828435511525782</cx:pt>
          <cx:pt idx="3754">0.99963357178229284</cx:pt>
          <cx:pt idx="3755">0.9256606918503395</cx:pt>
          <cx:pt idx="3756">0.99999305504545721</cx:pt>
          <cx:pt idx="3757">0.99992074994302549</cx:pt>
          <cx:pt idx="3758">0.99465630405855654</cx:pt>
          <cx:pt idx="3759">0.99238452555364876</cx:pt>
          <cx:pt idx="3760">0.99828233381707132</cx:pt>
          <cx:pt idx="3761">0.9986321975525958</cx:pt>
          <cx:pt idx="3762">0.99998277681750114</cx:pt>
          <cx:pt idx="3763">0.99933566939370688</cx:pt>
          <cx:pt idx="3764">0.99973067973575391</cx:pt>
          <cx:pt idx="3765">0.99977665373529079</cx:pt>
          <cx:pt idx="3766">0.99997830217516048</cx:pt>
          <cx:pt idx="3767">0.9954603063713906</cx:pt>
          <cx:pt idx="3768">0.003575103157992194</cx:pt>
          <cx:pt idx="3769">0.99995764549684474</cx:pt>
          <cx:pt idx="3770">0.99992790261271935</cx:pt>
          <cx:pt idx="3771">0.9860204201265208</cx:pt>
          <cx:pt idx="3772">0.99637989660720361</cx:pt>
          <cx:pt idx="3773">0.9984851548774496</cx:pt>
          <cx:pt idx="3774">6.4789819605799996e-05</cx:pt>
          <cx:pt idx="3775">0.99998821922538061</cx:pt>
          <cx:pt idx="3776">0.99979980782069977</cx:pt>
          <cx:pt idx="3777">0.99971772896627775</cx:pt>
          <cx:pt idx="3778">0.99881769193503089</cx:pt>
          <cx:pt idx="3779">0.99981888875525815</cx:pt>
          <cx:pt idx="3780">0.99654394210447783</cx:pt>
          <cx:pt idx="3781">0.99982193479039683</cx:pt>
          <cx:pt idx="3782">0.9998341901646145</cx:pt>
          <cx:pt idx="3783">0.99999132985737116</cx:pt>
          <cx:pt idx="3784">0.99997533785547654</cx:pt>
          <cx:pt idx="3785">0.010233143035983881</cx:pt>
          <cx:pt idx="3786">0.99983945578344058</cx:pt>
          <cx:pt idx="3787">0.99999025079983339</cx:pt>
          <cx:pt idx="3788">0.99998927028173878</cx:pt>
          <cx:pt idx="3789">0.97941967009419451</cx:pt>
          <cx:pt idx="3790">0.99993375042573795</cx:pt>
          <cx:pt idx="3791">0.9998635726805547</cx:pt>
          <cx:pt idx="3792">0.99996936927148805</cx:pt>
          <cx:pt idx="3793">0.021166688094114188</cx:pt>
          <cx:pt idx="3794">0.00015570764233680001</cx:pt>
          <cx:pt idx="3795">0.031703075095134044</cx:pt>
          <cx:pt idx="3796">0.9996038051264553</cx:pt>
          <cx:pt idx="3797">0.99996609942481052</cx:pt>
          <cx:pt idx="3798">0.00061947209650190004</cx:pt>
          <cx:pt idx="3799">0.99998053421720023</cx:pt>
          <cx:pt idx="3800">0.99934069695498784</cx:pt>
          <cx:pt idx="3801">0.99863177197486919</cx:pt>
          <cx:pt idx="3802">0.99990674634727494</cx:pt>
          <cx:pt idx="3803">0.90668088773702005</cx:pt>
          <cx:pt idx="3804">0.99999074520237252</cx:pt>
          <cx:pt idx="3805">0.9987968603379872</cx:pt>
          <cx:pt idx="3806">0.99941698016820291</cx:pt>
          <cx:pt idx="3807">0.99519936863327407</cx:pt>
          <cx:pt idx="3808">0.968130480765233</cx:pt>
          <cx:pt idx="3809">0.9999652429596726</cx:pt>
          <cx:pt idx="3810">0.027305042764113979</cx:pt>
          <cx:pt idx="3811">0.99986961302158461</cx:pt>
          <cx:pt idx="3812">0.99999052876471772</cx:pt>
          <cx:pt idx="3813">0.00024929792943369997</cx:pt>
          <cx:pt idx="3814">0.99997925775282559</cx:pt>
          <cx:pt idx="3815">0.99418604153003465</cx:pt>
          <cx:pt idx="3816">0.99981179428493872</cx:pt>
          <cx:pt idx="3817">0.041850368576106182</cx:pt>
          <cx:pt idx="3818">0.99999069703365218</cx:pt>
          <cx:pt idx="3819">0.99999204475660564</cx:pt>
          <cx:pt idx="3820">0.98381979924717389</cx:pt>
          <cx:pt idx="3821">0.99997925775282559</cx:pt>
          <cx:pt idx="3822">0.99996963359016</cx:pt>
          <cx:pt idx="3823">0.99995671951834975</cx:pt>
          <cx:pt idx="3824">0.99857329702598885</cx:pt>
          <cx:pt idx="3825">0.99980630526864089</cx:pt>
          <cx:pt idx="3826">0.99453363523323424</cx:pt>
          <cx:pt idx="3827">0.99998873843115677</cx:pt>
          <cx:pt idx="3828">0.00053482158854789997</cx:pt>
          <cx:pt idx="3829">0.00015720653013119999</cx:pt>
          <cx:pt idx="3830">0.0001816984926471</cx:pt>
          <cx:pt idx="3831">0.99995267920175601</cx:pt>
          <cx:pt idx="3832">0.20571635310677835</cx:pt>
          <cx:pt idx="3833">0.99974029396537645</cx:pt>
          <cx:pt idx="3834">0.99980937629622024</cx:pt>
          <cx:pt idx="3835">0.99997504334584575</cx:pt>
          <cx:pt idx="3836">0.99985774770137037</cx:pt>
          <cx:pt idx="3837">0.99958661855407749</cx:pt>
          <cx:pt idx="3838">0.99397996562386115</cx:pt>
          <cx:pt idx="3839">0.93023931162014917</cx:pt>
          <cx:pt idx="3840">0.99808349255399575</cx:pt>
          <cx:pt idx="3841">0.99972957597253964</cx:pt>
          <cx:pt idx="3842">0.9959216286386019</cx:pt>
          <cx:pt idx="3843">0.99972266162061918</cx:pt>
          <cx:pt idx="3844">0.99995570318297322</cx:pt>
          <cx:pt idx="3845">0.9999835314291351</cx:pt>
          <cx:pt idx="3846">0.99992176427536728</cx:pt>
          <cx:pt idx="3847">0.99747567961772565</cx:pt>
          <cx:pt idx="3848">0.99996751825104446</cx:pt>
          <cx:pt idx="3849">0.99981483955485573</cx:pt>
          <cx:pt idx="3850">0.99980063197330893</cx:pt>
          <cx:pt idx="3851">0.99967395192277098</cx:pt>
          <cx:pt idx="3852">0.99590419060512014</cx:pt>
          <cx:pt idx="3853">0.9941579039161943</cx:pt>
          <cx:pt idx="3854">0.99994545962331849</cx:pt>
          <cx:pt idx="3855">0.0023179123566043282</cx:pt>
          <cx:pt idx="3856">0.00028232163945230001</cx:pt>
          <cx:pt idx="3857">0.99689060643153315</cx:pt>
          <cx:pt idx="3858">0.0033226933108674388</cx:pt>
          <cx:pt idx="3859">0.99997014307405929</cx:pt>
          <cx:pt idx="3860">0.00079729620457959997</cx:pt>
          <cx:pt idx="3861">0.99935083265072255</cx:pt>
          <cx:pt idx="3862">0.99912905883476288</cx:pt>
          <cx:pt idx="3863">0.99998070256378646</cx:pt>
          <cx:pt idx="3864">0.99682242953822653</cx:pt>
          <cx:pt idx="3865">0.99793112636763981</cx:pt>
          <cx:pt idx="3866">0.99999069703365218</cx:pt>
          <cx:pt idx="3867">0.99998558017506101</cx:pt>
          <cx:pt idx="3868">0.99986757029158724</cx:pt>
          <cx:pt idx="3869">0.99998546270336885</cx:pt>
          <cx:pt idx="3870">0.9866856850288479</cx:pt>
          <cx:pt idx="3871">0.99998843228366274</cx:pt>
          <cx:pt idx="3872">0.9975062295197914</cx:pt>
          <cx:pt idx="3873">0.99974029396537645</cx:pt>
          <cx:pt idx="3874">0.99981987644955084</cx:pt>
          <cx:pt idx="3875">0.99997165905758656</cx:pt>
          <cx:pt idx="3876">0.9946907131699898</cx:pt>
          <cx:pt idx="3877">0.99978358007186741</cx:pt>
          <cx:pt idx="3878">0.9999820318332604</cx:pt>
          <cx:pt idx="3879">0.99668625831531232</cx:pt>
          <cx:pt idx="3880">0.014579363345687197</cx:pt>
          <cx:pt idx="3881">0.99998625580742828</cx:pt>
          <cx:pt idx="3882">0.99176720965942522</cx:pt>
          <cx:pt idx="3883">0.99998815333816937</cx:pt>
          <cx:pt idx="3884">0.9994886850723087</cx:pt>
          <cx:pt idx="3885">0.99957770900521392</cx:pt>
          <cx:pt idx="3886">0.99988994164683054</cx:pt>
          <cx:pt idx="3887">0.99998067937149193</cx:pt>
          <cx:pt idx="3888">0.9999831941658649</cx:pt>
          <cx:pt idx="3889">0.99998217176003823</cx:pt>
          <cx:pt idx="3890">0.82131834027618345</cx:pt>
          <cx:pt idx="3891">0.020559225043728695</cx:pt>
          <cx:pt idx="3892">0.99990017984038748</cx:pt>
          <cx:pt idx="3893">0.99829837444016845</cx:pt>
          <cx:pt idx="3894">0.99052973552150148</cx:pt>
          <cx:pt idx="3895">0.99999025079983339</cx:pt>
          <cx:pt idx="3896">0.001980465771382819</cx:pt>
          <cx:pt idx="3897">0.99628203489217315</cx:pt>
          <cx:pt idx="3898">0.0036887689379399564</cx:pt>
          <cx:pt idx="3899">0.93013998418609145</cx:pt>
          <cx:pt idx="3900">0.98170348422564413</cx:pt>
          <cx:pt idx="3901">8.8981031725099999e-05</cx:pt>
          <cx:pt idx="3902">0.99999116253027864</cx:pt>
          <cx:pt idx="3903">0.99839454738955258</cx:pt>
          <cx:pt idx="3904">0.99509908046172624</cx:pt>
          <cx:pt idx="3905">0.99445168935827299</cx:pt>
          <cx:pt idx="3906">0.99950439577731032</cx:pt>
          <cx:pt idx="3907">0.99999204475660564</cx:pt>
          <cx:pt idx="3908">0.060582555622470183</cx:pt>
          <cx:pt idx="3909">0.00054613908722089995</cx:pt>
          <cx:pt idx="3910">0.043024391970989423</cx:pt>
          <cx:pt idx="3911">0.0011473629015630166</cx:pt>
          <cx:pt idx="3912">0.98712956392596241</cx:pt>
          <cx:pt idx="3913">0.99052973552150148</cx:pt>
          <cx:pt idx="3914">0.99054120758097253</cx:pt>
          <cx:pt idx="3915">0.99052973552150148</cx:pt>
          <cx:pt idx="3916">0.00097604628594429998</cx:pt>
          <cx:pt idx="3917">0.0021340613723226571</cx:pt>
          <cx:pt idx="3918">0.0057493887011663006</cx:pt>
          <cx:pt idx="3919">0.000401843305679</cx:pt>
          <cx:pt idx="3920">8.0098047616100005e-05</cx:pt>
          <cx:pt idx="3921">0.13010775526054752</cx:pt>
          <cx:pt idx="3922">0.0073433209064010787</cx:pt>
          <cx:pt idx="3923">0.97813804565385021</cx:pt>
          <cx:pt idx="3924">0.13010775526054752</cx:pt>
          <cx:pt idx="3925">0.0037745038978075039</cx:pt>
          <cx:pt idx="3926">0.0036887689379399564</cx:pt>
          <cx:pt idx="3927">0.0045430895559037702</cx:pt>
          <cx:pt idx="3928">0.0057493887011663006</cx:pt>
          <cx:pt idx="3929">0.0036887689379399564</cx:pt>
          <cx:pt idx="3930">0.0037745038978075039</cx:pt>
          <cx:pt idx="3931">0.0016061359085630623</cx:pt>
          <cx:pt idx="3932">0.99951647204561611</cx:pt>
          <cx:pt idx="3933">0.020996580155448578</cx:pt>
          <cx:pt idx="3934">0.00024183852670500001</cx:pt>
          <cx:pt idx="3935">0.0028529222689662632</cx:pt>
          <cx:pt idx="3936">0.79621794409529412</cx:pt>
          <cx:pt idx="3937">0.00010514860479680001</cx:pt>
          <cx:pt idx="3938">0.0023357995162832153</cx:pt>
          <cx:pt idx="3939">0.001650066300043797</cx:pt>
          <cx:pt idx="3940">0.99828609766655352</cx:pt>
          <cx:pt idx="3941">0.020810512521902053</cx:pt>
          <cx:pt idx="3942">0.0036887689379399564</cx:pt>
          <cx:pt idx="3943">0.00020562966342750001</cx:pt>
          <cx:pt idx="3944">0.0036887689379399564</cx:pt>
          <cx:pt idx="3945">0.0023357995162832153</cx:pt>
          <cx:pt idx="3946">0.0057493887011663006</cx:pt>
          <cx:pt idx="3947">0.91461580948677812</cx:pt>
          <cx:pt idx="3948">0.020996580155448578</cx:pt>
          <cx:pt idx="3949">0.0023357995162832153</cx:pt>
          <cx:pt idx="3950">0.0036887689379399564</cx:pt>
          <cx:pt idx="3951">0.99646996220645256</cx:pt>
          <cx:pt idx="3952">0.98733368792497322</cx:pt>
          <cx:pt idx="3953">0.00027479493392419999</cx:pt>
          <cx:pt idx="3954">7.1499442117699995e-05</cx:pt>
          <cx:pt idx="3955">0.020996580155448578</cx:pt>
          <cx:pt idx="3956">0.98816434734363934</cx:pt>
          <cx:pt idx="3957">0.0016204615750935172</cx:pt>
          <cx:pt idx="3958">0.0033865366582487948</cx:pt>
          <cx:pt idx="3959">0.99297074771002158</cx:pt>
          <cx:pt idx="3960">6.4789819605799996e-05</cx:pt>
          <cx:pt idx="3961">0.982149371800214</cx:pt>
          <cx:pt idx="3962">0.0001275587470453</cx:pt>
          <cx:pt idx="3963">0.00079887964861340003</cx:pt>
          <cx:pt idx="3964">0.010275974784260858</cx:pt>
          <cx:pt idx="3965">0.0047208647635795528</cx:pt>
          <cx:pt idx="3966">0.0023220793373075611</cx:pt>
          <cx:pt idx="3967">0.9823001635307087</cx:pt>
          <cx:pt idx="3968">7.9960380827600005e-05</cx:pt>
          <cx:pt idx="3969">0.0045430895559037702</cx:pt>
          <cx:pt idx="3970">0.0001071270443943</cx:pt>
          <cx:pt idx="3971">0.0023357995162832153</cx:pt>
          <cx:pt idx="3972">0.76932509105881797</cx:pt>
          <cx:pt idx="3973">0.76932509105881797</cx:pt>
          <cx:pt idx="3974">0.00058734956326190004</cx:pt>
          <cx:pt idx="3975">0.97881324008628523</cx:pt>
          <cx:pt idx="3976">8.2493720913899999e-05</cx:pt>
          <cx:pt idx="3977">8.3271929193300004e-05</cx:pt>
          <cx:pt idx="3978">0.00043201681945359999</cx:pt>
          <cx:pt idx="3979">0.0057493887011663006</cx:pt>
          <cx:pt idx="3980">0.00024977830104880002</cx:pt>
          <cx:pt idx="3981">0.0001047056475754</cx:pt>
          <cx:pt idx="3982">0.0020811218519664679</cx:pt>
          <cx:pt idx="3983">0.0002237358711317</cx:pt>
          <cx:pt idx="3984">0.90634598173662317</cx:pt>
          <cx:pt idx="3985">0.00054481499139969998</cx:pt>
          <cx:pt idx="3986">0.00056190617556949995</cx:pt>
          <cx:pt idx="3987">0.0017048906894845429</cx:pt>
          <cx:pt idx="3988">0.0002237358711317</cx:pt>
          <cx:pt idx="3989">0.0002237358711317</cx:pt>
          <cx:pt idx="3990">0.0019591273208794751</cx:pt>
          <cx:pt idx="3991">0.020996580155448578</cx:pt>
          <cx:pt idx="3992">0.00097604628594429998</cx:pt>
          <cx:pt idx="3993">0.00050209079006689999</cx:pt>
          <cx:pt idx="3994">0.00019839398477089999</cx:pt>
          <cx:pt idx="3995">0.13010775526054752</cx:pt>
          <cx:pt idx="3996">0.0017048906894845429</cx:pt>
          <cx:pt idx="3997">0.13010775526054752</cx:pt>
          <cx:pt idx="3998">0.99052973552150148</cx:pt>
          <cx:pt idx="3999">0.13010775526054752</cx:pt>
          <cx:pt idx="4000">0.0001060242303934</cx:pt>
          <cx:pt idx="4001">0.99078942221963795</cx:pt>
          <cx:pt idx="4002">0.001650066300043797</cx:pt>
          <cx:pt idx="4003">0.99052973552150148</cx:pt>
          <cx:pt idx="4004">0.0002237358711317</cx:pt>
          <cx:pt idx="4005">0.13010775526054752</cx:pt>
          <cx:pt idx="4006">0.00097604628594429998</cx:pt>
          <cx:pt idx="4007">0.0001047056475754</cx:pt>
          <cx:pt idx="4008">0.91273843119240239</cx:pt>
          <cx:pt idx="4009">0.0057493887011663006</cx:pt>
          <cx:pt idx="4010">0.0057493887011663006</cx:pt>
          <cx:pt idx="4011">0.00026318769384590002</cx:pt>
          <cx:pt idx="4012">0.9963112331073547</cx:pt>
          <cx:pt idx="4013">0.020996580155448578</cx:pt>
          <cx:pt idx="4014">0.0042305902175683108</cx:pt>
          <cx:pt idx="4015">0.0053727983750545601</cx:pt>
          <cx:pt idx="4016">0.00010514860479680001</cx:pt>
          <cx:pt idx="4017">0.0020810275769128747</cx:pt>
          <cx:pt idx="4018">0.0057493887011663006</cx:pt>
          <cx:pt idx="4019">0.03374241002586225</cx:pt>
          <cx:pt idx="4020">0.99052676707041887</cx:pt>
          <cx:pt idx="4021">0.99295946970568916</cx:pt>
          <cx:pt idx="4022">0.98818039540856073</cx:pt>
          <cx:pt idx="4023">0.99995404955669831</cx:pt>
          <cx:pt idx="4024">0.9789206684665297</cx:pt>
          <cx:pt idx="4025">0.98806775343689068</cx:pt>
          <cx:pt idx="4026">0.0010864022424432883</cx:pt>
          <cx:pt idx="4027">0.99054120758097253</cx:pt>
          <cx:pt idx="4028">0.97598083523598833</cx:pt>
          <cx:pt idx="4029">0.0057493887011663006</cx:pt>
          <cx:pt idx="4030">0.0001997691468491</cx:pt>
          <cx:pt idx="4031">0.13010775526054752</cx:pt>
          <cx:pt idx="4032">0.99052973552150148</cx:pt>
          <cx:pt idx="4033">0.020996580155448578</cx:pt>
          <cx:pt idx="4034">0.0001051260337478</cx:pt>
          <cx:pt idx="4035">0.0002237358711317</cx:pt>
          <cx:pt idx="4036">0.003370953477639162</cx:pt>
          <cx:pt idx="4037">0.0016061359085630623</cx:pt>
          <cx:pt idx="4038">0.0011473629015630166</cx:pt>
          <cx:pt idx="4039">0.0008939940958799</cx:pt>
          <cx:pt idx="4040">0.00014460353311869999</cx:pt>
          <cx:pt idx="4041">0.98980825884861812</cx:pt>
          <cx:pt idx="4042">0.999461691239933</cx:pt>
          <cx:pt idx="4043">0.0023178532682402182</cx:pt>
          <cx:pt idx="4044">0.98859102919071229</cx:pt>
          <cx:pt idx="4045">0.99678304280367602</cx:pt>
          <cx:pt idx="4046">0.99828711576048179</cx:pt>
          <cx:pt idx="4047">0.99946190316327665</cx:pt>
          <cx:pt idx="4048">0.99985733614441819</cx:pt>
          <cx:pt idx="4049">0.99769889803181344</cx:pt>
          <cx:pt idx="4050">0.99968261456164353</cx:pt>
          <cx:pt idx="4051">0.98889543045076322</cx:pt>
          <cx:pt idx="4052">0.99999139523417735</cx:pt>
          <cx:pt idx="4053">0.99994710663171671</cx:pt>
          <cx:pt idx="4054">0.99996983284011465</cx:pt>
          <cx:pt idx="4055">0.93013998418609145</cx:pt>
          <cx:pt idx="4056">0.00097604628594429998</cx:pt>
          <cx:pt idx="4057">0.020996580155448578</cx:pt>
          <cx:pt idx="4058">0.0033865366582487948</cx:pt>
          <cx:pt idx="4059">0.99841112937451448</cx:pt>
          <cx:pt idx="4060">0.99865085003364185</cx:pt>
          <cx:pt idx="4061">0.0016204615750935172</cx:pt>
          <cx:pt idx="4062">0.76932509105881797</cx:pt>
          <cx:pt idx="4063">0.020996580155448578</cx:pt>
          <cx:pt idx="4064">0.00090397604787269996</cx:pt>
          <cx:pt idx="4065">0.97944204751750819</cx:pt>
          <cx:pt idx="4066">0.99990674634727494</cx:pt>
          <cx:pt idx="4067">0.9821138399071726</cx:pt>
          <cx:pt idx="4068">0.00038298834897910003</cx:pt>
          <cx:pt idx="4069">0.99960026440937122</cx:pt>
          <cx:pt idx="4070">0.99760937369160296</cx:pt>
          <cx:pt idx="4071">0.99994892765060972</cx:pt>
          <cx:pt idx="4072">0.99998268783623434</cx:pt>
          <cx:pt idx="4073">0.99994267849214513</cx:pt>
          <cx:pt idx="4074">0.99052973552150148</cx:pt>
          <cx:pt idx="4075">0.99995780474672269</cx:pt>
          <cx:pt idx="4076">0.99698236817515096</cx:pt>
          <cx:pt idx="4077">0.027884607043400712</cx:pt>
          <cx:pt idx="4078">0.9998925677528655</cx:pt>
          <cx:pt idx="4079">0.99990412615186142</cx:pt>
          <cx:pt idx="4080">0.0045430895559037702</cx:pt>
          <cx:pt idx="4081">0.075976031218225729</cx:pt>
          <cx:pt idx="4082">0.99928479603806541</cx:pt>
          <cx:pt idx="4083">0.99984188302987209</cx:pt>
          <cx:pt idx="4084">0.99633252241992598</cx:pt>
          <cx:pt idx="4085">0.0057493887011663006</cx:pt>
          <cx:pt idx="4086">0.99989443520909627</cx:pt>
          <cx:pt idx="4087">0.0023357995162832153</cx:pt>
          <cx:pt idx="4088">0.99950600524265953</cx:pt>
          <cx:pt idx="4089">0.0013210617633567076</cx:pt>
          <cx:pt idx="4090">0.00097604628594429998</cx:pt>
          <cx:pt idx="4091">0.99646996220645256</cx:pt>
          <cx:pt idx="4092">0.020996580155448578</cx:pt>
          <cx:pt idx="4093">0.0017498992662103813</cx:pt>
          <cx:pt idx="4094">0.99975307857742735</cx:pt>
          <cx:pt idx="4095">0.98073518958195194</cx:pt>
          <cx:pt idx="4096">0.9997843545539381</cx:pt>
          <cx:pt idx="4097">0.99995966258491531</cx:pt>
          <cx:pt idx="4098">8.1911577636800001e-05</cx:pt>
          <cx:pt idx="4099">0.99976871931772882</cx:pt>
          <cx:pt idx="4100">0.0002237358711317</cx:pt>
          <cx:pt idx="4101">0.98961524630347775</cx:pt>
          <cx:pt idx="4102">0.00082726667050630001</cx:pt>
          <cx:pt idx="4103">0.99998271936141558</cx:pt>
          <cx:pt idx="4104">0.99982478716126766</cx:pt>
          <cx:pt idx="4105">0.99998190067041193</cx:pt>
          <cx:pt idx="4106">0.99973387612488651</cx:pt>
          <cx:pt idx="4107">0.99919769189846264</cx:pt>
          <cx:pt idx="4108">0.99998277681750114</cx:pt>
          <cx:pt idx="4109">0.9999318884267675</cx:pt>
          <cx:pt idx="4110">0.0033865366582487948</cx:pt>
          <cx:pt idx="4111">0.99646996220645256</cx:pt>
          <cx:pt idx="4112">0.99054120758097253</cx:pt>
          <cx:pt idx="4113">8.0098047616100005e-05</cx:pt>
          <cx:pt idx="4114">0.99995335226712456</cx:pt>
          <cx:pt idx="4115">0.0029451587873671283</cx:pt>
          <cx:pt idx="4116">0.0042305902175683108</cx:pt>
          <cx:pt idx="4117">0.0023357995162832153</cx:pt>
          <cx:pt idx="4118">0.0019591273208794751</cx:pt>
          <cx:pt idx="4119">0.0042675156208777116</cx:pt>
          <cx:pt idx="4120">0.99987187913066966</cx:pt>
          <cx:pt idx="4121">0.99977659697055321</cx:pt>
          <cx:pt idx="4122">0.99992038206596867</cx:pt>
          <cx:pt idx="4123">0.99038195272858587</cx:pt>
          <cx:pt idx="4124">0.0015036627852665642</cx:pt>
          <cx:pt idx="4125">0.060675943968390329</cx:pt>
          <cx:pt idx="4126">0.99997135178523155</cx:pt>
          <cx:pt idx="4127">0.99999204475660564</cx:pt>
          <cx:pt idx="4128">0.00060648736944489997</cx:pt>
          <cx:pt idx="4129">0.0027950866783920556</cx:pt>
          <cx:pt idx="4130">0.99293376685738588</cx:pt>
          <cx:pt idx="4131">0.000105665941623</cx:pt>
          <cx:pt idx="4132">0.0028854023173994401</cx:pt>
          <cx:pt idx="4133">0.0053727983750545601</cx:pt>
          <cx:pt idx="4134">0.99993879696104426</cx:pt>
          <cx:pt idx="4135">0.0057493887011663006</cx:pt>
          <cx:pt idx="4136">0.0014466612451650993</cx:pt>
          <cx:pt idx="4137">0.0036887689379399564</cx:pt>
          <cx:pt idx="4138">9.7487300155e-05</cx:pt>
          <cx:pt idx="4139">0.0028854023173994401</cx:pt>
          <cx:pt idx="4140">0.020996580155448578</cx:pt>
          <cx:pt idx="4141">0.13010775526054752</cx:pt>
          <cx:pt idx="4142">0.00029581913112939999</cx:pt>
          <cx:pt idx="4143">0.0036887689379399564</cx:pt>
          <cx:pt idx="4144">0.00017807573563600001</cx:pt>
          <cx:pt idx="4145">0.00062899971540960004</cx:pt>
          <cx:pt idx="4146">0.0002237358711317</cx:pt>
          <cx:pt idx="4147">0.99996844152344533</cx:pt>
          <cx:pt idx="4148">0.043395093028537501</cx:pt>
          <cx:pt idx="4149">0.99082450330777905</cx:pt>
          <cx:pt idx="4150">0.9993985384981604</cx:pt>
          <cx:pt idx="4151">0.9999810024417658</cx:pt>
          <cx:pt idx="4152">0.0028854023173994401</cx:pt>
          <cx:pt idx="4153">0.00051575878904859995</cx:pt>
          <cx:pt idx="4154">0.99994314216790714</cx:pt>
          <cx:pt idx="4155">0.99898864678644383</cx:pt>
          <cx:pt idx="4156">0.99996041423037696</cx:pt>
          <cx:pt idx="4157">0.99993596628334869</cx:pt>
          <cx:pt idx="4158">0.99993848199935731</cx:pt>
          <cx:pt idx="4159">0.99926765858614919</cx:pt>
          <cx:pt idx="4160">0.99999184239934902</cx:pt>
          <cx:pt idx="4161">0.82131834027618345</cx:pt>
          <cx:pt idx="4162">0.0053727983750545601</cx:pt>
          <cx:pt idx="4163">0.003370953477639162</cx:pt>
          <cx:pt idx="4164">0.91823269498240789</cx:pt>
          <cx:pt idx="4165">0.99976753878778979</cx:pt>
          <cx:pt idx="4166">0.99999122051297062</cx:pt>
          <cx:pt idx="4167">0.99138933009548125</cx:pt>
          <cx:pt idx="4168">0.0053727983750545601</cx:pt>
          <cx:pt idx="4169">0.99950500807733689</cx:pt>
          <cx:pt idx="4170">0.99993641651956211</cx:pt>
          <cx:pt idx="4171">0.0028529222689662632</cx:pt>
          <cx:pt idx="4172">0.99117594118128383</cx:pt>
          <cx:pt idx="4173">0.0010983375529909612</cx:pt>
          <cx:pt idx="4174">0.99998628122702626</cx:pt>
          <cx:pt idx="4175">0.99495910943360311</cx:pt>
          <cx:pt idx="4176">0.99944561861249326</cx:pt>
          <cx:pt idx="4177">0.99933874457421745</cx:pt>
          <cx:pt idx="4178">0.99999347248361714</cx:pt>
          <cx:pt idx="4179">0.99986459263235195</cx:pt>
          <cx:pt idx="4180">0.93285725960170829</cx:pt>
          <cx:pt idx="4181">0.99478235226436107</cx:pt>
          <cx:pt idx="4182">0.9992592111773051</cx:pt>
          <cx:pt idx="4183">0.99971057785168727</cx:pt>
          <cx:pt idx="4184">0.99997261445676711</cx:pt>
          <cx:pt idx="4185">0.0020595832169688117</cx:pt>
          <cx:pt idx="4186">0.00013277815248429999</cx:pt>
          <cx:pt idx="4187">0.00049338243729329999</cx:pt>
          <cx:pt idx="4188">0.9999916152063808</cx:pt>
          <cx:pt idx="4189">0.99987934077194263</cx:pt>
          <cx:pt idx="4190">0.0065095754861092285</cx:pt>
          <cx:pt idx="4191">0.99512246966995432</cx:pt>
          <cx:pt idx="4192">0.99946943428423807</cx:pt>
          <cx:pt idx="4193">0.00043872297321939999</cx:pt>
          <cx:pt idx="4194">0.00034831578388770001</cx:pt>
          <cx:pt idx="4195">0.0029202419339958183</cx:pt>
          <cx:pt idx="4196">0.99960276032577156</cx:pt>
          <cx:pt idx="4197">0.99909297744225201</cx:pt>
          <cx:pt idx="4198">8.1866332269200007e-05</cx:pt>
          <cx:pt idx="4199">0.9533196766625347</cx:pt>
          <cx:pt idx="4200">0.99989740175162467</cx:pt>
          <cx:pt idx="4201">0.98440278675504023</cx:pt>
          <cx:pt idx="4202">0.99646996220645256</cx:pt>
          <cx:pt idx="4203">0.99697749780975531</cx:pt>
          <cx:pt idx="4204">0.99963121742634642</cx:pt>
          <cx:pt idx="4205">0.99997153644269521</cx:pt>
          <cx:pt idx="4206">0.99532397872377176</cx:pt>
          <cx:pt idx="4207">0.99815051281780542</cx:pt>
          <cx:pt idx="4208">0.99939404330263604</cx:pt>
          <cx:pt idx="4209">0.99999305504545721</cx:pt>
          <cx:pt idx="4210">0.99818384425815398</cx:pt>
          <cx:pt idx="4211">0.0039933002944629505</cx:pt>
          <cx:pt idx="4212">0.99998603156174803</cx:pt>
          <cx:pt idx="4213">0.99993725987207394</cx:pt>
          <cx:pt idx="4214">0.99997189020909394</cx:pt>
          <cx:pt idx="4215">0.99970231690913025</cx:pt>
          <cx:pt idx="4216">0.0049623589595922113</cx:pt>
          <cx:pt idx="4217">0.94822062179576327</cx:pt>
          <cx:pt idx="4218">0.00090058251541880001</cx:pt>
          <cx:pt idx="4219">0.99999179737566146</cx:pt>
          <cx:pt idx="4220">0.99489041074254025</cx:pt>
          <cx:pt idx="4221">0.99989695954372537</cx:pt>
          <cx:pt idx="4222">0.99979757361612054</cx:pt>
          <cx:pt idx="4223">0.99942422495268834</cx:pt>
          <cx:pt idx="4224">0.99997435187044836</cx:pt>
          <cx:pt idx="4225">0.001881363314859818</cx:pt>
          <cx:pt idx="4226">0.97320381681802404</cx:pt>
          <cx:pt idx="4227">0.99052973552150148</cx:pt>
          <cx:pt idx="4228">0.99630107443349214</cx:pt>
          <cx:pt idx="4229">0.00027023977246569999</cx:pt>
          <cx:pt idx="4230">0.0001084697702764</cx:pt>
          <cx:pt idx="4231">0.99052973552150148</cx:pt>
          <cx:pt idx="4232">0.99994892765060972</cx:pt>
          <cx:pt idx="4233">0.99990222400371287</cx:pt>
          <cx:pt idx="4234">0.99993630210670748</cx:pt>
          <cx:pt idx="4235">0.9987582510385935</cx:pt>
          <cx:pt idx="4236">0.98066529173468386</cx:pt>
          <cx:pt idx="4237">0.99997396289869001</cx:pt>
          <cx:pt idx="4238">0.99982526694356622</cx:pt>
          <cx:pt idx="4239">0.99720561701789645</cx:pt>
          <cx:pt idx="4240">0.99996317770843979</cx:pt>
          <cx:pt idx="4241">0.99991041584054841</cx:pt>
          <cx:pt idx="4242">0.9998987976241388</cx:pt>
          <cx:pt idx="4243">0.99034874550321073</cx:pt>
          <cx:pt idx="4244">0.99052973552150148</cx:pt>
          <cx:pt idx="4245">0.0001442709857522</cx:pt>
          <cx:pt idx="4246">0.99915595317288686</cx:pt>
          <cx:pt idx="4247">0.982149371800214</cx:pt>
          <cx:pt idx="4248">0.99027779110863356</cx:pt>
          <cx:pt idx="4249">0.0028529222689662632</cx:pt>
          <cx:pt idx="4250">0.99052973552150148</cx:pt>
          <cx:pt idx="4251">0.98622859338650037</cx:pt>
          <cx:pt idx="4252">0.0001110818217873</cx:pt>
          <cx:pt idx="4253">0.0016204615750935172</cx:pt>
          <cx:pt idx="4254">0.0040429179396431541</cx:pt>
          <cx:pt idx="4255">0.020996580155448578</cx:pt>
          <cx:pt idx="4256">7.9067749143400004e-05</cx:pt>
          <cx:pt idx="4257">0.13010775526054752</cx:pt>
          <cx:pt idx="4258">0.99052973552150148</cx:pt>
          <cx:pt idx="4259">0.99054120758097253</cx:pt>
          <cx:pt idx="4260">0.982149371800214</cx:pt>
          <cx:pt idx="4261">0.0001442709857522</cx:pt>
          <cx:pt idx="4262">0.0053727983750545601</cx:pt>
          <cx:pt idx="4263">0.0001051260337478</cx:pt>
          <cx:pt idx="4264">0.96113641458578392</cx:pt>
          <cx:pt idx="4265">0.97944204751750819</cx:pt>
          <cx:pt idx="4266">0.0053727983750545601</cx:pt>
          <cx:pt idx="4267">0.99747373338140644</cx:pt>
          <cx:pt idx="4268">0.0057493887011663006</cx:pt>
          <cx:pt idx="4269">0.0028529222689662632</cx:pt>
          <cx:pt idx="4270">0.99052973552150148</cx:pt>
          <cx:pt idx="4271">7.9943216214399998e-05</cx:pt>
          <cx:pt idx="4272">0.0036887689379399564</cx:pt>
          <cx:pt idx="4273">0.0017048906894845429</cx:pt>
          <cx:pt idx="4274">0.0033865366582487948</cx:pt>
          <cx:pt idx="4275">0.97139857211654557</cx:pt>
          <cx:pt idx="4276">0.98245328913986296</cx:pt>
          <cx:pt idx="4277">0.00095851729364550004</cx:pt>
          <cx:pt idx="4278">0.001650066300043797</cx:pt>
          <cx:pt idx="4279">0.0033865366582487948</cx:pt>
          <cx:pt idx="4280">0.00097604628594429998</cx:pt>
          <cx:pt idx="4281">0.0001110818217873</cx:pt>
          <cx:pt idx="4282">0.020996580155448578</cx:pt>
          <cx:pt idx="4283">0.13010775526054752</cx:pt>
          <cx:pt idx="4284">0.00097604628594429998</cx:pt>
          <cx:pt idx="4285">0.00097604628594429998</cx:pt>
          <cx:pt idx="4286">0.0001146162533126</cx:pt>
          <cx:pt idx="4287">0.020996580155448578</cx:pt>
          <cx:pt idx="4288">0.97881324008628523</cx:pt>
          <cx:pt idx="4289">0.003370953477639162</cx:pt>
          <cx:pt idx="4290">7.9067749143400004e-05</cx:pt>
          <cx:pt idx="4291">0.0057493887011663006</cx:pt>
          <cx:pt idx="4292">0.0036887689379399564</cx:pt>
          <cx:pt idx="4293">0.99052973552150148</cx:pt>
          <cx:pt idx="4294">0.0023220793373075611</cx:pt>
          <cx:pt idx="4295">0.0037745038978075039</cx:pt>
          <cx:pt idx="4296">0.0002237358711317</cx:pt>
          <cx:pt idx="4297">0.99419602196063828</cx:pt>
          <cx:pt idx="4298">0.0059688997222931764</cx:pt>
          <cx:pt idx="4299">0.0028529222689662632</cx:pt>
          <cx:pt idx="4300">0.001650066300043797</cx:pt>
          <cx:pt idx="4301">0.0023357995162832153</cx:pt>
          <cx:pt idx="4302">0.00091270389338169995</cx:pt>
          <cx:pt idx="4303">0.0033865366582487948</cx:pt>
          <cx:pt idx="4304">0.00085496574754569999</cx:pt>
          <cx:pt idx="4305">8.1911577636800001e-05</cx:pt>
          <cx:pt idx="4306">0.00059770615352129999</cx:pt>
          <cx:pt idx="4307">0.99054120758097253</cx:pt>
          <cx:pt idx="4308">0.002502956565119248</cx:pt>
          <cx:pt idx="4309">0.083160648927405906</cx:pt>
          <cx:pt idx="4310">0.00097604628594429998</cx:pt>
          <cx:pt idx="4311">0.0001047056475754</cx:pt>
          <cx:pt idx="4312">0.0023357995162832153</cx:pt>
          <cx:pt idx="4313">6.4789819605799996e-05</cx:pt>
          <cx:pt idx="4314">0.0036887689379399564</cx:pt>
          <cx:pt idx="4315">0.982149371800214</cx:pt>
          <cx:pt idx="4316">0.0057493887011663006</cx:pt>
          <cx:pt idx="4317">7.9943216214399998e-05</cx:pt>
          <cx:pt idx="4318">0.99338965350925146</cx:pt>
          <cx:pt idx="4319">0.0053727983750545601</cx:pt>
          <cx:pt idx="4320">0.0057493887011663006</cx:pt>
          <cx:pt idx="4321">0.00060289637414770003</cx:pt>
          <cx:pt idx="4322">0.0028529222689662632</cx:pt>
          <cx:pt idx="4323">0.00025939569361440001</cx:pt>
          <cx:pt idx="4324">0.00017911117888450001</cx:pt>
          <cx:pt idx="4325">0.98887520573281129</cx:pt>
          <cx:pt idx="4326">0.00057782440751600001</cx:pt>
          <cx:pt idx="4327">0.99997330599011158</cx:pt>
          <cx:pt idx="4328">0.99307426914299979</cx:pt>
          <cx:pt idx="4329">0.99995150866481963</cx:pt>
          <cx:pt idx="4330">7.1499442117699995e-05</cx:pt>
          <cx:pt idx="4331">0.8786928478140672</cx:pt>
          <cx:pt idx="4332">0.99644538983357112</cx:pt>
          <cx:pt idx="4333">0.0023357995162832153</cx:pt>
          <cx:pt idx="4334">0.99453415453785199</cx:pt>
          <cx:pt idx="4335">0.00028501146461819998</cx:pt>
          <cx:pt idx="4336">0.0001110818217873</cx:pt>
          <cx:pt idx="4337">0.98922827666756641</cx:pt>
          <cx:pt idx="4338">0.99984899461669741</cx:pt>
          <cx:pt idx="4339">0.00025532429945469999</cx:pt>
          <cx:pt idx="4340">0.99517061602074086</cx:pt>
          <cx:pt idx="4341">0.9997546283551384</cx:pt>
          <cx:pt idx="4342">8.0098047616100005e-05</cx:pt>
          <cx:pt idx="4343">0.99999016634467597</cx:pt>
          <cx:pt idx="4344">0.99716745320861155</cx:pt>
          <cx:pt idx="4345">0.99487458889769531</cx:pt>
          <cx:pt idx="4346">0.00043934270671880003</cx:pt>
          <cx:pt idx="4347">0.99999051224341551</cx:pt>
          <cx:pt idx="4348">0.99951237440428387</cx:pt>
          <cx:pt idx="4349">0.0016061359085630623</cx:pt>
          <cx:pt idx="4350">0.0042255259670321513</cx:pt>
          <cx:pt idx="4351">0.99990131731570819</cx:pt>
          <cx:pt idx="4352">0.0019591273208794751</cx:pt>
          <cx:pt idx="4353">0.0037745038978075039</cx:pt>
          <cx:pt idx="4354">0.98320371344104651</cx:pt>
          <cx:pt idx="4355">0.85518774467105374</cx:pt>
          <cx:pt idx="4356">0.98731332198347743</cx:pt>
          <cx:pt idx="4357">0.0036887689379399564</cx:pt>
          <cx:pt idx="4358">0.0028854023173994401</cx:pt>
          <cx:pt idx="4359">0.99908163758938595</cx:pt>
          <cx:pt idx="4360">0.0023357995162832153</cx:pt>
          <cx:pt idx="4361">0.0057493887011663006</cx:pt>
          <cx:pt idx="4362">0.020996580155448578</cx:pt>
          <cx:pt idx="4363">0.00087077338649599995</cx:pt>
          <cx:pt idx="4364">0.01941970405156521</cx:pt>
          <cx:pt idx="4365">0.99998890670191209</cx:pt>
          <cx:pt idx="4366">0.99857552954001616</cx:pt>
          <cx:pt idx="4367">0.99969574294515662</cx:pt>
          <cx:pt idx="4368">0.99892480930579297</cx:pt>
          <cx:pt idx="4369">0.9988797596750234</cx:pt>
          <cx:pt idx="4370">0.44204775004193692</cx:pt>
          <cx:pt idx="4371">0.9997720065940745</cx:pt>
          <cx:pt idx="4372">0.99998608969325919</cx:pt>
          <cx:pt idx="4373">0.99995241982407002</cx:pt>
          <cx:pt idx="4374">0.9997511874281374</cx:pt>
          <cx:pt idx="4375">0.9999912451621541</cx:pt>
          <cx:pt idx="4376">0.99979069043580504</cx:pt>
          <cx:pt idx="4377">0.99995789222230891</cx:pt>
          <cx:pt idx="4378">0.99602432638739957</cx:pt>
          <cx:pt idx="4379">0.99728160860557402</cx:pt>
          <cx:pt idx="4380">0.99998752186282092</cx:pt>
          <cx:pt idx="4381">0.99995764549684474</cx:pt>
          <cx:pt idx="4382">0.99983378066959305</cx:pt>
          <cx:pt idx="4383">0.99997772723737777</cx:pt>
          <cx:pt idx="4384">0.99838343300274124</cx:pt>
          <cx:pt idx="4385">0.99990808466117775</cx:pt>
          <cx:pt idx="4386">0.99998178540224847</cx:pt>
          <cx:pt idx="4387">0.99863177197486919</cx:pt>
          <cx:pt idx="4388">0.99972278949816495</cx:pt>
          <cx:pt idx="4389">0.99995293884869529</cx:pt>
          <cx:pt idx="4390">0.99997925775282559</cx:pt>
          <cx:pt idx="4391">0.9964556906004044</cx:pt>
          <cx:pt idx="4392">0.99993996375320138</cx:pt>
          <cx:pt idx="4393">0.99930777254590131</cx:pt>
          <cx:pt idx="4394">0.99652031411879438</cx:pt>
          <cx:pt idx="4395">0.99066160286605076</cx:pt>
          <cx:pt idx="4396">0.99998324722416609</cx:pt>
          <cx:pt idx="4397">0.99994101246476641</cx:pt>
          <cx:pt idx="4398">0.99997780063901731</cx:pt>
          <cx:pt idx="4399">0.993567248506666</cx:pt>
          <cx:pt idx="4400">0.99997189020909394</cx:pt>
          <cx:pt idx="4401">0.99953965072090967</cx:pt>
          <cx:pt idx="4402">0.99998265642076944</cx:pt>
          <cx:pt idx="4403">0.99996655098111864</cx:pt>
          <cx:pt idx="4404">0.99863177197486919</cx:pt>
          <cx:pt idx="4405">0.99970544362596936</cx:pt>
          <cx:pt idx="4406">0.99842505078598032</cx:pt>
          <cx:pt idx="4407">0.02891587049079284</cx:pt>
          <cx:pt idx="4408">0.99995731661069986</cx:pt>
          <cx:pt idx="4409">0.99978431859750583</cx:pt>
          <cx:pt idx="4410">0.9999380788700637</cx:pt>
          <cx:pt idx="4411">0.9996038051264553</cx:pt>
          <cx:pt idx="4412">0.99996968716421719</cx:pt>
          <cx:pt idx="4413">0.99993467828559857</cx:pt>
          <cx:pt idx="4414">0.99966335391178884</cx:pt>
          <cx:pt idx="4415">0.99031326050275326</cx:pt>
          <cx:pt idx="4416">0.99971699553115123</cx:pt>
          <cx:pt idx="4417">0.99482195005036644</cx:pt>
          <cx:pt idx="4418">0.99998188219640682</cx:pt>
          <cx:pt idx="4419">0.99922858643899004</cx:pt>
          <cx:pt idx="4420">0.011043373697938274</cx:pt>
          <cx:pt idx="4421">0.99998300568220511</cx:pt>
          <cx:pt idx="4422">0.99998587849316523</cx:pt>
          <cx:pt idx="4423">0.99957182737811023</cx:pt>
          <cx:pt idx="4424">0.99990365235318079</cx:pt>
          <cx:pt idx="4425">0.99915135097061014</cx:pt>
          <cx:pt idx="4426">0.99964172495505299</cx:pt>
          <cx:pt idx="4427">0.99995903488271143</cx:pt>
          <cx:pt idx="4428">0.99950749302093711</cx:pt>
          <cx:pt idx="4429">0.9937717789011018</cx:pt>
          <cx:pt idx="4430">0.99993474080408717</cx:pt>
          <cx:pt idx="4431">0.99997812838018385</cx:pt>
          <cx:pt idx="4432">0.99808701775829911</cx:pt>
          <cx:pt idx="4433">0.99999238130057988</cx:pt>
          <cx:pt idx="4434">0.99965901668575186</cx:pt>
          <cx:pt idx="4435">0.99929918424048214</cx:pt>
          <cx:pt idx="4436">0.998331959299399</cx:pt>
          <cx:pt idx="4437">0.99988084306178826</cx:pt>
          <cx:pt idx="4438">0.017630970419499896</cx:pt>
          <cx:pt idx="4439">0.99989758233968373</cx:pt>
          <cx:pt idx="4440">0.99997504334584575</cx:pt>
          <cx:pt idx="4441">0.99998822430793</cx:pt>
          <cx:pt idx="4442">0.9998894426211874</cx:pt>
          <cx:pt idx="4443">0.98282415093147713</cx:pt>
          <cx:pt idx="4444">0.99990188773627109</cx:pt>
          <cx:pt idx="4445">0.99887311767001896</cx:pt>
          <cx:pt idx="4446">0.99293376685738588</cx:pt>
          <cx:pt idx="4447">0.99997150405382895</cx:pt>
          <cx:pt idx="4448">0.99735440076346471</cx:pt>
          <cx:pt idx="4449">0.99960276032577156</cx:pt>
          <cx:pt idx="4450">0.99965073547362804</cx:pt>
          <cx:pt idx="4451">0.99958126681965931</cx:pt>
          <cx:pt idx="4452">0.99917360999597205</cx:pt>
          <cx:pt idx="4453">0.90668088773702005</cx:pt>
          <cx:pt idx="4454">0.99998422656522767</cx:pt>
          <cx:pt idx="4455">0.92097000937653983</cx:pt>
          <cx:pt idx="4456">0.99998393602594859</cx:pt>
          <cx:pt idx="4457">0.0016899743010788985</cx:pt>
          <cx:pt idx="4458">0.99738504590556865</cx:pt>
          <cx:pt idx="4459">0.99998468099012738</cx:pt>
          <cx:pt idx="4460">0.99005143255831596</cx:pt>
          <cx:pt idx="4461">0.99994679675806653</cx:pt>
          <cx:pt idx="4462">0.00015006744164050001</cx:pt>
          <cx:pt idx="4463">0.99935775602484678</cx:pt>
          <cx:pt idx="4464">0.97806841565649461</cx:pt>
          <cx:pt idx="4465">0.99998516027934137</cx:pt>
          <cx:pt idx="4466">0.00026405602056589998</cx:pt>
          <cx:pt idx="4467">0.99998649105460746</cx:pt>
          <cx:pt idx="4468">0.99962372423965973</cx:pt>
          <cx:pt idx="4469">0.99988409651389321</cx:pt>
          <cx:pt idx="4470">0.999611952017883</cx:pt>
          <cx:pt idx="4471">0.99984977589697266</cx:pt>
          <cx:pt idx="4472">0.99058263133318869</cx:pt>
          <cx:pt idx="4473">0.9999315350345076</cx:pt>
          <cx:pt idx="4474">0.99996463189985818</cx:pt>
          <cx:pt idx="4475">0.99995253569800524</cx:pt>
          <cx:pt idx="4476">0.99965187929791466</cx:pt>
          <cx:pt idx="4477">0.99293376685738588</cx:pt>
          <cx:pt idx="4478">0.99993632038554792</cx:pt>
          <cx:pt idx="4479">0.99996437216749623</cx:pt>
          <cx:pt idx="4480">0.0016577144403359515</cx:pt>
          <cx:pt idx="4481">0.00069253363108660003</cx:pt>
          <cx:pt idx="4482">0.0001049306602629</cx:pt>
          <cx:pt idx="4483">0.00025104205844280001</cx:pt>
          <cx:pt idx="4484">0.99999163200624885</cx:pt>
          <cx:pt idx="4485">0.99977639592419243</cx:pt>
          <cx:pt idx="4486">0.99991710040203086</cx:pt>
          <cx:pt idx="4487">0.99939190547217938</cx:pt>
          <cx:pt idx="4488">0.9999869730499289</cx:pt>
          <cx:pt idx="4489">0.99999305504545721</cx:pt>
          <cx:pt idx="4490">0.99817523691728993</cx:pt>
          <cx:pt idx="4491">0.9995297690357815</cx:pt>
          <cx:pt idx="4492">0.0044371378018323963</cx:pt>
          <cx:pt idx="4493">0.9999691328507454</cx:pt>
          <cx:pt idx="4494">0.99999052876471772</cx:pt>
          <cx:pt idx="4495">0.9999840678827584</cx:pt>
          <cx:pt idx="4496">0.00051831275062830002</cx:pt>
          <cx:pt idx="4497">0.99576416694893777</cx:pt>
          <cx:pt idx="4498">0.99992592691048821</cx:pt>
          <cx:pt idx="4499">0.99998943240812188</cx:pt>
          <cx:pt idx="4500">0.99956763237993851</cx:pt>
          <cx:pt idx="4501">0.99958133371868374</cx:pt>
          <cx:pt idx="4502">0.99996866363838322</cx:pt>
          <cx:pt idx="4503">0.99964547283732996</cx:pt>
          <cx:pt idx="4504">0.99995916758123204</cx:pt>
          <cx:pt idx="4505">0.99628913087460891</cx:pt>
          <cx:pt idx="4506">0.99994679675806653</cx:pt>
          <cx:pt idx="4507">0.9999887302029542</cx:pt>
          <cx:pt idx="4508">0.99720917787130892</cx:pt>
          <cx:pt idx="4509">8.7725574214899999e-05</cx:pt>
          <cx:pt idx="4510">0.9999916152063808</cx:pt>
          <cx:pt idx="4511">0.99946241088929166</cx:pt>
          <cx:pt idx="4512">0.9999124330966721</cx:pt>
          <cx:pt idx="4513">0.99934226847969476</cx:pt>
          <cx:pt idx="4514">0.99997925775282559</cx:pt>
          <cx:pt idx="4515">0.00029860754999970002</cx:pt>
          <cx:pt idx="4516">0.98720999221899697</cx:pt>
          <cx:pt idx="4517">0.99995082873119201</cx:pt>
          <cx:pt idx="4518">0.98080060643757572</cx:pt>
          <cx:pt idx="4519">0.0057063582085418833</cx:pt>
          <cx:pt idx="4520">0.99946440318349761</cx:pt>
          <cx:pt idx="4521">0.99936899107973531</cx:pt>
          <cx:pt idx="4522">0.982149371800214</cx:pt>
          <cx:pt idx="4523">0.99998289404053908</cx:pt>
          <cx:pt idx="4524">0.99996800845709566</cx:pt>
          <cx:pt idx="4525">0.99997925775282559</cx:pt>
          <cx:pt idx="4526">0.9911064402997779</cx:pt>
          <cx:pt idx="4527">0.99487458889769531</cx:pt>
          <cx:pt idx="4528">0.99307264191652589</cx:pt>
          <cx:pt idx="4529">0.99951974026282286</cx:pt>
          <cx:pt idx="4530">0.99998787704205838</cx:pt>
          <cx:pt idx="4531">0.9786300911901854</cx:pt>
          <cx:pt idx="4532">0.99262851140603248</cx:pt>
          <cx:pt idx="4533">0.99979567407295467</cx:pt>
          <cx:pt idx="4534">0.99694414715442514</cx:pt>
          <cx:pt idx="4535">0.99998984647861655</cx:pt>
          <cx:pt idx="4536">0.99903465902306998</cx:pt>
          <cx:pt idx="4537">0.99994679675806653</cx:pt>
          <cx:pt idx="4538">0.99990680847978275</cx:pt>
          <cx:pt idx="4539">0.99207912512114571</cx:pt>
          <cx:pt idx="4540">0.99975956664381993</cx:pt>
          <cx:pt idx="4541">0.69613248142436823</cx:pt>
          <cx:pt idx="4542">0.99456595320239971</cx:pt>
          <cx:pt idx="4543">0.99983509728334308</cx:pt>
          <cx:pt idx="4544">0.95240468645430454</cx:pt>
          <cx:pt idx="4545">0.99989000006545414</cx:pt>
          <cx:pt idx="4546">0.32429878812870894</cx:pt>
          <cx:pt idx="4547">0.96432504495212246</cx:pt>
          <cx:pt idx="4548">0.9997352802055971</cx:pt>
          <cx:pt idx="4549">0.0036887689379399564</cx:pt>
          <cx:pt idx="4550">0.0036887689379399564</cx:pt>
          <cx:pt idx="4551">0.99998303378545961</cx:pt>
          <cx:pt idx="4552">0.99324681909256596</cx:pt>
          <cx:pt idx="4553">0.99404382975315109</cx:pt>
          <cx:pt idx="4554">0.9430561621779785</cx:pt>
          <cx:pt idx="4555">0.0023357995162832153</cx:pt>
          <cx:pt idx="4556">0.99958133371868374</cx:pt>
          <cx:pt idx="4557">0.99052973552150148</cx:pt>
          <cx:pt idx="4558">0.99666904389153821</cx:pt>
          <cx:pt idx="4559">0.99993692921923671</cx:pt>
          <cx:pt idx="4560">0.99303312325628301</cx:pt>
          <cx:pt idx="4561">0.99052973552150148</cx:pt>
          <cx:pt idx="4562">0.99029364856360946</cx:pt>
          <cx:pt idx="4563">0.93013998418609145</cx:pt>
          <cx:pt idx="4564">0.99646996220645256</cx:pt>
          <cx:pt idx="4565">0.93013998418609145</cx:pt>
          <cx:pt idx="4566">0.9976182161424022</cx:pt>
          <cx:pt idx="4567">0.99791724406660665</cx:pt>
          <cx:pt idx="4568">0.99998783889220721</cx:pt>
          <cx:pt idx="4569">0.99992751743294983</cx:pt>
          <cx:pt idx="4570">0.99528437823571492</cx:pt>
          <cx:pt idx="4571">0.99991496698326332</cx:pt>
          <cx:pt idx="4572">0.93013998418609145</cx:pt>
          <cx:pt idx="4573">0.0017048906894845429</cx:pt>
          <cx:pt idx="4574">0.0023357995162832153</cx:pt>
          <cx:pt idx="4575">0.0028529222689662632</cx:pt>
          <cx:pt idx="4576">0.0027192667429833052</cx:pt>
          <cx:pt idx="4577">0.98062039924390076</cx:pt>
          <cx:pt idx="4578">0.00097604628594429998</cx:pt>
          <cx:pt idx="4579">0.0001039748155116</cx:pt>
          <cx:pt idx="4580">0.020996580155448578</cx:pt>
          <cx:pt idx="4581">0.00073947323273609996</cx:pt>
          <cx:pt idx="4582">0.0016061359085630623</cx:pt>
          <cx:pt idx="4583">0.99807937351812182</cx:pt>
          <cx:pt idx="4584">0.99985221020802451</cx:pt>
          <cx:pt idx="4585">0.000139162367837</cx:pt>
          <cx:pt idx="4586">0.0058230992088044338</cx:pt>
          <cx:pt idx="4587">0.00097604628594429998</cx:pt>
          <cx:pt idx="4588">0.0028540966914159709</cx:pt>
          <cx:pt idx="4589">0.020996580155448578</cx:pt>
          <cx:pt idx="4590">8.2493720913899999e-05</cx:pt>
          <cx:pt idx="4591">0.0042305902175683108</cx:pt>
          <cx:pt idx="4592">0.99054120758097253</cx:pt>
          <cx:pt idx="4593">0.0042305902175683108</cx:pt>
          <cx:pt idx="4594">0.0053727983750545601</cx:pt>
          <cx:pt idx="4595">0.0045430895559037702</cx:pt>
          <cx:pt idx="4596">0.0001442709857522</cx:pt>
          <cx:pt idx="4597">0.0023357995162832153</cx:pt>
          <cx:pt idx="4598">0.99737072868615273</cx:pt>
          <cx:pt idx="4599">0.99052973552150148</cx:pt>
          <cx:pt idx="4600">0.00097604628594429998</cx:pt>
          <cx:pt idx="4601">0.0011912689610455978</cx:pt>
          <cx:pt idx="4602">0.0028540966914159709</cx:pt>
          <cx:pt idx="4603">0.0019591273208794751</cx:pt>
          <cx:pt idx="4604">0.0001442709857522</cx:pt>
          <cx:pt idx="4605">0.00010514860479680001</cx:pt>
          <cx:pt idx="4606">0.0045430895559037702</cx:pt>
          <cx:pt idx="4607">0.99978100145625648</cx:pt>
          <cx:pt idx="4608">0.0042305902175683108</cx:pt>
          <cx:pt idx="4609">0.99481359433900829</cx:pt>
          <cx:pt idx="4610">0.99052973552150148</cx:pt>
          <cx:pt idx="4611">0.0017048906894845429</cx:pt>
          <cx:pt idx="4612">0.0042305902175683108</cx:pt>
          <cx:pt idx="4613">0.0011473629015630166</cx:pt>
          <cx:pt idx="4614">0.0023357995162832153</cx:pt>
          <cx:pt idx="4615">0.0016061359085630623</cx:pt>
          <cx:pt idx="4616">0.0042305902175683108</cx:pt>
          <cx:pt idx="4617">0.00097604628594429998</cx:pt>
          <cx:pt idx="4618">0.99043644192554192</cx:pt>
          <cx:pt idx="4619">0.982149371800214</cx:pt>
          <cx:pt idx="4620">0.98202859081113802</cx:pt>
          <cx:pt idx="4621">0.99674526165982136</cx:pt>
          <cx:pt idx="4622">0.0053727983750545601</cx:pt>
          <cx:pt idx="4623">0.75461045546759353</cx:pt>
          <cx:pt idx="4624">0.0048706182194622376</cx:pt>
          <cx:pt idx="4625">0.13010775526054752</cx:pt>
          <cx:pt idx="4626">9.6792055231300007e-05</cx:pt>
          <cx:pt idx="4627">0.13302279675929529</cx:pt>
          <cx:pt idx="4628">0.0002237358711317</cx:pt>
          <cx:pt idx="4629">0.01627901458439366</cx:pt>
          <cx:pt idx="4630">0.00071866218139210003</cx:pt>
          <cx:pt idx="4631">0.0036887689379399564</cx:pt>
          <cx:pt idx="4632">0.00016230124491880001</cx:pt>
          <cx:pt idx="4633">8.3043200071099998e-05</cx:pt>
          <cx:pt idx="4634">0.067371530539179894</cx:pt>
          <cx:pt idx="4635">0.00029581913112939999</cx:pt>
          <cx:pt idx="4636">0.00070535300511200005</cx:pt>
          <cx:pt idx="4637">0.89933399179147722</cx:pt>
          <cx:pt idx="4638">0.0023357995162832153</cx:pt>
          <cx:pt idx="4639">0.00081937989029290002</cx:pt>
          <cx:pt idx="4640">0.99737072868615273</cx:pt>
          <cx:pt idx="4641">8.38058886329e-05</cx:pt>
          <cx:pt idx="4642">0.0057493887011663006</cx:pt>
          <cx:pt idx="4643">0.99725093709757162</cx:pt>
          <cx:pt idx="4644">0.00041360742838990002</cx:pt>
          <cx:pt idx="4645">0.98896528311132503</cx:pt>
          <cx:pt idx="4646">0.9902917546307014</cx:pt>
          <cx:pt idx="4647">0.0045430895559037702</cx:pt>
          <cx:pt idx="4648">0.020996580155448578</cx:pt>
          <cx:pt idx="4649">0.00010514860479680001</cx:pt>
          <cx:pt idx="4650">0.00038582753504309999</cx:pt>
          <cx:pt idx="4651">0.0036887689379399564</cx:pt>
          <cx:pt idx="4652">0.0036887689379399564</cx:pt>
          <cx:pt idx="4653">0.000310984816693</cx:pt>
          <cx:pt idx="4654">0.13010775526054752</cx:pt>
          <cx:pt idx="4655">0.034719581411435531</cx:pt>
          <cx:pt idx="4656">8.7992994649299997e-05</cx:pt>
          <cx:pt idx="4657">0.000105665941623</cx:pt>
          <cx:pt idx="4658">0.00097604628594429998</cx:pt>
          <cx:pt idx="4659">0.0003876332945603</cx:pt>
          <cx:pt idx="4660">0.0023357995162832153</cx:pt>
          <cx:pt idx="4661">0.001650066300043797</cx:pt>
          <cx:pt idx="4662">0.0063048394955166247</cx:pt>
          <cx:pt idx="4663">6.3350450799100003e-05</cx:pt>
          <cx:pt idx="4664">0.97944204751750819</cx:pt>
          <cx:pt idx="4665">0.001427145680802807</cx:pt>
          <cx:pt idx="4666">0.00097604628594429998</cx:pt>
          <cx:pt idx="4667">0.00097604628594429998</cx:pt>
          <cx:pt idx="4668">0.0002237358711317</cx:pt>
          <cx:pt idx="4669">0.13010775526054752</cx:pt>
          <cx:pt idx="4670">0.0053727983750545601</cx:pt>
          <cx:pt idx="4671">0.00097604628594429998</cx:pt>
          <cx:pt idx="4672">0.0036887689379399564</cx:pt>
          <cx:pt idx="4673">0.0028529222689662632</cx:pt>
          <cx:pt idx="4674">7.1499442117699995e-05</cx:pt>
          <cx:pt idx="4675">0.982149371800214</cx:pt>
          <cx:pt idx="4676">0.00069502887388729997</cx:pt>
          <cx:pt idx="4677">0.061295797340713547</cx:pt>
          <cx:pt idx="4678">7.1499442117699995e-05</cx:pt>
          <cx:pt idx="4679">0.0053727983750545601</cx:pt>
          <cx:pt idx="4680">0.99737072868615273</cx:pt>
          <cx:pt idx="4681">0.98675742466806526</cx:pt>
          <cx:pt idx="4682">0.001980465771382819</cx:pt>
          <cx:pt idx="4683">0.0016061359085630623</cx:pt>
          <cx:pt idx="4684">0.99052973552150148</cx:pt>
          <cx:pt idx="4685">0.0057216777265414491</cx:pt>
          <cx:pt idx="4686">0.0027748675470769791</cx:pt>
          <cx:pt idx="4687">0.99029364856360946</cx:pt>
          <cx:pt idx="4688">0.0081700460066197519</cx:pt>
          <cx:pt idx="4689">0.0025179223196594535</cx:pt>
          <cx:pt idx="4690">0.99997431591461639</cx:pt>
          <cx:pt idx="4691">0.99983302952883413</cx:pt>
          <cx:pt idx="4692">0.99991390810843006</cx:pt>
          <cx:pt idx="4693">0.99052973552150148</cx:pt>
          <cx:pt idx="4694">0.99920390102372469</cx:pt>
          <cx:pt idx="4695">0.00097604628594429998</cx:pt>
          <cx:pt idx="4696">0.00097604628594429998</cx:pt>
          <cx:pt idx="4697">0.99639802434057467</cx:pt>
          <cx:pt idx="4698">0.93379748409711893</cx:pt>
          <cx:pt idx="4699">0.982149371800214</cx:pt>
          <cx:pt idx="4700">0.0057493887011663006</cx:pt>
          <cx:pt idx="4701">0.0042305902175683108</cx:pt>
          <cx:pt idx="4702">0.0033865366582487948</cx:pt>
          <cx:pt idx="4703">0.99750620098224252</cx:pt>
          <cx:pt idx="4704">0.0028529222689662632</cx:pt>
          <cx:pt idx="4705">0.0023357995162832153</cx:pt>
          <cx:pt idx="4706">0.99052973552150148</cx:pt>
          <cx:pt idx="4707">0.99636803299522692</cx:pt>
          <cx:pt idx="4708">8.2943133188599996e-05</cx:pt>
          <cx:pt idx="4709">0.0001677490471101</cx:pt>
          <cx:pt idx="4710">0.0023357995162832153</cx:pt>
          <cx:pt idx="4711">0.000151305604923</cx:pt>
          <cx:pt idx="4712">0.024837289768680382</cx:pt>
          <cx:pt idx="4713">0.021832057138297587</cx:pt>
          <cx:pt idx="4714">0.99361780479740403</cx:pt>
          <cx:pt idx="4715">0.99997504334584575</cx:pt>
          <cx:pt idx="4716">0.99964949464692821</cx:pt>
          <cx:pt idx="4717">0.99828974609899501</cx:pt>
          <cx:pt idx="4718">0.99996775819952444</cx:pt>
          <cx:pt idx="4719">0.99861479499888706</cx:pt>
          <cx:pt idx="4720">0.99998405195909212</cx:pt>
          <cx:pt idx="4721">0.99998173238853427</cx:pt>
          <cx:pt idx="4722">0.99946517811749869</cx:pt>
          <cx:pt idx="4723">0.94636804938228325</cx:pt>
          <cx:pt idx="4724">0.99988960277607364</cx:pt>
          <cx:pt idx="4725">0.99052973552150148</cx:pt>
          <cx:pt idx="4726">0.17010450901165086</cx:pt>
          <cx:pt idx="4727">0.75461045546759353</cx:pt>
          <cx:pt idx="4728">0.9939337333796594</cx:pt>
          <cx:pt idx="4729">0.00051975087607919999</cx:pt>
          <cx:pt idx="4730">0.99999137862251697</cx:pt>
          <cx:pt idx="4731">0.90668088773702005</cx:pt>
          <cx:pt idx="4732">0.98589165002308243</cx:pt>
          <cx:pt idx="4733">0.0016204615750935172</cx:pt>
          <cx:pt idx="4734">0.0028529222689662632</cx:pt>
          <cx:pt idx="4735">0.99997189020909394</cx:pt>
          <cx:pt idx="4736">8.1911577636800001e-05</cx:pt>
          <cx:pt idx="4737">0.0023357995162832153</cx:pt>
          <cx:pt idx="4738">0.99958962039834587</cx:pt>
          <cx:pt idx="4739">0.0007429966557188</cx:pt>
          <cx:pt idx="4740">0.00043707525170159998</cx:pt>
          <cx:pt idx="4741">0.0036887689379399564</cx:pt>
          <cx:pt idx="4742">0.99999069703365218</cx:pt>
          <cx:pt idx="4743">0.00062190471357189997</cx:pt>
          <cx:pt idx="4744">0.00097604628594429998</cx:pt>
          <cx:pt idx="4745">0.99971357392753557</cx:pt>
          <cx:pt idx="4746">0.00013237621901999999</cx:pt>
          <cx:pt idx="4747">0.001980465771382819</cx:pt>
          <cx:pt idx="4748">0.99683709488573935</cx:pt>
          <cx:pt idx="4749">0.99984165154467974</cx:pt>
          <cx:pt idx="4750">0.96841209558886199</cx:pt>
          <cx:pt idx="4751">0.99990603161380676</cx:pt>
          <cx:pt idx="4752">0.0057493887011663006</cx:pt>
          <cx:pt idx="4753">0.00038941618747820002</cx:pt>
          <cx:pt idx="4754">0.019427612019903749</cx:pt>
          <cx:pt idx="4755">0.99994118255799602</cx:pt>
          <cx:pt idx="4756">0.020996580155448578</cx:pt>
          <cx:pt idx="4757">0.0036887689379399564</cx:pt>
          <cx:pt idx="4758">0.99054120758097253</cx:pt>
          <cx:pt idx="4759">0.99969497729586498</cx:pt>
          <cx:pt idx="4760">0.99829837444016845</cx:pt>
          <cx:pt idx="4761">0.99982959489555567</cx:pt>
          <cx:pt idx="4762">0.9999916152063808</cx:pt>
          <cx:pt idx="4763">0.99993705002798938</cx:pt>
          <cx:pt idx="4764">0.99052973552150148</cx:pt>
          <cx:pt idx="4765">0.99052973552150148</cx:pt>
          <cx:pt idx="4766">0.0053727983750545601</cx:pt>
          <cx:pt idx="4767">0.0010057518233238657</cx:pt>
          <cx:pt idx="4768">0.00097604628594429998</cx:pt>
          <cx:pt idx="4769">0.0036887689379399564</cx:pt>
          <cx:pt idx="4770">0.0036887689379399564</cx:pt>
          <cx:pt idx="4771">0.00087077338649599995</cx:pt>
          <cx:pt idx="4772">0.98071271298500695</cx:pt>
          <cx:pt idx="4773">0.99990822577950433</cx:pt>
          <cx:pt idx="4774">0.99997189020909394</cx:pt>
          <cx:pt idx="4775">0.99977484227614521</cx:pt>
          <cx:pt idx="4776">0.98684328032676449</cx:pt>
          <cx:pt idx="4777">0.0002237358711317</cx:pt>
          <cx:pt idx="4778">0.00016230124491880001</cx:pt>
          <cx:pt idx="4779">0.0042675156208777116</cx:pt>
          <cx:pt idx="4780">0.0017048906894845429</cx:pt>
          <cx:pt idx="4781">0.001650066300043797</cx:pt>
          <cx:pt idx="4782">0.33126118975436969</cx:pt>
          <cx:pt idx="4783">0.13010775526054752</cx:pt>
          <cx:pt idx="4784">0.0053727983750545601</cx:pt>
          <cx:pt idx="4785">0.99982092859815341</cx:pt>
          <cx:pt idx="4786">0.0002237358711317</cx:pt>
          <cx:pt idx="4787">0.99996436080804019</cx:pt>
          <cx:pt idx="4788">8.2493720913899999e-05</cx:pt>
          <cx:pt idx="4789">0.99994231120424371</cx:pt>
          <cx:pt idx="4790">0.99930079238932001</cx:pt>
          <cx:pt idx="4791">0.99982633494316431</cx:pt>
          <cx:pt idx="4792">0.00020738787377700001</cx:pt>
          <cx:pt idx="4793">0.99994451348543933</cx:pt>
          <cx:pt idx="4794">0.99994710663171671</cx:pt>
          <cx:pt idx="4795">0.61553568335918263</cx:pt>
          <cx:pt idx="4796">0.99998855371634032</cx:pt>
          <cx:pt idx="4797">0.001103123423417367</cx:pt>
          <cx:pt idx="4798">0.99960621373053249</cx:pt>
          <cx:pt idx="4799">0.99973144515286938</cx:pt>
          <cx:pt idx="4800">0.13010775526054752</cx:pt>
          <cx:pt idx="4801">0.0001051260337478</cx:pt>
          <cx:pt idx="4802">0.9066572485890233</cx:pt>
          <cx:pt idx="4803">0.00032754211586769999</cx:pt>
          <cx:pt idx="4804">0.0044295447412234252</cx:pt>
          <cx:pt idx="4805">0.9993985384981604</cx:pt>
          <cx:pt idx="4806">0.0057493887011663006</cx:pt>
          <cx:pt idx="4807">0.99475601881003173</cx:pt>
          <cx:pt idx="4808">0.000481052160121</cx:pt>
          <cx:pt idx="4809">0.99790988849339202</cx:pt>
          <cx:pt idx="4810">0.0002237358711317</cx:pt>
          <cx:pt idx="4811">0.0016061359085630623</cx:pt>
          <cx:pt idx="4812">0.0002237358711317</cx:pt>
          <cx:pt idx="4813">0.00097604628594429998</cx:pt>
          <cx:pt idx="4814">0.99996177677376963</cx:pt>
          <cx:pt idx="4815">0.99999052876471772</cx:pt>
          <cx:pt idx="4816">0.99994445436783741</cx:pt>
          <cx:pt idx="4817">0.0029182081346360469</cx:pt>
          <cx:pt idx="4818">0.001980465771382819</cx:pt>
          <cx:pt idx="4819">0.99987187913066966</cx:pt>
          <cx:pt idx="4820">0.99466347068301597</cx:pt>
          <cx:pt idx="4821">0.99038195272858587</cx:pt>
          <cx:pt idx="4822">0.0042305902175683108</cx:pt>
          <cx:pt idx="4823">0.0067656905850754789</cx:pt>
          <cx:pt idx="4824">0.00046746276712609998</cx:pt>
          <cx:pt idx="4825">0.0057493887011663006</cx:pt>
          <cx:pt idx="4826">0.003370953477639162</cx:pt>
          <cx:pt idx="4827">0.020996580155448578</cx:pt>
          <cx:pt idx="4828">0.0057493887011663006</cx:pt>
          <cx:pt idx="4829">0.99949980055761245</cx:pt>
          <cx:pt idx="4830">0.99293376685738588</cx:pt>
          <cx:pt idx="4831">0.99739532268483666</cx:pt>
          <cx:pt idx="4832">0.982149371800214</cx:pt>
          <cx:pt idx="4833">0.00034541428794150001</cx:pt>
          <cx:pt idx="4834">0.99898436884101771</cx:pt>
          <cx:pt idx="4835">0.99997402923402068</cx:pt>
          <cx:pt idx="4836">0.9999257873208609</cx:pt>
          <cx:pt idx="4837">0.020996580155448578</cx:pt>
          <cx:pt idx="4838">0.99997955518317683</cx:pt>
          <cx:pt idx="4839">0.9972363023875086</cx:pt>
          <cx:pt idx="4840">0.9993093046935958</cx:pt>
          <cx:pt idx="4841">0.99994478381403873</cx:pt>
          <cx:pt idx="4842">0.0001720319543554</cx:pt>
          <cx:pt idx="4843">0.88021299509219231</cx:pt>
          <cx:pt idx="4844">0.99857869821461887</cx:pt>
          <cx:pt idx="4845">0.00043797135694430002</cx:pt>
          <cx:pt idx="4846">0.00032334175482860001</cx:pt>
          <cx:pt idx="4847">0.99997853255194491</cx:pt>
          <cx:pt idx="4848">0.98388725694176882</cx:pt>
          <cx:pt idx="4849">0.99983691609237624</cx:pt>
          <cx:pt idx="4850">0.99952172651551119</cx:pt>
          <cx:pt idx="4851">0.99989360233496039</cx:pt>
          <cx:pt idx="4852">0.99995109851941699</cx:pt>
          <cx:pt idx="4853">0.9999836020384183</cx:pt>
          <cx:pt idx="4854">0.99997409099356049</cx:pt>
          <cx:pt idx="4855">0.99117594118128383</cx:pt>
          <cx:pt idx="4856">0.99951206955280669</cx:pt>
          <cx:pt idx="4857">0.90668088773702005</cx:pt>
          <cx:pt idx="4858">7.9943216214399998e-05</cx:pt>
          <cx:pt idx="4859">0.99995295666266049</cx:pt>
          <cx:pt idx="4860">0.0037356002057816165</cx:pt>
          <cx:pt idx="4861">0.99969181019573405</cx:pt>
          <cx:pt idx="4862">0.010247911443388156</cx:pt>
          <cx:pt idx="4863">0.0012560589944162121</cx:pt>
          <cx:pt idx="4864">0.99925593237674482</cx:pt>
          <cx:pt idx="4865">0.77932740219024366</cx:pt>
          <cx:pt idx="4866">0.95965245203079763</cx:pt>
          <cx:pt idx="4867">0.00020877022152079999</cx:pt>
          <cx:pt idx="4868">0.99948599726395571</cx:pt>
          <cx:pt idx="4869">0.99999025079983339</cx:pt>
          <cx:pt idx="4870">0.99997910997222605</cx:pt>
          <cx:pt idx="4871">0.99964522753897045</cx:pt>
          <cx:pt idx="4872">0.99974029396537645</cx:pt>
          <cx:pt idx="4873">0.99951610687510195</cx:pt>
          <cx:pt idx="4874">0.99994305545942375</cx:pt>
          <cx:pt idx="4875">0.99117594118128383</cx:pt>
          <cx:pt idx="4876">0.99606865331449823</cx:pt>
          <cx:pt idx="4877">0.99994143192170337</cx:pt>
          <cx:pt idx="4878">0.99410635419554849</cx:pt>
          <cx:pt idx="4879">0.0022790807121156231</cx:pt>
          <cx:pt idx="4880">0.99752487434384451</cx:pt>
          <cx:pt idx="4881">0.00022904492138459999</cx:pt>
          <cx:pt idx="4882">0.99996884513299444</cx:pt>
          <cx:pt idx="4883">0.011808592053779925</cx:pt>
          <cx:pt idx="4884">0.99981728180534279</cx:pt>
          <cx:pt idx="4885">0.99999234394122782</cx:pt>
          <cx:pt idx="4886">0.13010775526054752</cx:pt>
          <cx:pt idx="4887">0.0053727983750545601</cx:pt>
          <cx:pt idx="4888">0.0037745038978075039</cx:pt>
          <cx:pt idx="4889">0.83843883302670841</cx:pt>
          <cx:pt idx="4890">0.91688681507619985</cx:pt>
          <cx:pt idx="4891">0.0036887689379399564</cx:pt>
          <cx:pt idx="4892">0.99913509423462998</cx:pt>
          <cx:pt idx="4893">0.99997680969078551</cx:pt>
          <cx:pt idx="4894">0.99998303378545961</cx:pt>
          <cx:pt idx="4895">0.99799718029486872</cx:pt>
          <cx:pt idx="4896">0.99997413087326892</cx:pt>
          <cx:pt idx="4897">0.99995570318297322</cx:pt>
          <cx:pt idx="4898">9.1313355605600005e-05</cx:pt>
          <cx:pt idx="4899">0.99992946609019639</cx:pt>
          <cx:pt idx="4900">0.9995098941583902</cx:pt>
          <cx:pt idx="4901">0.999611952017883</cx:pt>
          <cx:pt idx="4902">0.99997246107993443</cx:pt>
          <cx:pt idx="4903">0.99981533924188171</cx:pt>
          <cx:pt idx="4904">0.99938578072317752</cx:pt>
          <cx:pt idx="4905">0.13010775526054752</cx:pt>
          <cx:pt idx="4906">0.99984834276434043</cx:pt>
          <cx:pt idx="4907">0.99993778935055289</cx:pt>
          <cx:pt idx="4908">0.0036887689379399564</cx:pt>
          <cx:pt idx="4909">0.0037745038978075039</cx:pt>
          <cx:pt idx="4910">7.9960380827600005e-05</cx:pt>
          <cx:pt idx="4911">0.99985648368178204</cx:pt>
          <cx:pt idx="4912">0.76932509105881797</cx:pt>
          <cx:pt idx="4913">7.9943216214399998e-05</cx:pt>
          <cx:pt idx="4914">0.001980465771382819</cx:pt>
          <cx:pt idx="4915">0.0001442709857522</cx:pt>
          <cx:pt idx="4916">0.0053727983750545601</cx:pt>
          <cx:pt idx="4917">0.00097604628594429998</cx:pt>
          <cx:pt idx="4918">0.020996580155448578</cx:pt>
          <cx:pt idx="4919">0.0042305902175683108</cx:pt>
          <cx:pt idx="4920">0.0045430895559037702</cx:pt>
          <cx:pt idx="4921">0.020996580155448578</cx:pt>
          <cx:pt idx="4922">0.0057493887011663006</cx:pt>
          <cx:pt idx="4923">0.00057782440751600001</cx:pt>
          <cx:pt idx="4924">0.0028540966914159709</cx:pt>
          <cx:pt idx="4925">0.0036887689379399564</cx:pt>
          <cx:pt idx="4926">0.99646996220645256</cx:pt>
          <cx:pt idx="4927">7.9943216214399998e-05</cx:pt>
          <cx:pt idx="4928">0.0023357995162832153</cx:pt>
          <cx:pt idx="4929">0.982149371800214</cx:pt>
          <cx:pt idx="4930">0.0019697791925333452</cx:pt>
          <cx:pt idx="4931">0.98445453067997091</cx:pt>
          <cx:pt idx="4932">0.0053727983750545601</cx:pt>
          <cx:pt idx="4933">0.020996580155448578</cx:pt>
          <cx:pt idx="4934">0.0036887689379399564</cx:pt>
          <cx:pt idx="4935">7.9943216214399998e-05</cx:pt>
          <cx:pt idx="4936">0.0057493887011663006</cx:pt>
          <cx:pt idx="4937">0.93013998418609145</cx:pt>
          <cx:pt idx="4938">0.0036887689379399564</cx:pt>
          <cx:pt idx="4939">0.75461045546759353</cx:pt>
          <cx:pt idx="4940">0.0023357995162832153</cx:pt>
          <cx:pt idx="4941">8.0098047616100005e-05</cx:pt>
          <cx:pt idx="4942">0.0057493887011663006</cx:pt>
          <cx:pt idx="4943">0.0037745038978075039</cx:pt>
          <cx:pt idx="4944">0.0057493887011663006</cx:pt>
          <cx:pt idx="4945">0.020996580155448578</cx:pt>
          <cx:pt idx="4946">0.93013998418609145</cx:pt>
          <cx:pt idx="4947">0.001980465771382819</cx:pt>
          <cx:pt idx="4948">0.96627473217410809</cx:pt>
          <cx:pt idx="4949">0.0057493887011663006</cx:pt>
          <cx:pt idx="4950">0.00097604628594429998</cx:pt>
          <cx:pt idx="4951">0.020996580155448578</cx:pt>
          <cx:pt idx="4952">0.99054120758097253</cx:pt>
          <cx:pt idx="4953">0.00095851729364550004</cx:pt>
          <cx:pt idx="4954">8.2943133188599996e-05</cx:pt>
          <cx:pt idx="4955">0.020996580155448578</cx:pt>
          <cx:pt idx="4956">0.0002237358711317</cx:pt>
          <cx:pt idx="4957">0.00016230124491880001</cx:pt>
          <cx:pt idx="4958">0.99848413188162832</cx:pt>
          <cx:pt idx="4959">0.0023357995162832153</cx:pt>
          <cx:pt idx="4960">0.0023357995162832153</cx:pt>
          <cx:pt idx="4961">0.0028540966914159709</cx:pt>
          <cx:pt idx="4962">0.0053727983750545601</cx:pt>
          <cx:pt idx="4963">0.0028529222689662632</cx:pt>
          <cx:pt idx="4964">0.0042305902175683108</cx:pt>
          <cx:pt idx="4965">0.99052973552150148</cx:pt>
          <cx:pt idx="4966">0.0036887689379399564</cx:pt>
          <cx:pt idx="4967">0.0016061359085630623</cx:pt>
          <cx:pt idx="4968">0.00059290365093129995</cx:pt>
          <cx:pt idx="4969">0.97017913975388381</cx:pt>
          <cx:pt idx="4970">0.21587788154995607</cx:pt>
          <cx:pt idx="4971">0.982149371800214</cx:pt>
          <cx:pt idx="4972">0.020996580155448578</cx:pt>
          <cx:pt idx="4973">0.99052973552150148</cx:pt>
          <cx:pt idx="4974">0.00085496574754569999</cx:pt>
          <cx:pt idx="4975">0.13010775526054752</cx:pt>
          <cx:pt idx="4976">0.00097604628594429998</cx:pt>
          <cx:pt idx="4977">0.0017048906894845429</cx:pt>
          <cx:pt idx="4978">0.00081551008549330002</cx:pt>
          <cx:pt idx="4979">0.0001442709857522</cx:pt>
          <cx:pt idx="4980">0.93013998418609145</cx:pt>
          <cx:pt idx="4981">0.0059602975912466816</cx:pt>
          <cx:pt idx="4982">0.0057493887011663006</cx:pt>
          <cx:pt idx="4983">0.0001032442638465</cx:pt>
          <cx:pt idx="4984">0.0001051260337478</cx:pt>
          <cx:pt idx="4985">0.00086359340012789995</cx:pt>
          <cx:pt idx="4986">0.00010514860479680001</cx:pt>
          <cx:pt idx="4987">0.001980465771382819</cx:pt>
          <cx:pt idx="4988">0.90730240684355079</cx:pt>
          <cx:pt idx="4989">0.982149371800214</cx:pt>
          <cx:pt idx="4990">0.13010775526054752</cx:pt>
          <cx:pt idx="4991">0.0037745038978075039</cx:pt>
          <cx:pt idx="4992">0.99999025079983339</cx:pt>
          <cx:pt idx="4993">0.99975202973494548</cx:pt>
          <cx:pt idx="4994">0.98733368792497322</cx:pt>
          <cx:pt idx="4995">0.92041666685505286</cx:pt>
          <cx:pt idx="4996">0.99052973552150148</cx:pt>
          <cx:pt idx="4997">0.00060927022375030005</cx:pt>
          <cx:pt idx="4998">0.99991471575294</cx:pt>
          <cx:pt idx="4999">0.97320381681802404</cx:pt>
          <cx:pt idx="5000">0.0029716906395932255</cx:pt>
          <cx:pt idx="5001">0.00064344677954849996</cx:pt>
          <cx:pt idx="5002">0.0001071270443943</cx:pt>
          <cx:pt idx="5003">0.0054863348628043842</cx:pt>
          <cx:pt idx="5004">0.96339782773025062</cx:pt>
          <cx:pt idx="5005">0.99998821899360879</cx:pt>
          <cx:pt idx="5006">0.0015079613487771638</cx:pt>
          <cx:pt idx="5007">0.0028175695048188489</cx:pt>
          <cx:pt idx="5008">0.00016230124491880001</cx:pt>
          <cx:pt idx="5009">0.0023357995162832153</cx:pt>
          <cx:pt idx="5010">0.99646996220645256</cx:pt>
          <cx:pt idx="5011">0.00097604628594429998</cx:pt>
          <cx:pt idx="5012">0.00051217547634569999</cx:pt>
          <cx:pt idx="5013">0.99052973552150148</cx:pt>
          <cx:pt idx="5014">0.0057493887011663006</cx:pt>
          <cx:pt idx="5015">0.0028529222689662632</cx:pt>
          <cx:pt idx="5016">0.99986555216145634</cx:pt>
        </cx:lvl>
      </cx:numDim>
    </cx:data>
  </cx:chartData>
  <cx:chart>
    <cx:title pos="t" align="ctr" overlay="0">
      <cx:tx>
        <cx:txData>
          <cx:v>Modell eredmények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hu-HU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Modell eredmények</a:t>
          </a:r>
        </a:p>
      </cx:txPr>
    </cx:title>
    <cx:plotArea>
      <cx:plotAreaRegion>
        <cx:series layoutId="clusteredColumn" uniqueId="{09BB27E8-4148-4610-B168-53E82F89F2EA}">
          <cx:dataId val="0"/>
          <cx:layoutPr>
            <cx:binning intervalClosed="r"/>
          </cx:layoutPr>
        </cx:series>
      </cx:plotAreaRegion>
      <cx:axis id="0">
        <cx:catScaling gapWidth="0"/>
        <cx:tickLabels/>
        <cx:numFmt formatCode="# ##0,00" sourceLinked="0"/>
      </cx:axis>
      <cx:axis id="1">
        <cx:valScaling/>
        <cx:majorGridlines/>
        <cx:tickLabels/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7D4C4-4013-4DB6-A814-64E98EB850D3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A4857-3F96-4161-B0D8-AC72A5FDE7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943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0530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090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3838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6610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1093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2581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2005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021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6740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4794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4488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498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8930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7899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B2101D-D3B1-4162-A432-E5D35BB48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598ED7B-12DF-45E7-81F8-F8D099C82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41489A8-7EC2-4965-95D4-1E848C7BE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DC63077-6A9A-4E1B-BD8B-9698E5F6F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F791622-1741-4E7C-8568-4923DCA5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8964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1156F6-8220-4D3C-8266-66315637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0424CE5-79E2-48B6-8F0B-34BE65932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7FA744B-3C7F-44AF-892B-CBC2317A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6DD0907-79A2-4567-AFE0-E7D32E7AD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40C350E-0F25-45B9-87F9-69D3E455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8674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3F82091-6490-42BB-B2BC-82317FF82C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E972642-CF15-40E5-979A-9E1FDBF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269AF68-1B13-48B7-B2BE-EA8DCE97C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4EBC967-1279-4A70-8E32-9DAFBAC2C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3D85263-4DC3-440D-820E-22E8D8A9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7875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DC0813-025B-445F-AB09-6C071AC38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5A4807A-E67D-4A05-8A2F-6914B7EE6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7A03799-0B03-4295-8B6F-8CC6C458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F49AA9C-074E-41B4-BB44-AD8DEDA97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5997F00-BC23-4F84-BF64-33E28806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575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A3962B-5333-41DA-97D3-2C31F5020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488E48-B33B-42D5-98FA-B42B72BED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7AF4D23-973E-4CF3-AAF5-54FB0DDEB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FF3DAE5-2E76-4EA8-A761-8D01ACF8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87C835E-19BC-41AC-9100-D6B6CC8C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21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3BE021-FB7F-412A-B422-F60F6DDD1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46161F7-4F9A-4DB1-BEF9-14753E9B2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9E6D842-5697-4A85-A900-8F2C07064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8458309-E282-4205-8B23-2E0DD28D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AFA5029-6164-4310-8771-CED0D368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D557B9E-6322-4813-A851-9AF82589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0565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215FCD-617E-4781-8EA4-43657DBF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73D7079-24BB-45A2-A45A-0C42B47AD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21CEAC2-DC0D-46A1-84C0-94BF39BFB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781B374-78F5-40FE-9643-52178A4B3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B581DC7-E2C7-4A9F-B680-31DA400FA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00406AAB-A901-47B8-9ED9-374FCD5A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1516F93-BDDD-4A59-BC6C-C67ECB638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787E75F-B75E-405F-8B37-6A554879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476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F96FAD-051E-4A03-BE1C-8F8F64A6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275A10C-B36D-44AF-BF91-0ADCE3F81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721E185-BD7E-44C5-B065-B0CC8CC69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4A19A70-30AE-4DFE-8475-BDBB8678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1456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AD4B7E5-BCAD-4269-8A3E-2259037A2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0346D77-51BA-423A-9036-F9A71130C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4AA6C78-7BCB-4519-B430-B924DBF5A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8637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837AF4-CDEF-41B8-90E3-81FE3C6D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4E47B72-E65E-46EB-994A-BD6A1DC25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C38C7C7-A850-4E2B-BF48-199046354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92FABCB-BD6C-43EA-A0E5-7816E1040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2F7EBCE-B9BA-4E17-A1D9-2D63A4691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487BCDC-99F0-42DB-AC71-22C4871A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3887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2CC4EF-3941-4CB7-BD5B-A05FE49A5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E5585FF-7EF3-427F-A412-7947A32C9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E00F056-E336-4012-98FB-9E885B5E8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82778DB-D169-42FF-859D-8D0DDA1A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E6A25DF-EC21-413A-8832-91EC30E9C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4EB1EE9-70DC-4C5F-BF56-3E14A2C62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185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2719DDA-9DA3-4A6D-96F8-5E5131468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C993CC6-7480-4A30-96AA-61BDB9EE9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B4236BD-D497-4823-B37C-E2D6CC366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6B0BB-375D-4B39-8F93-F8BEA06972C8}" type="datetimeFigureOut">
              <a:rPr lang="hu-HU" smtClean="0"/>
              <a:t>2022. 05. 30.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A6E5506-AFE8-44E0-AFAA-1721B6659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8D058ED-0146-4FA3-8E5D-FDD0F008C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6540B-9C84-4539-8B78-280740057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913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microsoft.com/office/2014/relationships/chartEx" Target="../charts/chartEx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5E6CA20-FC9C-C6A4-2240-8C0281B9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982" y="572380"/>
            <a:ext cx="9055330" cy="4354159"/>
          </a:xfrm>
          <a:prstGeom prst="rect">
            <a:avLst/>
          </a:prstGeom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1176" y="-1"/>
            <a:ext cx="12242687" cy="6858001"/>
            <a:chOff x="-1" y="0"/>
            <a:chExt cx="12242687" cy="6858001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t="82821"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21" r="31677"/>
            <a:stretch/>
          </p:blipFill>
          <p:spPr>
            <a:xfrm>
              <a:off x="-1" y="4635515"/>
              <a:ext cx="12242687" cy="2222486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0" t="577" r="62900" b="92757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</a:endParaRP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9E0B48AD-DA2C-4AE5-9CE9-A107B4F9E597}"/>
              </a:ext>
            </a:extLst>
          </p:cNvPr>
          <p:cNvSpPr txBox="1">
            <a:spLocks/>
          </p:cNvSpPr>
          <p:nvPr/>
        </p:nvSpPr>
        <p:spPr>
          <a:xfrm>
            <a:off x="2370859" y="5485133"/>
            <a:ext cx="7200900" cy="121063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200" b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Hegedűs István</a:t>
            </a:r>
          </a:p>
          <a:p>
            <a:pPr algn="ctr"/>
            <a:r>
              <a:rPr lang="hu-HU" sz="2000" dirty="0">
                <a:solidFill>
                  <a:srgbClr val="384249"/>
                </a:solidFill>
              </a:rPr>
              <a:t/>
            </a:r>
            <a:br>
              <a:rPr lang="hu-HU" sz="2000" dirty="0">
                <a:solidFill>
                  <a:srgbClr val="384249"/>
                </a:solidFill>
              </a:rPr>
            </a:br>
            <a:r>
              <a:rPr lang="hu-HU" sz="2000" b="1" dirty="0">
                <a:solidFill>
                  <a:srgbClr val="4C6371"/>
                </a:solidFill>
                <a:latin typeface="Garamond" panose="02020404030301010803" pitchFamily="18" charset="0"/>
              </a:rPr>
              <a:t>Digitális Tartalomfejlesztési Osztály</a:t>
            </a:r>
            <a:endParaRPr lang="hu-HU" sz="2000" dirty="0">
              <a:solidFill>
                <a:srgbClr val="4C6371"/>
              </a:solidFill>
              <a:latin typeface="Garamond" panose="02020404030301010803" pitchFamily="18" charset="0"/>
            </a:endParaRPr>
          </a:p>
          <a:p>
            <a:pPr algn="ctr"/>
            <a:r>
              <a:rPr lang="hu-HU" sz="2000" dirty="0">
                <a:solidFill>
                  <a:srgbClr val="384249"/>
                </a:solidFill>
              </a:rPr>
              <a:t/>
            </a:r>
            <a:br>
              <a:rPr lang="hu-HU" sz="2000" dirty="0">
                <a:solidFill>
                  <a:srgbClr val="384249"/>
                </a:solidFill>
              </a:rPr>
            </a:br>
            <a:r>
              <a:rPr lang="hu-HU" sz="2000" dirty="0">
                <a:solidFill>
                  <a:srgbClr val="384249"/>
                </a:solidFill>
              </a:rPr>
              <a:t>2022. április 21.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08A1B217-B083-43AE-88E0-99E3CADF04A0}"/>
              </a:ext>
            </a:extLst>
          </p:cNvPr>
          <p:cNvSpPr/>
          <p:nvPr/>
        </p:nvSpPr>
        <p:spPr>
          <a:xfrm>
            <a:off x="2625090" y="1209518"/>
            <a:ext cx="6819900" cy="3416320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5400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A második világháborús hadifoglyok és internáltak újbóli „hazatérése”</a:t>
            </a:r>
            <a:endParaRPr lang="hu-HU" sz="5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7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t="82821"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21" r="31677"/>
            <a:stretch/>
          </p:blipFill>
          <p:spPr>
            <a:xfrm>
              <a:off x="-1" y="5679831"/>
              <a:ext cx="6490009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0" t="577" r="62900" b="92757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Kép 8" descr="A képen szöveg, férfi, személy, személyek látható&#10;&#10;Automatikusan generált leírás">
            <a:extLst>
              <a:ext uri="{FF2B5EF4-FFF2-40B4-BE49-F238E27FC236}">
                <a16:creationId xmlns:a16="http://schemas.microsoft.com/office/drawing/2014/main" id="{7A230242-4286-639D-2FF2-C56D992E65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1914564" cy="5491337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  <a:reflection stA="0" endPos="65000" dist="50800" dir="5400000" sy="-100000" algn="bl" rotWithShape="0"/>
          </a:effectLst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E9A87217-55A7-58DA-2D61-8FAD1A67646E}"/>
              </a:ext>
            </a:extLst>
          </p:cNvPr>
          <p:cNvSpPr/>
          <p:nvPr/>
        </p:nvSpPr>
        <p:spPr>
          <a:xfrm>
            <a:off x="5730601" y="1083105"/>
            <a:ext cx="3039095" cy="3627086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</a:rPr>
              <a:t>Fejlesztések utáni modellverzió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1963DAC8-1110-445D-CF2C-C51C5828D816}"/>
              </a:ext>
            </a:extLst>
          </p:cNvPr>
          <p:cNvSpPr/>
          <p:nvPr/>
        </p:nvSpPr>
        <p:spPr>
          <a:xfrm>
            <a:off x="1136301" y="1083018"/>
            <a:ext cx="3039095" cy="3627086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</a:rPr>
              <a:t>Fejlesztések előtti modellverzió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2" name="Cím 1">
            <a:extLst>
              <a:ext uri="{FF2B5EF4-FFF2-40B4-BE49-F238E27FC236}">
                <a16:creationId xmlns:a16="http://schemas.microsoft.com/office/drawing/2014/main" id="{392E78C1-1424-D1B0-1C25-AB43143458AC}"/>
              </a:ext>
            </a:extLst>
          </p:cNvPr>
          <p:cNvSpPr txBox="1">
            <a:spLocks/>
          </p:cNvSpPr>
          <p:nvPr/>
        </p:nvSpPr>
        <p:spPr>
          <a:xfrm>
            <a:off x="531860" y="187097"/>
            <a:ext cx="9173661" cy="792000"/>
          </a:xfrm>
          <a:prstGeom prst="rect">
            <a:avLst/>
          </a:prstGeom>
        </p:spPr>
        <p:txBody>
          <a:bodyPr vert="horz" lIns="77366" tIns="38683" rIns="77366" bIns="38683" rtlCol="0" anchor="ctr">
            <a:noAutofit/>
          </a:bodyPr>
          <a:lstStyle>
            <a:lvl1pPr algn="l" defTabSz="838106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1pPr>
          </a:lstStyle>
          <a:p>
            <a:pPr marL="0" marR="0" lvl="0" indent="0" algn="l" defTabSz="8381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Választott modell (Gradient Boosted Tree)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graphicFrame>
        <p:nvGraphicFramePr>
          <p:cNvPr id="13" name="Táblázat 10">
            <a:extLst>
              <a:ext uri="{FF2B5EF4-FFF2-40B4-BE49-F238E27FC236}">
                <a16:creationId xmlns:a16="http://schemas.microsoft.com/office/drawing/2014/main" id="{8CB6E29F-FC7C-7096-3083-906B49B3FF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429718"/>
              </p:ext>
            </p:extLst>
          </p:nvPr>
        </p:nvGraphicFramePr>
        <p:xfrm>
          <a:off x="1136302" y="1388562"/>
          <a:ext cx="3039096" cy="1371600"/>
        </p:xfrm>
        <a:graphic>
          <a:graphicData uri="http://schemas.openxmlformats.org/drawingml/2006/table">
            <a:tbl>
              <a:tblPr firstRow="1" bandRow="1"/>
              <a:tblGrid>
                <a:gridCol w="1013032">
                  <a:extLst>
                    <a:ext uri="{9D8B030D-6E8A-4147-A177-3AD203B41FA5}">
                      <a16:colId xmlns:a16="http://schemas.microsoft.com/office/drawing/2014/main" val="3262384103"/>
                    </a:ext>
                  </a:extLst>
                </a:gridCol>
                <a:gridCol w="1013032">
                  <a:extLst>
                    <a:ext uri="{9D8B030D-6E8A-4147-A177-3AD203B41FA5}">
                      <a16:colId xmlns:a16="http://schemas.microsoft.com/office/drawing/2014/main" val="1764543123"/>
                    </a:ext>
                  </a:extLst>
                </a:gridCol>
                <a:gridCol w="1013032">
                  <a:extLst>
                    <a:ext uri="{9D8B030D-6E8A-4147-A177-3AD203B41FA5}">
                      <a16:colId xmlns:a16="http://schemas.microsoft.com/office/drawing/2014/main" val="370290365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b="0" dirty="0">
                          <a:solidFill>
                            <a:schemeClr val="tx1"/>
                          </a:solidFill>
                        </a:rPr>
                        <a:t>Valós nem egyező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b="0" dirty="0">
                          <a:solidFill>
                            <a:schemeClr val="tx1"/>
                          </a:solidFill>
                        </a:rPr>
                        <a:t>Valós egyező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04458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Prediktált nem egyező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pPr algn="ctr"/>
                      <a:r>
                        <a:rPr lang="hu-HU" dirty="0"/>
                        <a:t>1590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pPr algn="ctr"/>
                      <a:r>
                        <a:rPr lang="hu-HU" dirty="0"/>
                        <a:t>271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92679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Prediktált egyező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pPr algn="ctr"/>
                      <a:r>
                        <a:rPr lang="hu-HU" dirty="0"/>
                        <a:t>142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pPr algn="ctr"/>
                      <a:r>
                        <a:rPr lang="hu-HU" dirty="0"/>
                        <a:t>765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96491"/>
                  </a:ext>
                </a:extLst>
              </a:tr>
            </a:tbl>
          </a:graphicData>
        </a:graphic>
      </p:graphicFrame>
      <p:graphicFrame>
        <p:nvGraphicFramePr>
          <p:cNvPr id="14" name="Táblázat 13">
            <a:extLst>
              <a:ext uri="{FF2B5EF4-FFF2-40B4-BE49-F238E27FC236}">
                <a16:creationId xmlns:a16="http://schemas.microsoft.com/office/drawing/2014/main" id="{30347F07-A196-04C2-8BB5-08CD6D1BC4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8169863"/>
              </p:ext>
            </p:extLst>
          </p:nvPr>
        </p:nvGraphicFramePr>
        <p:xfrm>
          <a:off x="5730603" y="1388649"/>
          <a:ext cx="3039096" cy="1371600"/>
        </p:xfrm>
        <a:graphic>
          <a:graphicData uri="http://schemas.openxmlformats.org/drawingml/2006/table">
            <a:tbl>
              <a:tblPr firstRow="1" bandRow="1"/>
              <a:tblGrid>
                <a:gridCol w="1013032">
                  <a:extLst>
                    <a:ext uri="{9D8B030D-6E8A-4147-A177-3AD203B41FA5}">
                      <a16:colId xmlns:a16="http://schemas.microsoft.com/office/drawing/2014/main" val="3262384103"/>
                    </a:ext>
                  </a:extLst>
                </a:gridCol>
                <a:gridCol w="1013032">
                  <a:extLst>
                    <a:ext uri="{9D8B030D-6E8A-4147-A177-3AD203B41FA5}">
                      <a16:colId xmlns:a16="http://schemas.microsoft.com/office/drawing/2014/main" val="1764543123"/>
                    </a:ext>
                  </a:extLst>
                </a:gridCol>
                <a:gridCol w="1013032">
                  <a:extLst>
                    <a:ext uri="{9D8B030D-6E8A-4147-A177-3AD203B41FA5}">
                      <a16:colId xmlns:a16="http://schemas.microsoft.com/office/drawing/2014/main" val="370290365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b="0" dirty="0">
                          <a:solidFill>
                            <a:schemeClr val="tx1"/>
                          </a:solidFill>
                        </a:rPr>
                        <a:t>Valós nem egyező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b="0" dirty="0">
                          <a:solidFill>
                            <a:schemeClr val="tx1"/>
                          </a:solidFill>
                        </a:rPr>
                        <a:t>Valós egyező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04458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Prediktált nem egyező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pPr algn="ctr"/>
                      <a:r>
                        <a:rPr lang="hu-HU" dirty="0"/>
                        <a:t>415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pPr algn="ctr"/>
                      <a:r>
                        <a:rPr lang="hu-HU" dirty="0"/>
                        <a:t>12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92679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Prediktált egyező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pPr algn="ctr"/>
                      <a:r>
                        <a:rPr lang="hu-HU" dirty="0"/>
                        <a:t>8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pPr algn="ctr"/>
                      <a:r>
                        <a:rPr lang="hu-HU" dirty="0"/>
                        <a:t>544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96491"/>
                  </a:ext>
                </a:extLst>
              </a:tr>
            </a:tbl>
          </a:graphicData>
        </a:graphic>
      </p:graphicFrame>
      <p:graphicFrame>
        <p:nvGraphicFramePr>
          <p:cNvPr id="15" name="Táblázat 12">
            <a:extLst>
              <a:ext uri="{FF2B5EF4-FFF2-40B4-BE49-F238E27FC236}">
                <a16:creationId xmlns:a16="http://schemas.microsoft.com/office/drawing/2014/main" id="{44A22D57-B18D-8BF6-C79A-30BBEF432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447891"/>
              </p:ext>
            </p:extLst>
          </p:nvPr>
        </p:nvGraphicFramePr>
        <p:xfrm>
          <a:off x="1136302" y="2855903"/>
          <a:ext cx="3039096" cy="1854200"/>
        </p:xfrm>
        <a:graphic>
          <a:graphicData uri="http://schemas.openxmlformats.org/drawingml/2006/table">
            <a:tbl>
              <a:tblPr firstRow="1" bandRow="1"/>
              <a:tblGrid>
                <a:gridCol w="1519548">
                  <a:extLst>
                    <a:ext uri="{9D8B030D-6E8A-4147-A177-3AD203B41FA5}">
                      <a16:colId xmlns:a16="http://schemas.microsoft.com/office/drawing/2014/main" val="511976045"/>
                    </a:ext>
                  </a:extLst>
                </a:gridCol>
                <a:gridCol w="1519548">
                  <a:extLst>
                    <a:ext uri="{9D8B030D-6E8A-4147-A177-3AD203B41FA5}">
                      <a16:colId xmlns:a16="http://schemas.microsoft.com/office/drawing/2014/main" val="154183796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b="0" dirty="0">
                          <a:solidFill>
                            <a:schemeClr val="tx1"/>
                          </a:solidFill>
                        </a:rPr>
                        <a:t>Mérőszám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b="0" dirty="0">
                          <a:solidFill>
                            <a:schemeClr val="tx1"/>
                          </a:solidFill>
                        </a:rPr>
                        <a:t>Érték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45444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 err="1"/>
                        <a:t>Accuracy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pPr marL="0" algn="ctr" defTabSz="838106" rtl="0" eaLnBrk="1" fontAlgn="b" latinLnBrk="0" hangingPunct="1"/>
                      <a:r>
                        <a:rPr lang="hu-HU" sz="1625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85,08%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79586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 err="1"/>
                        <a:t>Precision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pPr marL="0" algn="ctr" defTabSz="838106" rtl="0" eaLnBrk="1" fontAlgn="b" latinLnBrk="0" hangingPunct="1"/>
                      <a:r>
                        <a:rPr lang="hu-HU" sz="1625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84,34%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65148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 err="1"/>
                        <a:t>Recall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pPr marL="0" algn="ctr" defTabSz="838106" rtl="0" eaLnBrk="1" fontAlgn="b" latinLnBrk="0" hangingPunct="1"/>
                      <a:r>
                        <a:rPr lang="hu-HU" sz="1625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73,84%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06114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F1 érték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pPr marL="0" marR="0" lvl="0" indent="0" algn="ctr" defTabSz="83810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25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78,74%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267560"/>
                  </a:ext>
                </a:extLst>
              </a:tr>
            </a:tbl>
          </a:graphicData>
        </a:graphic>
      </p:graphicFrame>
      <p:graphicFrame>
        <p:nvGraphicFramePr>
          <p:cNvPr id="16" name="Táblázat 12">
            <a:extLst>
              <a:ext uri="{FF2B5EF4-FFF2-40B4-BE49-F238E27FC236}">
                <a16:creationId xmlns:a16="http://schemas.microsoft.com/office/drawing/2014/main" id="{A38F9B92-A955-CAD4-0489-3A6C35C4E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811631"/>
              </p:ext>
            </p:extLst>
          </p:nvPr>
        </p:nvGraphicFramePr>
        <p:xfrm>
          <a:off x="5730603" y="2855990"/>
          <a:ext cx="3039096" cy="1854200"/>
        </p:xfrm>
        <a:graphic>
          <a:graphicData uri="http://schemas.openxmlformats.org/drawingml/2006/table">
            <a:tbl>
              <a:tblPr firstRow="1" bandRow="1"/>
              <a:tblGrid>
                <a:gridCol w="1519548">
                  <a:extLst>
                    <a:ext uri="{9D8B030D-6E8A-4147-A177-3AD203B41FA5}">
                      <a16:colId xmlns:a16="http://schemas.microsoft.com/office/drawing/2014/main" val="511976045"/>
                    </a:ext>
                  </a:extLst>
                </a:gridCol>
                <a:gridCol w="1519548">
                  <a:extLst>
                    <a:ext uri="{9D8B030D-6E8A-4147-A177-3AD203B41FA5}">
                      <a16:colId xmlns:a16="http://schemas.microsoft.com/office/drawing/2014/main" val="154183796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b="0" dirty="0">
                          <a:solidFill>
                            <a:schemeClr val="tx1"/>
                          </a:solidFill>
                        </a:rPr>
                        <a:t>Mérőszám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b="0" dirty="0">
                          <a:solidFill>
                            <a:schemeClr val="tx1"/>
                          </a:solidFill>
                        </a:rPr>
                        <a:t>Érték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45444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 err="1"/>
                        <a:t>Accuracy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pPr marL="0" algn="ctr" defTabSz="838106" rtl="0" eaLnBrk="1" fontAlgn="b" latinLnBrk="0" hangingPunct="1"/>
                      <a:r>
                        <a:rPr lang="hu-HU" sz="1625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97,61%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79586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 err="1"/>
                        <a:t>Precision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pPr marL="0" algn="ctr" defTabSz="838106" rtl="0" eaLnBrk="1" fontAlgn="b" latinLnBrk="0" hangingPunct="1"/>
                      <a:r>
                        <a:rPr lang="hu-HU" sz="1625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98,46%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65148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 err="1"/>
                        <a:t>Recall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pPr marL="0" algn="ctr" defTabSz="838106" rtl="0" eaLnBrk="1" fontAlgn="b" latinLnBrk="0" hangingPunct="1"/>
                      <a:r>
                        <a:rPr lang="hu-HU" sz="1625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97,37%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06114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F1 érték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ova"/>
                        </a:defRPr>
                      </a:lvl9pPr>
                    </a:lstStyle>
                    <a:p>
                      <a:pPr marL="0" marR="0" lvl="0" indent="0" algn="ctr" defTabSz="83810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25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97,91%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81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988417"/>
                  </a:ext>
                </a:extLst>
              </a:tr>
            </a:tbl>
          </a:graphicData>
        </a:graphic>
      </p:graphicFrame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4A9769AD-D3E2-1A84-B991-2C9BD4AC029C}"/>
              </a:ext>
            </a:extLst>
          </p:cNvPr>
          <p:cNvCxnSpPr/>
          <p:nvPr/>
        </p:nvCxnSpPr>
        <p:spPr>
          <a:xfrm>
            <a:off x="4323522" y="2395330"/>
            <a:ext cx="1252330" cy="0"/>
          </a:xfrm>
          <a:prstGeom prst="straightConnector1">
            <a:avLst/>
          </a:prstGeom>
          <a:noFill/>
          <a:ln w="9525" cap="flat" cmpd="sng" algn="ctr">
            <a:solidFill>
              <a:srgbClr val="343734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D02B473B-3ECA-A513-1495-88EA4CE29A21}"/>
              </a:ext>
            </a:extLst>
          </p:cNvPr>
          <p:cNvSpPr txBox="1"/>
          <p:nvPr/>
        </p:nvSpPr>
        <p:spPr>
          <a:xfrm>
            <a:off x="4247000" y="1212513"/>
            <a:ext cx="140045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hu-HU" sz="1100" b="1" cap="all" dirty="0">
                <a:solidFill>
                  <a:srgbClr val="343734"/>
                </a:solidFill>
                <a:latin typeface="Garamond" panose="02020404030301010803" pitchFamily="18" charset="0"/>
              </a:rPr>
              <a:t>Több személy általi validáció csökkenti a darabszámot</a:t>
            </a:r>
          </a:p>
        </p:txBody>
      </p: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F7B6A220-E403-BED9-57E3-88F4F3218740}"/>
              </a:ext>
            </a:extLst>
          </p:cNvPr>
          <p:cNvCxnSpPr/>
          <p:nvPr/>
        </p:nvCxnSpPr>
        <p:spPr>
          <a:xfrm>
            <a:off x="4323522" y="4032239"/>
            <a:ext cx="1252330" cy="0"/>
          </a:xfrm>
          <a:prstGeom prst="straightConnector1">
            <a:avLst/>
          </a:prstGeom>
          <a:noFill/>
          <a:ln w="9525" cap="flat" cmpd="sng" algn="ctr">
            <a:solidFill>
              <a:srgbClr val="343734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A3E0E73A-9CDD-3594-EEFD-2FA7C8A853B3}"/>
              </a:ext>
            </a:extLst>
          </p:cNvPr>
          <p:cNvSpPr txBox="1"/>
          <p:nvPr/>
        </p:nvSpPr>
        <p:spPr>
          <a:xfrm>
            <a:off x="4462031" y="3726658"/>
            <a:ext cx="970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hu-HU" sz="1200" b="1" cap="all" dirty="0">
                <a:solidFill>
                  <a:srgbClr val="3BB04A"/>
                </a:solidFill>
                <a:latin typeface="Garamond" panose="02020404030301010803" pitchFamily="18" charset="0"/>
              </a:rPr>
              <a:t>+ ~20%</a:t>
            </a:r>
            <a:endParaRPr lang="en-US" sz="1200" b="1" cap="all" dirty="0">
              <a:solidFill>
                <a:srgbClr val="3BB04A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Tartalom helye 2">
            <a:extLst>
              <a:ext uri="{FF2B5EF4-FFF2-40B4-BE49-F238E27FC236}">
                <a16:creationId xmlns:a16="http://schemas.microsoft.com/office/drawing/2014/main" id="{9CC48A15-56F3-4E65-FE81-19FBD90E1A92}"/>
              </a:ext>
            </a:extLst>
          </p:cNvPr>
          <p:cNvSpPr txBox="1">
            <a:spLocks/>
          </p:cNvSpPr>
          <p:nvPr/>
        </p:nvSpPr>
        <p:spPr>
          <a:xfrm>
            <a:off x="1860788" y="4914722"/>
            <a:ext cx="9511056" cy="1511886"/>
          </a:xfrm>
          <a:prstGeom prst="rect">
            <a:avLst/>
          </a:prstGeom>
        </p:spPr>
        <p:txBody>
          <a:bodyPr lIns="68580" tIns="34290" rIns="68580" bIns="34290"/>
          <a:lstStyle>
            <a:lvl1pPr marL="145748" indent="-14574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  <a:lvl2pPr marL="488406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2pPr>
            <a:lvl3pPr marL="679297" indent="-14445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2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3pPr>
            <a:lvl4pPr marL="978532" indent="-206369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4pPr>
            <a:lvl5pPr marL="1171143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Az eredmények javulásának 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elsődleges oka a pontosabb 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validálás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 és a több személy általi 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validálások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 által nyert magasabb bizonyosság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Emellett kisebb részben javított az eredményeken a modellek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hiperparaméterezése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Több különböző modell architektúra is kipróbálásra került, azonban nem tudják olyan mértékben befolyásolni az eredményt, mint a jobb minőségű tanítóadat</a:t>
            </a:r>
          </a:p>
        </p:txBody>
      </p:sp>
    </p:spTree>
    <p:extLst>
      <p:ext uri="{BB962C8B-B14F-4D97-AF65-F5344CB8AC3E}">
        <p14:creationId xmlns:p14="http://schemas.microsoft.com/office/powerpoint/2010/main" val="3507556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t="82821"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21" r="31677"/>
            <a:stretch/>
          </p:blipFill>
          <p:spPr>
            <a:xfrm>
              <a:off x="-1" y="5679831"/>
              <a:ext cx="6490009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0" t="577" r="62900" b="92757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Kép 8" descr="A képen szöveg, férfi, személy, személyek látható&#10;&#10;Automatikusan generált leírás">
            <a:extLst>
              <a:ext uri="{FF2B5EF4-FFF2-40B4-BE49-F238E27FC236}">
                <a16:creationId xmlns:a16="http://schemas.microsoft.com/office/drawing/2014/main" id="{7A230242-4286-639D-2FF2-C56D992E65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1914564" cy="5491337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  <a:reflection stA="0" endPos="65000" dist="50800" dir="5400000" sy="-100000" algn="bl" rotWithShape="0"/>
          </a:effectLst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AD09087B-9DDD-D6DA-1844-033DBEE51925}"/>
              </a:ext>
            </a:extLst>
          </p:cNvPr>
          <p:cNvSpPr txBox="1">
            <a:spLocks/>
          </p:cNvSpPr>
          <p:nvPr/>
        </p:nvSpPr>
        <p:spPr>
          <a:xfrm>
            <a:off x="531860" y="187097"/>
            <a:ext cx="9173661" cy="792000"/>
          </a:xfrm>
          <a:prstGeom prst="rect">
            <a:avLst/>
          </a:prstGeom>
        </p:spPr>
        <p:txBody>
          <a:bodyPr vert="horz" lIns="77366" tIns="38683" rIns="77366" bIns="38683" rtlCol="0" anchor="ctr">
            <a:noAutofit/>
          </a:bodyPr>
          <a:lstStyle>
            <a:lvl1pPr algn="l" defTabSz="838106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1pPr>
          </a:lstStyle>
          <a:p>
            <a:pPr marL="0" marR="0" lvl="0" indent="0" algn="l" defTabSz="8381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Modell eredmények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1" name="Tartalom helye 2">
            <a:extLst>
              <a:ext uri="{FF2B5EF4-FFF2-40B4-BE49-F238E27FC236}">
                <a16:creationId xmlns:a16="http://schemas.microsoft.com/office/drawing/2014/main" id="{8579EC58-E050-217E-3352-67F3FFAD5797}"/>
              </a:ext>
            </a:extLst>
          </p:cNvPr>
          <p:cNvSpPr txBox="1">
            <a:spLocks/>
          </p:cNvSpPr>
          <p:nvPr/>
        </p:nvSpPr>
        <p:spPr>
          <a:xfrm>
            <a:off x="200473" y="1188349"/>
            <a:ext cx="9505048" cy="1962355"/>
          </a:xfrm>
          <a:prstGeom prst="rect">
            <a:avLst/>
          </a:prstGeom>
        </p:spPr>
        <p:txBody>
          <a:bodyPr lIns="68580" tIns="34290" rIns="68580" bIns="34290"/>
          <a:lstStyle>
            <a:lvl1pPr marL="145748" indent="-14574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  <a:lvl2pPr marL="488406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2pPr>
            <a:lvl3pPr marL="679297" indent="-14445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2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3pPr>
            <a:lvl4pPr marL="978532" indent="-206369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4pPr>
            <a:lvl5pPr marL="1171143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 bal oldali diagramon látható, hogy 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minél több 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validálás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 történt egy adott páron, annál kisebb a modell eredményének szórása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 modell eredmények jellemzően a 2 szélső tartomány felé tendálnak (jobb oldali ábra), azaz 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elég biztosan alkot véleményt most már a modell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0C77C9A-8442-2F99-5B5E-4CE0375893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0253131"/>
              </p:ext>
            </p:extLst>
          </p:nvPr>
        </p:nvGraphicFramePr>
        <p:xfrm>
          <a:off x="194471" y="3150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3" name="Diagram 12">
                <a:extLst>
                  <a:ext uri="{FF2B5EF4-FFF2-40B4-BE49-F238E27FC236}">
                    <a16:creationId xmlns:a16="http://schemas.microsoft.com/office/drawing/2014/main" id="{C658A248-B254-FA6F-64DD-0FFE1586008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73620430"/>
                  </p:ext>
                </p:extLst>
              </p:nvPr>
            </p:nvGraphicFramePr>
            <p:xfrm>
              <a:off x="4766471" y="3150704"/>
              <a:ext cx="5006340" cy="32004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13" name="Diagram 12">
                <a:extLst>
                  <a:ext uri="{FF2B5EF4-FFF2-40B4-BE49-F238E27FC236}">
                    <a16:creationId xmlns:a16="http://schemas.microsoft.com/office/drawing/2014/main" id="{C658A248-B254-FA6F-64DD-0FFE158600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66471" y="3150704"/>
                <a:ext cx="5006340" cy="320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1359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t="82821"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21" r="31677"/>
            <a:stretch/>
          </p:blipFill>
          <p:spPr>
            <a:xfrm>
              <a:off x="-1" y="5679831"/>
              <a:ext cx="6490009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0" t="577" r="62900" b="92757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Kép 8" descr="A képen szöveg, férfi, személy, személyek látható&#10;&#10;Automatikusan generált leírás">
            <a:extLst>
              <a:ext uri="{FF2B5EF4-FFF2-40B4-BE49-F238E27FC236}">
                <a16:creationId xmlns:a16="http://schemas.microsoft.com/office/drawing/2014/main" id="{7A230242-4286-639D-2FF2-C56D992E65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1914564" cy="5491337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  <a:reflection stA="0" endPos="65000" dist="50800" dir="5400000" sy="-100000" algn="bl" rotWithShape="0"/>
          </a:effectLst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26520A28-CB1B-D78B-4FF1-ACCC4A77A462}"/>
              </a:ext>
            </a:extLst>
          </p:cNvPr>
          <p:cNvSpPr txBox="1">
            <a:spLocks/>
          </p:cNvSpPr>
          <p:nvPr/>
        </p:nvSpPr>
        <p:spPr>
          <a:xfrm>
            <a:off x="531860" y="187097"/>
            <a:ext cx="9173661" cy="792000"/>
          </a:xfrm>
          <a:prstGeom prst="rect">
            <a:avLst/>
          </a:prstGeom>
        </p:spPr>
        <p:txBody>
          <a:bodyPr vert="horz" lIns="77366" tIns="38683" rIns="77366" bIns="38683" rtlCol="0" anchor="ctr">
            <a:noAutofit/>
          </a:bodyPr>
          <a:lstStyle>
            <a:lvl1pPr algn="l" defTabSz="838106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1pPr>
          </a:lstStyle>
          <a:p>
            <a:pPr marL="0" marR="0" lvl="0" indent="0" algn="l" defTabSz="8381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Modell eredménye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1" name="Tartalom helye 2">
            <a:extLst>
              <a:ext uri="{FF2B5EF4-FFF2-40B4-BE49-F238E27FC236}">
                <a16:creationId xmlns:a16="http://schemas.microsoft.com/office/drawing/2014/main" id="{8514A19A-17E3-E558-E79C-255F7702FA79}"/>
              </a:ext>
            </a:extLst>
          </p:cNvPr>
          <p:cNvSpPr txBox="1">
            <a:spLocks/>
          </p:cNvSpPr>
          <p:nvPr/>
        </p:nvSpPr>
        <p:spPr>
          <a:xfrm>
            <a:off x="200473" y="1188349"/>
            <a:ext cx="11379156" cy="3824828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145748" indent="-14574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  <a:lvl2pPr marL="488406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2pPr>
            <a:lvl3pPr marL="679297" indent="-14445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2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3pPr>
            <a:lvl4pPr marL="978532" indent="-206369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4pPr>
            <a:lvl5pPr marL="1171143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Az új modell eredményeként a következő megállapításokat tehetjük: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Az adatbázisban szereplő személyrekordok száma: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941 401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 modell futtatása után létrejövő mesterrekordok száma: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846 359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Ebből az egy személyrekordot tartalmazó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mesterID-k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: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806 141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, azaz ennyi olyan személy van, akihez nem lehet másik személyrekordot rendelni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Tehát van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135 260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(941 401 – 806 141) olyan személyrekord, akik nem egyediek, ezek összesen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40 218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(846 359 – 806 141) mesterrekordba rendezhetőek össze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Emellett megállapíthatjuk, hogy a modell alapján találtunk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95 042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(941 401 – 846 359)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duplikációt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,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melyek összevonhatóak egy- vagy több másik személyrekorddal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3" name="Tartalom helye 3">
            <a:extLst>
              <a:ext uri="{FF2B5EF4-FFF2-40B4-BE49-F238E27FC236}">
                <a16:creationId xmlns:a16="http://schemas.microsoft.com/office/drawing/2014/main" id="{D20A11C7-4CFB-2A9A-8546-D1E4ADF5765E}"/>
              </a:ext>
            </a:extLst>
          </p:cNvPr>
          <p:cNvSpPr txBox="1">
            <a:spLocks/>
          </p:cNvSpPr>
          <p:nvPr/>
        </p:nvSpPr>
        <p:spPr>
          <a:xfrm>
            <a:off x="1501569" y="4725140"/>
            <a:ext cx="8203952" cy="863600"/>
          </a:xfrm>
          <a:prstGeom prst="rect">
            <a:avLst/>
          </a:prstGeom>
          <a:solidFill>
            <a:schemeClr val="bg2"/>
          </a:solidFill>
        </p:spPr>
        <p:txBody>
          <a:bodyPr lIns="68580" tIns="34290" rIns="68580" bIns="34290" anchor="ctr"/>
          <a:lstStyle>
            <a:lvl1pPr marL="0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800" b="1" i="0" kern="1200">
                <a:solidFill>
                  <a:schemeClr val="bg1"/>
                </a:solidFill>
                <a:latin typeface="Arial Nova" panose="020B0504020202020204" pitchFamily="34" charset="0"/>
                <a:ea typeface="Arial Nova" panose="020B0504020202020204" pitchFamily="34" charset="0"/>
                <a:cs typeface="Arial" pitchFamily="34" charset="0"/>
              </a:defRPr>
            </a:lvl1pPr>
            <a:lvl2pPr marL="295795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300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534839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192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772163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975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978532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975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anose="02020404030301010803" pitchFamily="18" charset="0"/>
              </a:rPr>
              <a:t>A projekt legfőbb eredménye olyan lehetséges kapcsolatok beazonosítása a kartonok között amelyek emberi munkaerővel, tömegesen nem felfedezhetők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70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A képen szöveg, férfi, személy, személyek látható&#10;&#10;Automatikusan generált leírás">
            <a:extLst>
              <a:ext uri="{FF2B5EF4-FFF2-40B4-BE49-F238E27FC236}">
                <a16:creationId xmlns:a16="http://schemas.microsoft.com/office/drawing/2014/main" id="{5BA96C32-B6E1-5E28-BE74-995EB5E628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1" y="433979"/>
            <a:ext cx="11914564" cy="5491337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  <a:reflection endPos="65000" dist="50800" dir="5400000" sy="-100000" algn="bl" rotWithShape="0"/>
          </a:effectLst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t="82821"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21" r="31677"/>
            <a:stretch/>
          </p:blipFill>
          <p:spPr>
            <a:xfrm>
              <a:off x="-1" y="5679831"/>
              <a:ext cx="6490009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0" t="577" r="62900" b="92757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itle 15">
            <a:extLst>
              <a:ext uri="{FF2B5EF4-FFF2-40B4-BE49-F238E27FC236}">
                <a16:creationId xmlns:a16="http://schemas.microsoft.com/office/drawing/2014/main" id="{AEC6FC98-6740-11D4-8505-8C77D8B303C2}"/>
              </a:ext>
            </a:extLst>
          </p:cNvPr>
          <p:cNvSpPr txBox="1">
            <a:spLocks/>
          </p:cNvSpPr>
          <p:nvPr/>
        </p:nvSpPr>
        <p:spPr>
          <a:xfrm>
            <a:off x="531860" y="438873"/>
            <a:ext cx="9173661" cy="540223"/>
          </a:xfrm>
          <a:prstGeom prst="rect">
            <a:avLst/>
          </a:prstGeom>
        </p:spPr>
        <p:txBody>
          <a:bodyPr vert="horz" lIns="77366" tIns="38683" rIns="77366" bIns="38683" rtlCol="0" anchor="ctr">
            <a:noAutofit/>
          </a:bodyPr>
          <a:lstStyle>
            <a:lvl1pPr algn="l" defTabSz="838106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1pPr>
          </a:lstStyle>
          <a:p>
            <a:pPr marL="0" marR="0" lvl="0" indent="0" algn="l" defTabSz="8381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Tanulságok</a:t>
            </a:r>
          </a:p>
        </p:txBody>
      </p: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D8B07B1D-C512-80B2-CA10-D6F5C11A0301}"/>
              </a:ext>
            </a:extLst>
          </p:cNvPr>
          <p:cNvSpPr txBox="1">
            <a:spLocks/>
          </p:cNvSpPr>
          <p:nvPr/>
        </p:nvSpPr>
        <p:spPr>
          <a:xfrm>
            <a:off x="200473" y="979096"/>
            <a:ext cx="9511056" cy="4596081"/>
          </a:xfrm>
          <a:prstGeom prst="rect">
            <a:avLst/>
          </a:prstGeom>
        </p:spPr>
        <p:txBody>
          <a:bodyPr lIns="68580" tIns="34290" rIns="68580" bIns="34290"/>
          <a:lstStyle>
            <a:lvl1pPr marL="145748" indent="-14574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  <a:lvl2pPr marL="488406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2pPr>
            <a:lvl3pPr marL="679297" indent="-14445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2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3pPr>
            <a:lvl4pPr marL="978532" indent="-206369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4pPr>
            <a:lvl5pPr marL="1171143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1. Előzetes adatelemzés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–az adatok eloszlását, hiányzó értékeket, lehetséges értékkészletet elemezni!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2. Adatok tisztítása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– további adattisztítási lépések bevezetése, hogy jobb összehasonlítási eredményeket kapjunk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aramond" panose="02020404030301010803" pitchFamily="18" charset="0"/>
              </a:rPr>
              <a:t>(Hol a határ?)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3. Keretrendszer és architektúra tervezés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– Olyan architektúrát kell tervezni, mely eléggé nyitott, ahhoz, hogy más projektben is felhasználható legyen, de mégis hibatűrő </a:t>
            </a:r>
            <a:endParaRPr lang="hu-HU" sz="1400" b="0" dirty="0">
              <a:solidFill>
                <a:srgbClr val="007DB5"/>
              </a:solidFill>
              <a:latin typeface="Garamond" panose="02020404030301010803" pitchFamily="18" charset="0"/>
            </a:endParaRP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4. Adatbázis architektúra kialakítása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– Köztes táblákat kellett bevezetni, melyek tárolják az egyes lépések értékeit, és a következő már erre tud építkezni. </a:t>
            </a:r>
            <a:endParaRPr lang="hu-HU" sz="1400" b="0" dirty="0">
              <a:solidFill>
                <a:srgbClr val="007DB5"/>
              </a:solidFill>
              <a:latin typeface="Garamond" panose="02020404030301010803" pitchFamily="18" charset="0"/>
            </a:endParaRP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5. AI modell megtervezése és kialakítása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– Rengeteg hagyományos adatelemzési és előkészítési folyamat szükséges ahhoz, hogy megfelelő formába létrejöjjön az adat egy AI modell betanításához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DB5"/>
                </a:solidFill>
                <a:effectLst/>
                <a:uLnTx/>
                <a:uFillTx/>
                <a:latin typeface="Garamond" panose="02020404030301010803" pitchFamily="18" charset="0"/>
              </a:rPr>
              <a:t>(adatelőkészítés fontossága!!)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6. Infrastruktúra biztonságossá tétele –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AD integráció, adatbázis biztonsági szintek kialakítása, szerverek logikai, fizikai és hálózati szétválasztása biztosítja az illetéktelen módosítások elleni védelmet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7. Felhasználói felület fejlesztés –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Mindezek után szükséges egy olyan felület, mely gyorsan és könnyen elérhetővé és használhatóvá teszi a felhasználó számára az így létrejött megoldást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A89C5A69-713B-602F-1E37-5E9236D6789D}"/>
              </a:ext>
            </a:extLst>
          </p:cNvPr>
          <p:cNvSpPr txBox="1">
            <a:spLocks/>
          </p:cNvSpPr>
          <p:nvPr/>
        </p:nvSpPr>
        <p:spPr>
          <a:xfrm>
            <a:off x="1148412" y="4211639"/>
            <a:ext cx="8203952" cy="943910"/>
          </a:xfrm>
          <a:prstGeom prst="rect">
            <a:avLst/>
          </a:prstGeom>
          <a:solidFill>
            <a:schemeClr val="bg2"/>
          </a:solidFill>
        </p:spPr>
        <p:txBody>
          <a:bodyPr lIns="68580" tIns="34290" rIns="68580" bIns="34290" anchor="ctr"/>
          <a:lstStyle>
            <a:lvl1pPr marL="0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800" b="1" i="0" kern="1200">
                <a:solidFill>
                  <a:schemeClr val="bg1"/>
                </a:solidFill>
                <a:latin typeface="Arial Nova" panose="020B0504020202020204" pitchFamily="34" charset="0"/>
                <a:ea typeface="Arial Nova" panose="020B0504020202020204" pitchFamily="34" charset="0"/>
                <a:cs typeface="Arial" pitchFamily="34" charset="0"/>
              </a:defRPr>
            </a:lvl1pPr>
            <a:lvl2pPr marL="295795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300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534839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192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772163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975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978532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975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anose="02020404030301010803" pitchFamily="18" charset="0"/>
              </a:rPr>
              <a:t>Az elkészült fejlesztés csak az induló pontja annak a tevékenységnek amely során az adatok tisztasága, a hasonlóság számítások és a kapcsolatok feltárását célzó modellek folyamatosan javíthatók</a:t>
            </a:r>
          </a:p>
        </p:txBody>
      </p:sp>
    </p:spTree>
    <p:extLst>
      <p:ext uri="{BB962C8B-B14F-4D97-AF65-F5344CB8AC3E}">
        <p14:creationId xmlns:p14="http://schemas.microsoft.com/office/powerpoint/2010/main" val="251708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t="82821"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21" r="31677"/>
            <a:stretch/>
          </p:blipFill>
          <p:spPr>
            <a:xfrm>
              <a:off x="-1" y="5679831"/>
              <a:ext cx="6490009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0" t="577" r="62900" b="92757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F3FEF6D-B2C1-5EC6-25E8-93A424C47C5A}"/>
              </a:ext>
            </a:extLst>
          </p:cNvPr>
          <p:cNvSpPr txBox="1"/>
          <p:nvPr/>
        </p:nvSpPr>
        <p:spPr>
          <a:xfrm>
            <a:off x="146999" y="3664148"/>
            <a:ext cx="2629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Garamond" panose="02020404030301010803" pitchFamily="18" charset="0"/>
              </a:rPr>
              <a:t>Köszönöm a figyelmet!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759025B-8FF3-8FB3-E72C-895949BD8061}"/>
              </a:ext>
            </a:extLst>
          </p:cNvPr>
          <p:cNvSpPr txBox="1"/>
          <p:nvPr/>
        </p:nvSpPr>
        <p:spPr>
          <a:xfrm>
            <a:off x="2693215" y="4546365"/>
            <a:ext cx="44318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Garamond" panose="02020404030301010803" pitchFamily="18" charset="0"/>
              </a:rPr>
              <a:t>Hegedűs István</a:t>
            </a:r>
          </a:p>
          <a:p>
            <a:r>
              <a:rPr lang="hu-HU" sz="1600" b="1" dirty="0">
                <a:latin typeface="Garamond" panose="02020404030301010803" pitchFamily="18" charset="0"/>
              </a:rPr>
              <a:t>Digitális Tartalomfejlesztési Osztály</a:t>
            </a:r>
          </a:p>
          <a:p>
            <a:r>
              <a:rPr lang="hu-HU" b="1" dirty="0">
                <a:latin typeface="Garamond" panose="02020404030301010803" pitchFamily="18" charset="0"/>
              </a:rPr>
              <a:t>Innovációs és Informatikai Igazgatóság</a:t>
            </a:r>
          </a:p>
          <a:p>
            <a:r>
              <a:rPr lang="hu-HU" sz="2000" b="1" dirty="0">
                <a:latin typeface="Garamond" panose="02020404030301010803" pitchFamily="18" charset="0"/>
              </a:rPr>
              <a:t>Magyar Nemzeti Levéltár</a:t>
            </a:r>
          </a:p>
          <a:p>
            <a:endParaRPr lang="hu-HU" dirty="0">
              <a:latin typeface="Garamond" panose="02020404030301010803" pitchFamily="18" charset="0"/>
            </a:endParaRPr>
          </a:p>
          <a:p>
            <a:r>
              <a:rPr lang="hu-HU" dirty="0" err="1">
                <a:solidFill>
                  <a:schemeClr val="accent1"/>
                </a:solidFill>
                <a:latin typeface="Garamond" panose="02020404030301010803" pitchFamily="18" charset="0"/>
              </a:rPr>
              <a:t>hegedus.istvan@mnl.gov.hu</a:t>
            </a:r>
            <a:endParaRPr lang="hu-HU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4ECAC40-8ACE-BBBE-64A8-52DF49F49820}"/>
              </a:ext>
            </a:extLst>
          </p:cNvPr>
          <p:cNvSpPr txBox="1"/>
          <p:nvPr/>
        </p:nvSpPr>
        <p:spPr>
          <a:xfrm>
            <a:off x="146999" y="1710952"/>
            <a:ext cx="702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err="1">
                <a:solidFill>
                  <a:schemeClr val="accent1">
                    <a:lumMod val="50000"/>
                  </a:schemeClr>
                </a:solidFill>
              </a:rPr>
              <a:t>adatbazisokonline.hu</a:t>
            </a:r>
            <a:endParaRPr lang="hu-H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0AA0E437-6779-B318-11F1-B173896DF4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05" y="53312"/>
            <a:ext cx="7695180" cy="446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23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t="82821"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21" r="31677"/>
            <a:stretch/>
          </p:blipFill>
          <p:spPr>
            <a:xfrm>
              <a:off x="-1" y="5679831"/>
              <a:ext cx="6490009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0" t="577" r="62900" b="92757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Kép 8" descr="A képen szöveg, férfi, személy, személyek látható&#10;&#10;Automatikusan generált leírás">
            <a:extLst>
              <a:ext uri="{FF2B5EF4-FFF2-40B4-BE49-F238E27FC236}">
                <a16:creationId xmlns:a16="http://schemas.microsoft.com/office/drawing/2014/main" id="{7A230242-4286-639D-2FF2-C56D992E65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1914564" cy="5491337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  <a:reflection stA="0" endPos="65000" dist="50800" dir="5400000" sy="-100000" algn="bl" rotWithShape="0"/>
          </a:effectLst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id="{38B0B3E7-2A00-D6F1-9173-E44FBD5A779C}"/>
              </a:ext>
            </a:extLst>
          </p:cNvPr>
          <p:cNvSpPr txBox="1">
            <a:spLocks/>
          </p:cNvSpPr>
          <p:nvPr/>
        </p:nvSpPr>
        <p:spPr>
          <a:xfrm>
            <a:off x="531860" y="187097"/>
            <a:ext cx="9173661" cy="792000"/>
          </a:xfrm>
          <a:prstGeom prst="rect">
            <a:avLst/>
          </a:prstGeom>
        </p:spPr>
        <p:txBody>
          <a:bodyPr vert="horz" lIns="77366" tIns="38683" rIns="77366" bIns="38683" rtlCol="0" anchor="ctr">
            <a:noAutofit/>
          </a:bodyPr>
          <a:lstStyle>
            <a:lvl1pPr algn="l" defTabSz="838106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1pPr>
          </a:lstStyle>
          <a:p>
            <a:pPr marL="0" marR="0" lvl="0" indent="0" algn="l" defTabSz="8381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Előzmények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EEE4EA69-372D-ED8D-DFD9-AAAEB085239C}"/>
              </a:ext>
            </a:extLst>
          </p:cNvPr>
          <p:cNvSpPr txBox="1"/>
          <p:nvPr/>
        </p:nvSpPr>
        <p:spPr>
          <a:xfrm>
            <a:off x="531860" y="979097"/>
            <a:ext cx="985073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</a:rPr>
              <a:t>A Magyar Nemzeti Levéltár és az Orosz Állami Hadilevéltár (RGVA) 2019. április 8-án kötött együttműködést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</a:rPr>
              <a:t>a második világháború idején a Vörös Hadsereg által foglyul ejtett és ezt követően a Szovjetunióban fogolyként nyilvántartott magyar nemzetiségű személyek nyilvántartó kartonjainak digitalizálásáról és a digitális másolatok átadásáról.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</a:rPr>
              <a:t>Közel </a:t>
            </a:r>
            <a:r>
              <a:rPr lang="hu-HU" sz="2400" b="1" dirty="0">
                <a:latin typeface="Garamond" panose="02020404030301010803" pitchFamily="18" charset="0"/>
              </a:rPr>
              <a:t>682 000 </a:t>
            </a:r>
            <a:r>
              <a:rPr lang="hu-HU" dirty="0">
                <a:latin typeface="Garamond" panose="02020404030301010803" pitchFamily="18" charset="0"/>
              </a:rPr>
              <a:t>karton másolata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</a:rPr>
              <a:t> A Magyar Nemzeti Levéltárnak átadott iratmásolatokhoz egy orosz nyelvű, cirill betűs leírást is készített az orosz fél, amely a nyilvántartó kartonokon szereplő, az egyes személyekhez köthető legfontosabb információkat tartalmazta.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</a:rPr>
              <a:t>Ezért a személyneveknél és a földrajzi neveknél az átírás és a fordítás nyelvi feldolgozáson alapuló gépi algoritmusok segítségével történt – az </a:t>
            </a:r>
            <a:r>
              <a:rPr lang="hu-HU" sz="2000" b="1" dirty="0">
                <a:latin typeface="Garamond" panose="02020404030301010803" pitchFamily="18" charset="0"/>
              </a:rPr>
              <a:t>ELKH Nyelvtudományi Intézetének </a:t>
            </a:r>
            <a:r>
              <a:rPr lang="hu-HU" dirty="0">
                <a:latin typeface="Garamond" panose="02020404030301010803" pitchFamily="18" charset="0"/>
              </a:rPr>
              <a:t>bevonásával. 2020. végéig a fordító algoritmus számos finomításon esett át, így 2021-re a személyneveknél 90% feletti, míg a földrajzi neveknél 70%-ot meghaladó találati eredményt sikerült az algoritmusnak elérni. </a:t>
            </a:r>
          </a:p>
        </p:txBody>
      </p:sp>
    </p:spTree>
    <p:extLst>
      <p:ext uri="{BB962C8B-B14F-4D97-AF65-F5344CB8AC3E}">
        <p14:creationId xmlns:p14="http://schemas.microsoft.com/office/powerpoint/2010/main" val="9693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Kép 29" descr="A képen szöveg, férfi, személy, személyek látható&#10;&#10;Automatikusan generált leírás">
            <a:extLst>
              <a:ext uri="{FF2B5EF4-FFF2-40B4-BE49-F238E27FC236}">
                <a16:creationId xmlns:a16="http://schemas.microsoft.com/office/drawing/2014/main" id="{37A595E8-FDE7-38E0-36A2-9EE68C3A30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1" y="442292"/>
            <a:ext cx="11914564" cy="549133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t="82821"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21" r="31677"/>
            <a:stretch/>
          </p:blipFill>
          <p:spPr>
            <a:xfrm>
              <a:off x="-1" y="5679831"/>
              <a:ext cx="6490009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0" t="577" r="62900" b="92757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Cím 1">
            <a:extLst>
              <a:ext uri="{FF2B5EF4-FFF2-40B4-BE49-F238E27FC236}">
                <a16:creationId xmlns:a16="http://schemas.microsoft.com/office/drawing/2014/main" id="{29AB584F-A055-735A-1016-F5012F45CB61}"/>
              </a:ext>
            </a:extLst>
          </p:cNvPr>
          <p:cNvSpPr txBox="1">
            <a:spLocks/>
          </p:cNvSpPr>
          <p:nvPr/>
        </p:nvSpPr>
        <p:spPr>
          <a:xfrm>
            <a:off x="419704" y="379110"/>
            <a:ext cx="9173661" cy="792000"/>
          </a:xfrm>
          <a:prstGeom prst="rect">
            <a:avLst/>
          </a:prstGeom>
        </p:spPr>
        <p:txBody>
          <a:bodyPr vert="horz" lIns="77366" tIns="38683" rIns="77366" bIns="38683" rtlCol="0" anchor="ctr">
            <a:noAutofit/>
          </a:bodyPr>
          <a:lstStyle>
            <a:lvl1pPr algn="l" defTabSz="838106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1pPr>
          </a:lstStyle>
          <a:p>
            <a:pPr marL="0" marR="0" lvl="0" indent="0" algn="l" defTabSz="8381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 projekt második szakaszának célja (2021. </a:t>
            </a:r>
            <a:r>
              <a:rPr lang="hu-HU" dirty="0">
                <a:solidFill>
                  <a:srgbClr val="E4E5E6">
                    <a:lumMod val="25000"/>
                  </a:srgbClr>
                </a:solidFill>
                <a:latin typeface="Garamond" panose="02020404030301010803" pitchFamily="18" charset="0"/>
              </a:rPr>
              <a:t>szeptember – 2022 március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27" name="Tartalom helye 3">
            <a:extLst>
              <a:ext uri="{FF2B5EF4-FFF2-40B4-BE49-F238E27FC236}">
                <a16:creationId xmlns:a16="http://schemas.microsoft.com/office/drawing/2014/main" id="{BCC53A31-D691-387E-4A98-9225C0992213}"/>
              </a:ext>
            </a:extLst>
          </p:cNvPr>
          <p:cNvSpPr txBox="1">
            <a:spLocks/>
          </p:cNvSpPr>
          <p:nvPr/>
        </p:nvSpPr>
        <p:spPr>
          <a:xfrm>
            <a:off x="5066463" y="1587913"/>
            <a:ext cx="6565529" cy="863600"/>
          </a:xfrm>
          <a:prstGeom prst="rect">
            <a:avLst/>
          </a:prstGeom>
          <a:solidFill>
            <a:schemeClr val="bg2"/>
          </a:solidFill>
        </p:spPr>
        <p:txBody>
          <a:bodyPr lIns="68580" tIns="34290" rIns="68580" bIns="34290" anchor="ctr"/>
          <a:lstStyle>
            <a:lvl1pPr marL="0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800" b="1" i="0" kern="1200">
                <a:solidFill>
                  <a:schemeClr val="bg1"/>
                </a:solidFill>
                <a:latin typeface="Arial Nova" panose="020B0504020202020204" pitchFamily="34" charset="0"/>
                <a:ea typeface="Arial Nova" panose="020B0504020202020204" pitchFamily="34" charset="0"/>
                <a:cs typeface="Arial" pitchFamily="34" charset="0"/>
              </a:defRPr>
            </a:lvl1pPr>
            <a:lvl2pPr marL="295795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300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534839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192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772163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975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978532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975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anose="02020404030301010803" pitchFamily="18" charset="0"/>
              </a:rPr>
              <a:t>Technológiai környezet és módszertani alapok lefektetése a hosszútávon elvégzendő adattisztítás és elemzési feladatok támogatásához</a:t>
            </a:r>
          </a:p>
        </p:txBody>
      </p:sp>
      <p:sp>
        <p:nvSpPr>
          <p:cNvPr id="28" name="Tartalom helye 4">
            <a:extLst>
              <a:ext uri="{FF2B5EF4-FFF2-40B4-BE49-F238E27FC236}">
                <a16:creationId xmlns:a16="http://schemas.microsoft.com/office/drawing/2014/main" id="{76B8EC21-3141-0995-4719-77821357FAB1}"/>
              </a:ext>
            </a:extLst>
          </p:cNvPr>
          <p:cNvSpPr txBox="1">
            <a:spLocks/>
          </p:cNvSpPr>
          <p:nvPr/>
        </p:nvSpPr>
        <p:spPr>
          <a:xfrm>
            <a:off x="206100" y="1196975"/>
            <a:ext cx="4195780" cy="3816202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145748" indent="-145748" algn="l" defTabSz="838106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1600" b="1" i="0" kern="1200">
                <a:solidFill>
                  <a:schemeClr val="bg2">
                    <a:lumMod val="25000"/>
                  </a:schemeClr>
                </a:solidFill>
                <a:latin typeface="+mn-lt"/>
                <a:ea typeface="Arial" pitchFamily="34" charset="0"/>
                <a:cs typeface="Arial" pitchFamily="34" charset="0"/>
              </a:defRPr>
            </a:lvl1pPr>
            <a:lvl2pPr marL="488406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2pPr>
            <a:lvl3pPr marL="679297" indent="-14445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2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3pPr>
            <a:lvl4pPr marL="978532" indent="-206369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4pPr>
            <a:lvl5pPr marL="1171143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CB81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Különálló adatbázisok rekordjai közötti kapcsolatok feltárása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CB81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Adatstruktúra kidolgozása, adatok tisztítása, normalizálása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CB81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AI használata a folyamat</a:t>
            </a:r>
            <a:b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</a:b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meggyorsításához (tanulóadatok, AI modell tanítás, alkalmazás)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CB81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Gráfadatbázis kialakítása az</a:t>
            </a:r>
            <a:b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</a:b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eredmények vizualizációjához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CB81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Keretrendszer kialakítása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CB813"/>
              </a:buClr>
              <a:buSzTx/>
              <a:buFont typeface="Wingdings" charset="2"/>
              <a:buChar char="§"/>
              <a:tabLst/>
              <a:defRPr/>
            </a:pP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70727F60-691F-8F58-493D-89441D9C1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575805"/>
              </p:ext>
            </p:extLst>
          </p:nvPr>
        </p:nvGraphicFramePr>
        <p:xfrm>
          <a:off x="5504788" y="3077710"/>
          <a:ext cx="4796115" cy="2164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2287">
                  <a:extLst>
                    <a:ext uri="{9D8B030D-6E8A-4147-A177-3AD203B41FA5}">
                      <a16:colId xmlns:a16="http://schemas.microsoft.com/office/drawing/2014/main" val="70990508"/>
                    </a:ext>
                  </a:extLst>
                </a:gridCol>
                <a:gridCol w="1102287">
                  <a:extLst>
                    <a:ext uri="{9D8B030D-6E8A-4147-A177-3AD203B41FA5}">
                      <a16:colId xmlns:a16="http://schemas.microsoft.com/office/drawing/2014/main" val="522341312"/>
                    </a:ext>
                  </a:extLst>
                </a:gridCol>
                <a:gridCol w="1609598">
                  <a:extLst>
                    <a:ext uri="{9D8B030D-6E8A-4147-A177-3AD203B41FA5}">
                      <a16:colId xmlns:a16="http://schemas.microsoft.com/office/drawing/2014/main" val="2180448602"/>
                    </a:ext>
                  </a:extLst>
                </a:gridCol>
                <a:gridCol w="981943">
                  <a:extLst>
                    <a:ext uri="{9D8B030D-6E8A-4147-A177-3AD203B41FA5}">
                      <a16:colId xmlns:a16="http://schemas.microsoft.com/office/drawing/2014/main" val="2293151951"/>
                    </a:ext>
                  </a:extLst>
                </a:gridCol>
              </a:tblGrid>
              <a:tr h="103980">
                <a:tc>
                  <a:txBody>
                    <a:bodyPr/>
                    <a:lstStyle/>
                    <a:p>
                      <a:pPr algn="ctr"/>
                      <a:r>
                        <a:rPr lang="hu-HU" sz="800" cap="small">
                          <a:effectLst/>
                        </a:rPr>
                        <a:t>DB_ID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cap="small">
                          <a:effectLst/>
                        </a:rPr>
                        <a:t>Adatbázis név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cap="small" dirty="0">
                          <a:effectLst/>
                        </a:rPr>
                        <a:t>Segédlet publikus neve</a:t>
                      </a:r>
                      <a:endParaRPr lang="hu-H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cap="small" dirty="0">
                          <a:effectLst/>
                        </a:rPr>
                        <a:t>SOURCE_OBJECT_ID</a:t>
                      </a:r>
                      <a:endParaRPr lang="hu-H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8589460"/>
                  </a:ext>
                </a:extLst>
              </a:tr>
              <a:tr h="233955"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29014155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„Málenkij robot”-ról hazatért női elhurcoltak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Málenkij robotról hazatért női elhurcoltak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29014156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6808828"/>
                  </a:ext>
                </a:extLst>
              </a:tr>
              <a:tr h="233955"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29059500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Új Dunántúli Napló hadifogoly lista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Új Dunántúli Napló hadifogoly lista 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29059501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143867"/>
                  </a:ext>
                </a:extLst>
              </a:tr>
              <a:tr h="584886"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28101680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A Népjóléti Minisztériumnak megküldött névjegyzékek név szerint kereshető adatbázisa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hu-HU" sz="900" dirty="0">
                          <a:effectLst/>
                        </a:rPr>
                        <a:t>A Szovjetunióból hazatért hadifoglyok névjegyzéke (1946–1949)</a:t>
                      </a:r>
                      <a:endParaRPr lang="hu-H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28101681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6697384"/>
                  </a:ext>
                </a:extLst>
              </a:tr>
              <a:tr h="233955"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3000027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Orosz Hadifogoly Kartonok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hu-HU" sz="900" dirty="0">
                          <a:effectLst/>
                        </a:rPr>
                        <a:t>Szovjet táborok magyar foglyai</a:t>
                      </a:r>
                      <a:endParaRPr lang="hu-H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3000015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27650895"/>
                  </a:ext>
                </a:extLst>
              </a:tr>
              <a:tr h="116977"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27557283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Katonák a Gulágon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hu-HU" sz="900">
                          <a:effectLst/>
                        </a:rPr>
                        <a:t>Katonák a Gulágon 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hu-HU" sz="900" dirty="0">
                          <a:effectLst/>
                        </a:rPr>
                        <a:t>27557281</a:t>
                      </a:r>
                      <a:endParaRPr lang="hu-H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7903121"/>
                  </a:ext>
                </a:extLst>
              </a:tr>
            </a:tbl>
          </a:graphicData>
        </a:graphic>
      </p:graphicFrame>
      <p:pic>
        <p:nvPicPr>
          <p:cNvPr id="31" name="Picture 2" descr="IT Business - Stratis Vezetői és Informatikai Tanácsadó Kft.">
            <a:extLst>
              <a:ext uri="{FF2B5EF4-FFF2-40B4-BE49-F238E27FC236}">
                <a16:creationId xmlns:a16="http://schemas.microsoft.com/office/drawing/2014/main" id="{B9B76240-F279-8EE7-9F18-6991099A6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4" y="4484001"/>
            <a:ext cx="2318450" cy="111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58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 descr="A képen szöveg, férfi, személy, személyek látható&#10;&#10;Automatikusan generált leírás">
            <a:extLst>
              <a:ext uri="{FF2B5EF4-FFF2-40B4-BE49-F238E27FC236}">
                <a16:creationId xmlns:a16="http://schemas.microsoft.com/office/drawing/2014/main" id="{151B15D2-C0AF-482A-1360-31D4E3CFC7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1" y="433979"/>
            <a:ext cx="11914564" cy="5491337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  <a:reflection endPos="65000" dist="50800" dir="5400000" sy="-100000" algn="bl" rotWithShape="0"/>
          </a:effectLst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t="82821"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21" r="31677"/>
            <a:stretch/>
          </p:blipFill>
          <p:spPr>
            <a:xfrm>
              <a:off x="-1" y="5679831"/>
              <a:ext cx="6490009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0" t="577" r="62900" b="92757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artalom helye 6">
            <a:extLst>
              <a:ext uri="{FF2B5EF4-FFF2-40B4-BE49-F238E27FC236}">
                <a16:creationId xmlns:a16="http://schemas.microsoft.com/office/drawing/2014/main" id="{4ED3D161-2859-3B81-B9B4-7114F8C183BF}"/>
              </a:ext>
            </a:extLst>
          </p:cNvPr>
          <p:cNvSpPr txBox="1">
            <a:spLocks/>
          </p:cNvSpPr>
          <p:nvPr/>
        </p:nvSpPr>
        <p:spPr>
          <a:xfrm>
            <a:off x="1122410" y="675068"/>
            <a:ext cx="3024000" cy="792298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600" b="1" i="0" kern="1200">
                <a:solidFill>
                  <a:schemeClr val="bg2">
                    <a:lumMod val="25000"/>
                  </a:schemeClr>
                </a:solidFill>
                <a:latin typeface="+mn-lt"/>
                <a:ea typeface="Arial" pitchFamily="34" charset="0"/>
                <a:cs typeface="Arial" pitchFamily="34" charset="0"/>
              </a:defRPr>
            </a:lvl1pPr>
            <a:lvl2pPr marL="295795" indent="0" algn="l" defTabSz="838106" rtl="0" eaLnBrk="1" latinLnBrk="0" hangingPunct="1">
              <a:spcBef>
                <a:spcPct val="20000"/>
              </a:spcBef>
              <a:buFont typeface="Wingdings" charset="2"/>
              <a:buNone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534839" indent="0" algn="l" defTabSz="838106" rtl="0" eaLnBrk="1" latinLnBrk="0" hangingPunct="1">
              <a:spcBef>
                <a:spcPct val="20000"/>
              </a:spcBef>
              <a:buFont typeface="Wingdings" charset="2"/>
              <a:buNone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772163" indent="0" algn="l" defTabSz="838106" rtl="0" eaLnBrk="1" latinLnBrk="0" hangingPunct="1">
              <a:spcBef>
                <a:spcPct val="20000"/>
              </a:spcBef>
              <a:buFont typeface="Wingdings" charset="2"/>
              <a:buNone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978532" indent="0" algn="l" defTabSz="838106" rtl="0" eaLnBrk="1" latinLnBrk="0" hangingPunct="1">
              <a:spcBef>
                <a:spcPct val="20000"/>
              </a:spcBef>
              <a:buFont typeface="Wingdings" charset="2"/>
              <a:buNone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>
                <a:latin typeface="Garamond" panose="02020404030301010803" pitchFamily="18" charset="0"/>
              </a:rPr>
              <a:t>Adattisztítás és elemzés</a:t>
            </a:r>
            <a:endParaRPr lang="hu-HU" dirty="0">
              <a:latin typeface="Garamond" panose="02020404030301010803" pitchFamily="18" charset="0"/>
            </a:endParaRPr>
          </a:p>
        </p:txBody>
      </p:sp>
      <p:sp>
        <p:nvSpPr>
          <p:cNvPr id="11" name="Tartalom helye 7">
            <a:extLst>
              <a:ext uri="{FF2B5EF4-FFF2-40B4-BE49-F238E27FC236}">
                <a16:creationId xmlns:a16="http://schemas.microsoft.com/office/drawing/2014/main" id="{20568FC5-59CB-43FB-466F-C7DD8B15682F}"/>
              </a:ext>
            </a:extLst>
          </p:cNvPr>
          <p:cNvSpPr txBox="1">
            <a:spLocks/>
          </p:cNvSpPr>
          <p:nvPr/>
        </p:nvSpPr>
        <p:spPr>
          <a:xfrm>
            <a:off x="4357065" y="675067"/>
            <a:ext cx="3024000" cy="792000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600" b="1" i="0" kern="1200">
                <a:solidFill>
                  <a:schemeClr val="bg2">
                    <a:lumMod val="25000"/>
                  </a:schemeClr>
                </a:solidFill>
                <a:latin typeface="+mn-lt"/>
                <a:ea typeface="Arial" pitchFamily="34" charset="0"/>
                <a:cs typeface="Arial" pitchFamily="34" charset="0"/>
              </a:defRPr>
            </a:lvl1pPr>
            <a:lvl2pPr marL="295795" indent="0" algn="l" defTabSz="838106" rtl="0" eaLnBrk="1" latinLnBrk="0" hangingPunct="1">
              <a:spcBef>
                <a:spcPct val="20000"/>
              </a:spcBef>
              <a:buFont typeface="Wingdings" charset="2"/>
              <a:buNone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534839" indent="0" algn="l" defTabSz="838106" rtl="0" eaLnBrk="1" latinLnBrk="0" hangingPunct="1">
              <a:spcBef>
                <a:spcPct val="20000"/>
              </a:spcBef>
              <a:buFont typeface="Wingdings" charset="2"/>
              <a:buNone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772163" indent="0" algn="l" defTabSz="838106" rtl="0" eaLnBrk="1" latinLnBrk="0" hangingPunct="1">
              <a:spcBef>
                <a:spcPct val="20000"/>
              </a:spcBef>
              <a:buFont typeface="Wingdings" charset="2"/>
              <a:buNone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978532" indent="0" algn="l" defTabSz="838106" rtl="0" eaLnBrk="1" latinLnBrk="0" hangingPunct="1">
              <a:spcBef>
                <a:spcPct val="20000"/>
              </a:spcBef>
              <a:buFont typeface="Wingdings" charset="2"/>
              <a:buNone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>
                <a:latin typeface="Garamond" panose="02020404030301010803" pitchFamily="18" charset="0"/>
              </a:rPr>
              <a:t>AI modell tervezés</a:t>
            </a:r>
          </a:p>
        </p:txBody>
      </p:sp>
      <p:sp>
        <p:nvSpPr>
          <p:cNvPr id="12" name="Tartalom helye 8">
            <a:extLst>
              <a:ext uri="{FF2B5EF4-FFF2-40B4-BE49-F238E27FC236}">
                <a16:creationId xmlns:a16="http://schemas.microsoft.com/office/drawing/2014/main" id="{B66C0082-5D19-F658-5C1B-6EA4F78204D5}"/>
              </a:ext>
            </a:extLst>
          </p:cNvPr>
          <p:cNvSpPr txBox="1">
            <a:spLocks/>
          </p:cNvSpPr>
          <p:nvPr/>
        </p:nvSpPr>
        <p:spPr>
          <a:xfrm>
            <a:off x="7591721" y="675067"/>
            <a:ext cx="3024000" cy="791999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600" b="1" i="0" kern="1200">
                <a:solidFill>
                  <a:schemeClr val="bg2">
                    <a:lumMod val="25000"/>
                  </a:schemeClr>
                </a:solidFill>
                <a:latin typeface="+mn-lt"/>
                <a:ea typeface="Arial" pitchFamily="34" charset="0"/>
                <a:cs typeface="Arial" pitchFamily="34" charset="0"/>
              </a:defRPr>
            </a:lvl1pPr>
            <a:lvl2pPr marL="295795" indent="0" algn="l" defTabSz="838106" rtl="0" eaLnBrk="1" latinLnBrk="0" hangingPunct="1">
              <a:spcBef>
                <a:spcPct val="20000"/>
              </a:spcBef>
              <a:buFont typeface="Wingdings" charset="2"/>
              <a:buNone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534839" indent="0" algn="l" defTabSz="838106" rtl="0" eaLnBrk="1" latinLnBrk="0" hangingPunct="1">
              <a:spcBef>
                <a:spcPct val="20000"/>
              </a:spcBef>
              <a:buFont typeface="Wingdings" charset="2"/>
              <a:buNone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772163" indent="0" algn="l" defTabSz="838106" rtl="0" eaLnBrk="1" latinLnBrk="0" hangingPunct="1">
              <a:spcBef>
                <a:spcPct val="20000"/>
              </a:spcBef>
              <a:buFont typeface="Wingdings" charset="2"/>
              <a:buNone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978532" indent="0" algn="l" defTabSz="838106" rtl="0" eaLnBrk="1" latinLnBrk="0" hangingPunct="1">
              <a:spcBef>
                <a:spcPct val="20000"/>
              </a:spcBef>
              <a:buFont typeface="Wingdings" charset="2"/>
              <a:buNone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>
                <a:latin typeface="Garamond" panose="02020404030301010803" pitchFamily="18" charset="0"/>
              </a:rPr>
              <a:t>Alkalmazás és adatbázis</a:t>
            </a:r>
          </a:p>
        </p:txBody>
      </p:sp>
      <p:sp>
        <p:nvSpPr>
          <p:cNvPr id="13" name="Tartalom helye 9">
            <a:extLst>
              <a:ext uri="{FF2B5EF4-FFF2-40B4-BE49-F238E27FC236}">
                <a16:creationId xmlns:a16="http://schemas.microsoft.com/office/drawing/2014/main" id="{1B118205-ED04-C3C9-EE40-0D500A44DB08}"/>
              </a:ext>
            </a:extLst>
          </p:cNvPr>
          <p:cNvSpPr txBox="1">
            <a:spLocks/>
          </p:cNvSpPr>
          <p:nvPr/>
        </p:nvSpPr>
        <p:spPr>
          <a:xfrm>
            <a:off x="1122410" y="1514635"/>
            <a:ext cx="3024000" cy="3167782"/>
          </a:xfrm>
          <a:prstGeom prst="rect">
            <a:avLst/>
          </a:prstGeom>
        </p:spPr>
        <p:txBody>
          <a:bodyPr lIns="68580" tIns="34290" rIns="68580" bIns="34290"/>
          <a:lstStyle>
            <a:lvl1pPr marL="145748" indent="-145748" algn="l" defTabSz="838106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1600" b="1" i="0" kern="1200">
                <a:solidFill>
                  <a:schemeClr val="bg2">
                    <a:lumMod val="25000"/>
                  </a:schemeClr>
                </a:solidFill>
                <a:latin typeface="+mn-lt"/>
                <a:ea typeface="Arial" pitchFamily="34" charset="0"/>
                <a:cs typeface="Arial" pitchFamily="34" charset="0"/>
              </a:defRPr>
            </a:lvl1pPr>
            <a:lvl2pPr marL="488406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2pPr>
            <a:lvl3pPr marL="679297" indent="-14445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2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3pPr>
            <a:lvl4pPr marL="978532" indent="-206369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4pPr>
            <a:lvl5pPr marL="1171143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b="0" dirty="0">
                <a:latin typeface="Garamond" panose="02020404030301010803" pitchFamily="18" charset="0"/>
              </a:rPr>
              <a:t>Tábornevek kinyerése folyó szövegből</a:t>
            </a:r>
          </a:p>
          <a:p>
            <a:r>
              <a:rPr lang="hu-HU" sz="1800" b="0" dirty="0">
                <a:latin typeface="Garamond" panose="02020404030301010803" pitchFamily="18" charset="0"/>
              </a:rPr>
              <a:t>Nemek meghatározása</a:t>
            </a:r>
          </a:p>
          <a:p>
            <a:r>
              <a:rPr lang="hu-HU" sz="1800" b="0" dirty="0">
                <a:latin typeface="Garamond" panose="02020404030301010803" pitchFamily="18" charset="0"/>
              </a:rPr>
              <a:t>Nemzetiségek kategorizálása</a:t>
            </a:r>
          </a:p>
          <a:p>
            <a:r>
              <a:rPr lang="hu-HU" sz="1800" b="0" dirty="0">
                <a:latin typeface="Garamond" panose="02020404030301010803" pitchFamily="18" charset="0"/>
              </a:rPr>
              <a:t>Helyszínnevek tisztítása (lakhely, szül. hely, fogságba esés)</a:t>
            </a:r>
          </a:p>
          <a:p>
            <a:r>
              <a:rPr lang="hu-HU" sz="1800" b="0" dirty="0">
                <a:latin typeface="Garamond" panose="02020404030301010803" pitchFamily="18" charset="0"/>
              </a:rPr>
              <a:t>Beosztások hierarchiába rendezése</a:t>
            </a:r>
          </a:p>
        </p:txBody>
      </p:sp>
      <p:sp>
        <p:nvSpPr>
          <p:cNvPr id="14" name="Tartalom helye 10">
            <a:extLst>
              <a:ext uri="{FF2B5EF4-FFF2-40B4-BE49-F238E27FC236}">
                <a16:creationId xmlns:a16="http://schemas.microsoft.com/office/drawing/2014/main" id="{797F6DC7-6F4F-1816-14EC-C12D954267F5}"/>
              </a:ext>
            </a:extLst>
          </p:cNvPr>
          <p:cNvSpPr txBox="1">
            <a:spLocks/>
          </p:cNvSpPr>
          <p:nvPr/>
        </p:nvSpPr>
        <p:spPr>
          <a:xfrm>
            <a:off x="4357065" y="1514334"/>
            <a:ext cx="3024000" cy="3174007"/>
          </a:xfrm>
          <a:prstGeom prst="rect">
            <a:avLst/>
          </a:prstGeom>
        </p:spPr>
        <p:txBody>
          <a:bodyPr lIns="68580" tIns="34290" rIns="68580" bIns="34290"/>
          <a:lstStyle>
            <a:lvl1pPr marL="145748" indent="-14574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lang="hu-HU" sz="1600" b="1" i="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Arial" pitchFamily="34" charset="0"/>
                <a:cs typeface="Arial" pitchFamily="34" charset="0"/>
              </a:defRPr>
            </a:lvl1pPr>
            <a:lvl2pPr marL="488406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lang="hu-HU" sz="1400" b="0" i="0" kern="12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2pPr>
            <a:lvl3pPr marL="679297" indent="-14445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lang="hu-HU" sz="1200" b="0" i="0" kern="12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3pPr>
            <a:lvl4pPr marL="978532" indent="-206369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lang="hu-HU" sz="1000" b="0" i="0" kern="12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4pPr>
            <a:lvl5pPr marL="1171143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000" b="0" i="0" kern="12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hu-HU" sz="1800" b="0" dirty="0">
                <a:latin typeface="Garamond" panose="02020404030301010803" pitchFamily="18" charset="0"/>
              </a:rPr>
              <a:t>Folyamatosan tanuló modell</a:t>
            </a:r>
          </a:p>
          <a:p>
            <a:pPr>
              <a:buClr>
                <a:schemeClr val="accent1"/>
              </a:buClr>
            </a:pPr>
            <a:r>
              <a:rPr lang="hu-HU" sz="1800" b="0" dirty="0">
                <a:latin typeface="Garamond" panose="02020404030301010803" pitchFamily="18" charset="0"/>
              </a:rPr>
              <a:t>Később továbbfejleszthető megoldás</a:t>
            </a:r>
          </a:p>
          <a:p>
            <a:pPr>
              <a:buClr>
                <a:schemeClr val="accent1"/>
              </a:buClr>
            </a:pPr>
            <a:endParaRPr lang="hu-HU" sz="1800" b="0" dirty="0">
              <a:latin typeface="Garamond" panose="02020404030301010803" pitchFamily="18" charset="0"/>
            </a:endParaRPr>
          </a:p>
        </p:txBody>
      </p:sp>
      <p:sp>
        <p:nvSpPr>
          <p:cNvPr id="15" name="Tartalom helye 11">
            <a:extLst>
              <a:ext uri="{FF2B5EF4-FFF2-40B4-BE49-F238E27FC236}">
                <a16:creationId xmlns:a16="http://schemas.microsoft.com/office/drawing/2014/main" id="{CC5753F5-D7B4-6329-FC2E-49D1782143C0}"/>
              </a:ext>
            </a:extLst>
          </p:cNvPr>
          <p:cNvSpPr txBox="1">
            <a:spLocks/>
          </p:cNvSpPr>
          <p:nvPr/>
        </p:nvSpPr>
        <p:spPr>
          <a:xfrm>
            <a:off x="7591721" y="1508409"/>
            <a:ext cx="3024000" cy="3174007"/>
          </a:xfrm>
          <a:prstGeom prst="rect">
            <a:avLst/>
          </a:prstGeom>
        </p:spPr>
        <p:txBody>
          <a:bodyPr lIns="68580" tIns="34290" rIns="68580" bIns="34290"/>
          <a:lstStyle>
            <a:lvl1pPr marL="145748" indent="-14574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lang="hu-HU" sz="1600" b="1" i="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Arial" pitchFamily="34" charset="0"/>
                <a:cs typeface="Arial" pitchFamily="34" charset="0"/>
              </a:defRPr>
            </a:lvl1pPr>
            <a:lvl2pPr marL="488406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lang="hu-HU" sz="1400" b="0" i="0" kern="12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2pPr>
            <a:lvl3pPr marL="679297" indent="-14445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lang="hu-HU" sz="1200" b="0" i="0" kern="12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3pPr>
            <a:lvl4pPr marL="978532" indent="-206369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lang="hu-HU" sz="1000" b="0" i="0" kern="12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4pPr>
            <a:lvl5pPr marL="1171143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000" b="0" i="0" kern="12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hu-HU" sz="1800" b="0" dirty="0">
                <a:latin typeface="Garamond" panose="02020404030301010803" pitchFamily="18" charset="0"/>
              </a:rPr>
              <a:t>Statisztikai módszerekkel előszűrés</a:t>
            </a:r>
          </a:p>
          <a:p>
            <a:pPr>
              <a:buClr>
                <a:schemeClr val="accent1"/>
              </a:buClr>
            </a:pPr>
            <a:r>
              <a:rPr lang="hu-HU" sz="1800" b="0" dirty="0">
                <a:latin typeface="Garamond" panose="02020404030301010803" pitchFamily="18" charset="0"/>
              </a:rPr>
              <a:t>Könnyen személyre szabható megoldás</a:t>
            </a:r>
          </a:p>
          <a:p>
            <a:pPr>
              <a:buClr>
                <a:schemeClr val="accent1"/>
              </a:buClr>
            </a:pPr>
            <a:r>
              <a:rPr lang="hu-HU" sz="1800" b="0" dirty="0">
                <a:latin typeface="Garamond" panose="02020404030301010803" pitchFamily="18" charset="0"/>
              </a:rPr>
              <a:t>Adatbázis</a:t>
            </a:r>
          </a:p>
          <a:p>
            <a:pPr>
              <a:buClr>
                <a:schemeClr val="accent1"/>
              </a:buClr>
            </a:pPr>
            <a:r>
              <a:rPr lang="hu-HU" sz="1800" b="0" dirty="0">
                <a:latin typeface="Garamond" panose="02020404030301010803" pitchFamily="18" charset="0"/>
              </a:rPr>
              <a:t>Felhasználói felület</a:t>
            </a:r>
          </a:p>
          <a:p>
            <a:pPr>
              <a:buClr>
                <a:schemeClr val="accent1"/>
              </a:buClr>
            </a:pPr>
            <a:r>
              <a:rPr lang="hu-HU" sz="1800" b="0" dirty="0">
                <a:latin typeface="Garamond" panose="02020404030301010803" pitchFamily="18" charset="0"/>
              </a:rPr>
              <a:t>Vizualizáció</a:t>
            </a:r>
          </a:p>
        </p:txBody>
      </p:sp>
      <p:sp>
        <p:nvSpPr>
          <p:cNvPr id="18" name="Cím 1">
            <a:extLst>
              <a:ext uri="{FF2B5EF4-FFF2-40B4-BE49-F238E27FC236}">
                <a16:creationId xmlns:a16="http://schemas.microsoft.com/office/drawing/2014/main" id="{2A5E2650-F784-AA18-0E4E-9E479351A3E7}"/>
              </a:ext>
            </a:extLst>
          </p:cNvPr>
          <p:cNvSpPr txBox="1">
            <a:spLocks/>
          </p:cNvSpPr>
          <p:nvPr/>
        </p:nvSpPr>
        <p:spPr>
          <a:xfrm>
            <a:off x="419704" y="379110"/>
            <a:ext cx="9173661" cy="792000"/>
          </a:xfrm>
          <a:prstGeom prst="rect">
            <a:avLst/>
          </a:prstGeom>
        </p:spPr>
        <p:txBody>
          <a:bodyPr vert="horz" lIns="77366" tIns="38683" rIns="77366" bIns="38683" rtlCol="0" anchor="ctr">
            <a:noAutofit/>
          </a:bodyPr>
          <a:lstStyle>
            <a:lvl1pPr algn="l" defTabSz="838106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1pPr>
          </a:lstStyle>
          <a:p>
            <a:pPr marL="0" marR="0" lvl="0" indent="0" algn="l" defTabSz="8381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 projekt második szakaszának lépései</a:t>
            </a:r>
          </a:p>
        </p:txBody>
      </p:sp>
    </p:spTree>
    <p:extLst>
      <p:ext uri="{BB962C8B-B14F-4D97-AF65-F5344CB8AC3E}">
        <p14:creationId xmlns:p14="http://schemas.microsoft.com/office/powerpoint/2010/main" val="9654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 descr="A képen szöveg, férfi, személy, személyek látható&#10;&#10;Automatikusan generált leírás">
            <a:extLst>
              <a:ext uri="{FF2B5EF4-FFF2-40B4-BE49-F238E27FC236}">
                <a16:creationId xmlns:a16="http://schemas.microsoft.com/office/drawing/2014/main" id="{2E2B0B58-04B7-E1D9-8203-D8DFDD0384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1" y="443604"/>
            <a:ext cx="11914564" cy="5491337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  <a:reflection endPos="65000" dist="50800" dir="5400000" sy="-100000" algn="bl" rotWithShape="0"/>
          </a:effectLst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t="82821"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21" r="31677"/>
            <a:stretch/>
          </p:blipFill>
          <p:spPr>
            <a:xfrm>
              <a:off x="-1" y="5679831"/>
              <a:ext cx="6490009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0" t="577" r="62900" b="92757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itle 15">
            <a:extLst>
              <a:ext uri="{FF2B5EF4-FFF2-40B4-BE49-F238E27FC236}">
                <a16:creationId xmlns:a16="http://schemas.microsoft.com/office/drawing/2014/main" id="{8C614113-9BDA-0DCD-3D8F-8610CD0DF6DC}"/>
              </a:ext>
            </a:extLst>
          </p:cNvPr>
          <p:cNvSpPr txBox="1">
            <a:spLocks/>
          </p:cNvSpPr>
          <p:nvPr/>
        </p:nvSpPr>
        <p:spPr>
          <a:xfrm>
            <a:off x="1346507" y="428625"/>
            <a:ext cx="9173661" cy="540223"/>
          </a:xfrm>
          <a:prstGeom prst="rect">
            <a:avLst/>
          </a:prstGeom>
        </p:spPr>
        <p:txBody>
          <a:bodyPr vert="horz" lIns="77366" tIns="38683" rIns="77366" bIns="38683" rtlCol="0" anchor="ctr">
            <a:noAutofit/>
          </a:bodyPr>
          <a:lstStyle>
            <a:lvl1pPr algn="l" defTabSz="838106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1pPr>
          </a:lstStyle>
          <a:p>
            <a:pPr marL="0" marR="0" lvl="0" indent="0" algn="l" defTabSz="8381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Folyamatábra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3C1E921F-B4D8-40BF-5B9B-4F375074474C}"/>
              </a:ext>
            </a:extLst>
          </p:cNvPr>
          <p:cNvSpPr txBox="1">
            <a:spLocks/>
          </p:cNvSpPr>
          <p:nvPr/>
        </p:nvSpPr>
        <p:spPr>
          <a:xfrm>
            <a:off x="7801325" y="1726668"/>
            <a:ext cx="3912169" cy="943832"/>
          </a:xfrm>
          <a:prstGeom prst="rect">
            <a:avLst/>
          </a:prstGeom>
          <a:solidFill>
            <a:schemeClr val="bg2"/>
          </a:solidFill>
        </p:spPr>
        <p:txBody>
          <a:bodyPr lIns="68580" tIns="34290" rIns="68580" bIns="34290" anchor="ctr"/>
          <a:lstStyle>
            <a:lvl1pPr marL="0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800" b="1" i="0" kern="1200">
                <a:solidFill>
                  <a:schemeClr val="bg1"/>
                </a:solidFill>
                <a:latin typeface="Arial Nova" panose="020B0504020202020204" pitchFamily="34" charset="0"/>
                <a:ea typeface="Arial Nova" panose="020B0504020202020204" pitchFamily="34" charset="0"/>
                <a:cs typeface="Arial" pitchFamily="34" charset="0"/>
              </a:defRPr>
            </a:lvl1pPr>
            <a:lvl2pPr marL="295795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300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534839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192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772163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975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978532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975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anose="02020404030301010803" pitchFamily="18" charset="0"/>
              </a:rPr>
              <a:t>A GT mellett a többi komponens is úgy lett kialakítva, hogy azok könnyen módosíthatóak, és a folyamat képes ezen módosításokat kezelni </a:t>
            </a:r>
          </a:p>
        </p:txBody>
      </p:sp>
      <p:sp>
        <p:nvSpPr>
          <p:cNvPr id="11" name="Tartalom helye 4">
            <a:extLst>
              <a:ext uri="{FF2B5EF4-FFF2-40B4-BE49-F238E27FC236}">
                <a16:creationId xmlns:a16="http://schemas.microsoft.com/office/drawing/2014/main" id="{C8FE7045-B057-FAAD-1B29-1F73778BD737}"/>
              </a:ext>
            </a:extLst>
          </p:cNvPr>
          <p:cNvSpPr txBox="1">
            <a:spLocks/>
          </p:cNvSpPr>
          <p:nvPr/>
        </p:nvSpPr>
        <p:spPr>
          <a:xfrm>
            <a:off x="246354" y="1030776"/>
            <a:ext cx="9511056" cy="1195426"/>
          </a:xfrm>
          <a:prstGeom prst="rect">
            <a:avLst/>
          </a:prstGeom>
        </p:spPr>
        <p:txBody>
          <a:bodyPr lIns="68580" tIns="34290" rIns="68580" bIns="34290"/>
          <a:lstStyle>
            <a:lvl1pPr marL="145748" indent="-14574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  <a:lvl2pPr marL="488406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2pPr>
            <a:lvl3pPr marL="679297" indent="-14445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2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3pPr>
            <a:lvl4pPr marL="978532" indent="-206369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4pPr>
            <a:lvl5pPr marL="1171143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Egy folyamatosan futó, tanuló, és továbbfejleszthető megoldás keretrendszerének sematikus ábrája: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515EBF08-A8D8-9E3A-C5CC-233D58179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29" y="1770942"/>
            <a:ext cx="8815403" cy="3949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415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 descr="A képen szöveg, férfi, személy, személyek látható&#10;&#10;Automatikusan generált leírás">
            <a:extLst>
              <a:ext uri="{FF2B5EF4-FFF2-40B4-BE49-F238E27FC236}">
                <a16:creationId xmlns:a16="http://schemas.microsoft.com/office/drawing/2014/main" id="{CD1AD561-5D8F-AED4-2462-3A92B1C88D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1" y="433979"/>
            <a:ext cx="11914564" cy="5491337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  <a:reflection endPos="65000" dist="50800" dir="5400000" sy="-100000" algn="bl" rotWithShape="0"/>
          </a:effectLst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" y="374072"/>
            <a:ext cx="12192001" cy="6858000"/>
            <a:chOff x="-1" y="0"/>
            <a:chExt cx="12192001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t="82821"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21" r="31677"/>
            <a:stretch/>
          </p:blipFill>
          <p:spPr>
            <a:xfrm>
              <a:off x="-1" y="5679831"/>
              <a:ext cx="6490009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0" t="577" r="62900" b="92757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1D237732-48CC-8C86-E5C1-A57792CBA104}"/>
              </a:ext>
            </a:extLst>
          </p:cNvPr>
          <p:cNvSpPr txBox="1">
            <a:spLocks/>
          </p:cNvSpPr>
          <p:nvPr/>
        </p:nvSpPr>
        <p:spPr>
          <a:xfrm>
            <a:off x="533776" y="870943"/>
            <a:ext cx="8701663" cy="3576366"/>
          </a:xfrm>
          <a:prstGeom prst="rect">
            <a:avLst/>
          </a:prstGeom>
        </p:spPr>
        <p:txBody>
          <a:bodyPr lIns="68580" tIns="34290" rIns="68580" bIns="34290"/>
          <a:lstStyle>
            <a:lvl1pPr marL="145748" indent="-145748" algn="l" defTabSz="838106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1600" b="1" i="0" kern="1200">
                <a:solidFill>
                  <a:schemeClr val="bg2">
                    <a:lumMod val="25000"/>
                  </a:schemeClr>
                </a:solidFill>
                <a:latin typeface="+mn-lt"/>
                <a:ea typeface="Arial" pitchFamily="34" charset="0"/>
                <a:cs typeface="Arial" pitchFamily="34" charset="0"/>
              </a:defRPr>
            </a:lvl1pPr>
            <a:lvl2pPr marL="488406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2pPr>
            <a:lvl3pPr marL="679297" indent="-14445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2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3pPr>
            <a:lvl4pPr marL="978532" indent="-206369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4pPr>
            <a:lvl5pPr marL="1171143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CB813"/>
              </a:buClr>
              <a:buSzTx/>
              <a:buFont typeface="Wingdings" charset="2"/>
              <a:buChar char="§"/>
              <a:tabLst/>
              <a:defRPr/>
            </a:pPr>
            <a:r>
              <a:rPr lang="hu-HU" dirty="0">
                <a:solidFill>
                  <a:srgbClr val="E4E5E6">
                    <a:lumMod val="25000"/>
                  </a:srgbClr>
                </a:solidFill>
                <a:latin typeface="Garamond" panose="02020404030301010803" pitchFamily="18" charset="0"/>
              </a:rPr>
              <a:t>Levéltáros/történész 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általi validáció/modelltanítás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Az AI modell tanítóadata nem állt rendelkezésre a megoldás átadásakor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Ezt az emberi munkaerő hozza létre azzal, hogy egy alapmodell eredményeit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validálja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 (elfogadja, vagy elutasítja)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Így tudja a modell idővel kiváltani az emberi jóváhagyást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42DD99F4-E389-317C-FF75-4408B5F82545}"/>
              </a:ext>
            </a:extLst>
          </p:cNvPr>
          <p:cNvSpPr txBox="1">
            <a:spLocks/>
          </p:cNvSpPr>
          <p:nvPr/>
        </p:nvSpPr>
        <p:spPr>
          <a:xfrm>
            <a:off x="1082215" y="4535570"/>
            <a:ext cx="3386755" cy="1268125"/>
          </a:xfrm>
          <a:prstGeom prst="rect">
            <a:avLst/>
          </a:prstGeom>
          <a:solidFill>
            <a:schemeClr val="bg2"/>
          </a:solidFill>
        </p:spPr>
        <p:txBody>
          <a:bodyPr lIns="68580" tIns="34290" rIns="68580" bIns="34290" anchor="ctr"/>
          <a:lstStyle>
            <a:lvl1pPr marL="0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800" b="1" i="0" kern="1200">
                <a:solidFill>
                  <a:schemeClr val="bg1"/>
                </a:solidFill>
                <a:latin typeface="Arial Nova" panose="020B0504020202020204" pitchFamily="34" charset="0"/>
                <a:ea typeface="Arial Nova" panose="020B0504020202020204" pitchFamily="34" charset="0"/>
                <a:cs typeface="Arial" pitchFamily="34" charset="0"/>
              </a:defRPr>
            </a:lvl1pPr>
            <a:lvl2pPr marL="295795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300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534839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1192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772163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975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978532" indent="0" algn="ctr" defTabSz="838106" rtl="0" eaLnBrk="1" latinLnBrk="0" hangingPunct="1">
              <a:spcBef>
                <a:spcPct val="20000"/>
              </a:spcBef>
              <a:buFont typeface="Wingdings" charset="2"/>
              <a:buNone/>
              <a:defRPr sz="975" b="0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anose="02020404030301010803" pitchFamily="18" charset="0"/>
              </a:rPr>
              <a:t>Az ember általi validáció által érhető el, hogy a modell tanuljon és egyre jobb legyen.</a:t>
            </a:r>
          </a:p>
        </p:txBody>
      </p:sp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7B36D24B-FBEC-1613-D224-0BB554B9A6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55747"/>
              </p:ext>
            </p:extLst>
          </p:nvPr>
        </p:nvGraphicFramePr>
        <p:xfrm>
          <a:off x="5337810" y="4348475"/>
          <a:ext cx="6499456" cy="2075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50801">
                  <a:extLst>
                    <a:ext uri="{9D8B030D-6E8A-4147-A177-3AD203B41FA5}">
                      <a16:colId xmlns:a16="http://schemas.microsoft.com/office/drawing/2014/main" val="465480761"/>
                    </a:ext>
                  </a:extLst>
                </a:gridCol>
                <a:gridCol w="893593">
                  <a:extLst>
                    <a:ext uri="{9D8B030D-6E8A-4147-A177-3AD203B41FA5}">
                      <a16:colId xmlns:a16="http://schemas.microsoft.com/office/drawing/2014/main" val="1603496070"/>
                    </a:ext>
                  </a:extLst>
                </a:gridCol>
                <a:gridCol w="855062">
                  <a:extLst>
                    <a:ext uri="{9D8B030D-6E8A-4147-A177-3AD203B41FA5}">
                      <a16:colId xmlns:a16="http://schemas.microsoft.com/office/drawing/2014/main" val="2864632739"/>
                    </a:ext>
                  </a:extLst>
                </a:gridCol>
              </a:tblGrid>
              <a:tr h="551546">
                <a:tc>
                  <a:txBody>
                    <a:bodyPr/>
                    <a:lstStyle/>
                    <a:p>
                      <a:pPr algn="just"/>
                      <a:r>
                        <a:rPr lang="hu-HU" sz="1100" dirty="0" err="1">
                          <a:effectLst/>
                        </a:rPr>
                        <a:t>Dataset</a:t>
                      </a:r>
                      <a:r>
                        <a:rPr lang="hu-HU" sz="1100" dirty="0">
                          <a:effectLst/>
                        </a:rPr>
                        <a:t> </a:t>
                      </a:r>
                      <a:r>
                        <a:rPr lang="hu-HU" sz="1100" dirty="0" err="1">
                          <a:effectLst/>
                        </a:rPr>
                        <a:t>name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hu-HU" sz="1100" dirty="0" err="1">
                          <a:effectLst/>
                        </a:rPr>
                        <a:t>Dataset</a:t>
                      </a:r>
                      <a:r>
                        <a:rPr lang="hu-HU" sz="1100" dirty="0">
                          <a:effectLst/>
                        </a:rPr>
                        <a:t> ID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hu-HU" sz="1100">
                          <a:effectLst/>
                        </a:rPr>
                        <a:t>Number of records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9660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hu-HU" sz="1100">
                          <a:effectLst/>
                        </a:rPr>
                        <a:t>Málenkij robotról hazatért női elhurcoltak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29014156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2000" b="1" dirty="0">
                          <a:effectLst/>
                        </a:rPr>
                        <a:t>6,313</a:t>
                      </a:r>
                      <a:endParaRPr lang="hu-H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404867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hu-HU" sz="1100">
                          <a:effectLst/>
                        </a:rPr>
                        <a:t>Új Dunántúli Napló hadifogoly lista 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29059501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2000" b="1" dirty="0">
                          <a:effectLst/>
                        </a:rPr>
                        <a:t>34,652</a:t>
                      </a:r>
                      <a:endParaRPr lang="hu-H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34224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hu-HU" sz="1100">
                          <a:effectLst/>
                        </a:rPr>
                        <a:t>A Szovjetunióból hazatért hadifoglyok névjegyzéke (1946–1949)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28101681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2000" b="1" dirty="0">
                          <a:effectLst/>
                        </a:rPr>
                        <a:t>152,193</a:t>
                      </a:r>
                      <a:endParaRPr lang="hu-H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42528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hu-HU" sz="1100">
                          <a:effectLst/>
                        </a:rPr>
                        <a:t>Szovjet táborok magyar foglyai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3000015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2000" b="1" dirty="0">
                          <a:effectLst/>
                        </a:rPr>
                        <a:t>681,966</a:t>
                      </a:r>
                      <a:endParaRPr lang="hu-H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270271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hu-HU" sz="1100">
                          <a:effectLst/>
                        </a:rPr>
                        <a:t>Katonák a Gulágon 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27557281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2000" b="1" dirty="0">
                          <a:effectLst/>
                        </a:rPr>
                        <a:t>66,277</a:t>
                      </a:r>
                      <a:endParaRPr lang="hu-H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50786168"/>
                  </a:ext>
                </a:extLst>
              </a:tr>
            </a:tbl>
          </a:graphicData>
        </a:graphic>
      </p:graphicFrame>
      <p:pic>
        <p:nvPicPr>
          <p:cNvPr id="15" name="Kép 14">
            <a:extLst>
              <a:ext uri="{FF2B5EF4-FFF2-40B4-BE49-F238E27FC236}">
                <a16:creationId xmlns:a16="http://schemas.microsoft.com/office/drawing/2014/main" id="{B94DDA7F-9153-3C4B-38DE-48644FE58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24" y="1951402"/>
            <a:ext cx="9915051" cy="2407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901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szöveg, férfi, személy, személyek látható&#10;&#10;Automatikusan generált leírás">
            <a:extLst>
              <a:ext uri="{FF2B5EF4-FFF2-40B4-BE49-F238E27FC236}">
                <a16:creationId xmlns:a16="http://schemas.microsoft.com/office/drawing/2014/main" id="{4F981F3E-A974-33AE-931D-43E306EFBF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1" y="433979"/>
            <a:ext cx="11914564" cy="5491337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  <a:reflection endPos="65000" dist="50800" dir="5400000" sy="-100000" algn="bl" rotWithShape="0"/>
          </a:effectLst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t="82821"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21" r="31677"/>
            <a:stretch/>
          </p:blipFill>
          <p:spPr>
            <a:xfrm>
              <a:off x="-1" y="5679831"/>
              <a:ext cx="6490009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0" t="577" r="62900" b="92757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A39D6B9A-91CB-4A85-7C31-E47324F6633C}"/>
              </a:ext>
            </a:extLst>
          </p:cNvPr>
          <p:cNvSpPr txBox="1">
            <a:spLocks/>
          </p:cNvSpPr>
          <p:nvPr/>
        </p:nvSpPr>
        <p:spPr>
          <a:xfrm>
            <a:off x="200473" y="1188348"/>
            <a:ext cx="9511056" cy="4864581"/>
          </a:xfrm>
          <a:prstGeom prst="rect">
            <a:avLst/>
          </a:prstGeom>
        </p:spPr>
        <p:txBody>
          <a:bodyPr lIns="68580" tIns="34290" rIns="68580" bIns="34290"/>
          <a:lstStyle>
            <a:lvl1pPr marL="145748" indent="-14574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  <a:lvl2pPr marL="488406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2pPr>
            <a:lvl3pPr marL="679297" indent="-14445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2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3pPr>
            <a:lvl4pPr marL="978532" indent="-206369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4pPr>
            <a:lvl5pPr marL="1171143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Nem eldönthető kategória bevezetése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Frontend felületen külön gombbal megjelenítve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Szűrések során „Nem eldönthető” döntés figyelembe vétele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Szűrések mentén történő validáció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validáló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 felületen a megjelenített rekordok szűrhetőek: Adatbázis ID, Modell által javasolt egyezőség, Minimális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validálások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 száma, Minimális egyező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validálások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 száma, Maximális „Nem eldönthető” döntések száma alapján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Több személy általi validáció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Minden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validálandó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 párt felkínál a rendszer több </a:t>
            </a:r>
            <a:r>
              <a:rPr kumimoji="0" lang="hu-HU" sz="1400" b="0" i="1" u="sng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különböző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validáló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 személynek is, előnyben részesítve a már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validált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 párokat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Gyakorisági adatok kiszámítása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MNL által biztosított adattáblák alapján minden személy neve, és különböző településnév adatainak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Népszámlási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 adatokból vett gyakorisága alapján egy gyakorisági érték számítása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Optimalizálás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Gyakorisági adatok számításnak optimalizálása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Validációs felület megjelenítésért felelős lekérdezésének optimalizálása</a:t>
            </a: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A206F1AB-0DAB-4EB6-C4BA-4605E7355933}"/>
              </a:ext>
            </a:extLst>
          </p:cNvPr>
          <p:cNvSpPr txBox="1">
            <a:spLocks/>
          </p:cNvSpPr>
          <p:nvPr/>
        </p:nvSpPr>
        <p:spPr>
          <a:xfrm>
            <a:off x="531860" y="187097"/>
            <a:ext cx="9173661" cy="792000"/>
          </a:xfrm>
          <a:prstGeom prst="rect">
            <a:avLst/>
          </a:prstGeom>
        </p:spPr>
        <p:txBody>
          <a:bodyPr vert="horz" lIns="77366" tIns="38683" rIns="77366" bIns="38683" rtlCol="0" anchor="ctr">
            <a:noAutofit/>
          </a:bodyPr>
          <a:lstStyle>
            <a:lvl1pPr algn="l" defTabSz="838106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1pPr>
          </a:lstStyle>
          <a:p>
            <a:pPr marL="0" marR="0" lvl="0" indent="0" algn="l" defTabSz="8381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2. Ütem fejlesztési lépések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633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szöveg, férfi, személy, személyek látható&#10;&#10;Automatikusan generált leírás">
            <a:extLst>
              <a:ext uri="{FF2B5EF4-FFF2-40B4-BE49-F238E27FC236}">
                <a16:creationId xmlns:a16="http://schemas.microsoft.com/office/drawing/2014/main" id="{9FD97CF1-A61F-EBC1-0E07-FFB24A2359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1914564" cy="6662131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  <a:reflection stA="0" endPos="65000" dist="50800" dir="5400000" sy="-100000" algn="bl" rotWithShape="0"/>
          </a:effectLst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t="82821"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21" r="31677"/>
            <a:stretch/>
          </p:blipFill>
          <p:spPr>
            <a:xfrm>
              <a:off x="-1" y="5679831"/>
              <a:ext cx="6490009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0" t="577" r="62900" b="92757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artalom helye 2">
            <a:extLst>
              <a:ext uri="{FF2B5EF4-FFF2-40B4-BE49-F238E27FC236}">
                <a16:creationId xmlns:a16="http://schemas.microsoft.com/office/drawing/2014/main" id="{77FBFC03-C798-EEFD-AAFD-1B53593E3BAA}"/>
              </a:ext>
            </a:extLst>
          </p:cNvPr>
          <p:cNvSpPr txBox="1">
            <a:spLocks/>
          </p:cNvSpPr>
          <p:nvPr/>
        </p:nvSpPr>
        <p:spPr>
          <a:xfrm>
            <a:off x="200473" y="1188348"/>
            <a:ext cx="9511056" cy="4874521"/>
          </a:xfrm>
          <a:prstGeom prst="rect">
            <a:avLst/>
          </a:prstGeom>
        </p:spPr>
        <p:txBody>
          <a:bodyPr lIns="68580" tIns="34290" rIns="68580" bIns="34290"/>
          <a:lstStyle>
            <a:lvl1pPr marL="145748" indent="-14574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  <a:lvl2pPr marL="488406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2pPr>
            <a:lvl3pPr marL="679297" indent="-14445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2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3pPr>
            <a:lvl4pPr marL="978532" indent="-206369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4pPr>
            <a:lvl5pPr marL="1171143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Logisztikus regresszió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 logisztikus regresszió során a modell célja, hogy egy olyan egyenletet állítson fel, melyben a bemeneti súlyok egy modell által meghatározott súllyal vett szorzatainak összege és egy konstans összege kiadja a modell kimenetét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Hagyományos döntési fa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Egy darab döntési fa felépítése, mely a bemeneti paraméterek értékkészletét olyan módon vágja több részre minden egyes paraméter mentén, hogy az ágak végén lévő leveleken egy csoportba (egyező/nem egyező) párok szerepeljenek csak túlnyomórészt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Random Forest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 döntési fa továbbfejlesztése, melyben több egyedi fából álló „erdő” létezik, és a modell ezen fák egyedi többségi döntését adja kimenetként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Gradient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 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Boosted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 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Tree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 random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forest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 továbbfejlesztése, mely során a fák egymás után épülnek fel, így a korábbi fák tudását felhasználva jönnek létre egyre újabb fák</a:t>
            </a:r>
          </a:p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Neurális hálók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 bemeneti paraméterek gyakorlatilag egy logisztikus regresszióhoz hasonló módon a rejtett réteg mindegy egyes neuronját aszerint aktiválják, hogy a modell milyen súlyt rendel az egyes bemeneti változókhoz. Majd ezen rejtett rétegen szereplő különálló neuronok további rejtett rétegek neuronjait aktiválják hasonló módon, de itt már a neuronok kapnak saját súlyokat, és így tovább. A végén egy darab neuronban egyesülnek ezen aktivációk, mely meghatározza a kimenetet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45AE70E2-3D2B-8D00-D53B-521B3BBDB9C1}"/>
              </a:ext>
            </a:extLst>
          </p:cNvPr>
          <p:cNvSpPr txBox="1">
            <a:spLocks/>
          </p:cNvSpPr>
          <p:nvPr/>
        </p:nvSpPr>
        <p:spPr>
          <a:xfrm>
            <a:off x="531860" y="187097"/>
            <a:ext cx="9173661" cy="792000"/>
          </a:xfrm>
          <a:prstGeom prst="rect">
            <a:avLst/>
          </a:prstGeom>
        </p:spPr>
        <p:txBody>
          <a:bodyPr vert="horz" lIns="77366" tIns="38683" rIns="77366" bIns="38683" rtlCol="0" anchor="ctr">
            <a:noAutofit/>
          </a:bodyPr>
          <a:lstStyle>
            <a:lvl1pPr algn="l" defTabSz="838106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1pPr>
          </a:lstStyle>
          <a:p>
            <a:pPr marL="0" marR="0" lvl="0" indent="0" algn="l" defTabSz="8381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Vizsgált modellek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12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 descr="A képen szöveg, férfi, személy, személyek látható&#10;&#10;Automatikusan generált leírás">
            <a:extLst>
              <a:ext uri="{FF2B5EF4-FFF2-40B4-BE49-F238E27FC236}">
                <a16:creationId xmlns:a16="http://schemas.microsoft.com/office/drawing/2014/main" id="{27B35E97-735F-DD52-C5F2-0B9FA3E3C6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1914564" cy="5491337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  <a:reflection stA="0" endPos="65000" dist="50800" dir="5400000" sy="-100000" algn="bl" rotWithShape="0"/>
          </a:effectLst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t="82821"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21" r="31677"/>
            <a:stretch/>
          </p:blipFill>
          <p:spPr>
            <a:xfrm>
              <a:off x="-1" y="5679831"/>
              <a:ext cx="6490009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0" t="577" r="62900" b="92757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8CCD1F2F-3FF3-5961-4C56-0CE2AE5E2D8B}"/>
              </a:ext>
            </a:extLst>
          </p:cNvPr>
          <p:cNvSpPr txBox="1">
            <a:spLocks/>
          </p:cNvSpPr>
          <p:nvPr/>
        </p:nvSpPr>
        <p:spPr>
          <a:xfrm>
            <a:off x="531860" y="187097"/>
            <a:ext cx="9173661" cy="792000"/>
          </a:xfrm>
          <a:prstGeom prst="rect">
            <a:avLst/>
          </a:prstGeom>
        </p:spPr>
        <p:txBody>
          <a:bodyPr vert="horz" lIns="77366" tIns="38683" rIns="77366" bIns="38683" rtlCol="0" anchor="ctr">
            <a:noAutofit/>
          </a:bodyPr>
          <a:lstStyle>
            <a:lvl1pPr algn="l" defTabSz="838106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1pPr>
          </a:lstStyle>
          <a:p>
            <a:pPr marL="0" marR="0" lvl="0" indent="0" algn="l" defTabSz="8381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Modellezési eredmények (validációs adatokon)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55260445-E74C-3441-CB1A-B57C97B481A3}"/>
              </a:ext>
            </a:extLst>
          </p:cNvPr>
          <p:cNvSpPr txBox="1">
            <a:spLocks/>
          </p:cNvSpPr>
          <p:nvPr/>
        </p:nvSpPr>
        <p:spPr>
          <a:xfrm>
            <a:off x="200473" y="1188349"/>
            <a:ext cx="4752527" cy="2240651"/>
          </a:xfrm>
          <a:prstGeom prst="rect">
            <a:avLst/>
          </a:prstGeom>
          <a:solidFill>
            <a:srgbClr val="343734">
              <a:lumMod val="20000"/>
              <a:lumOff val="80000"/>
            </a:srgbClr>
          </a:solidFill>
        </p:spPr>
        <p:txBody>
          <a:bodyPr lIns="68580" tIns="34290" rIns="68580" bIns="34290"/>
          <a:lstStyle>
            <a:lvl1pPr marL="145748" indent="-14574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  <a:lvl2pPr marL="488406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2pPr>
            <a:lvl3pPr marL="679297" indent="-14445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2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3pPr>
            <a:lvl4pPr marL="978532" indent="-206369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4pPr>
            <a:lvl5pPr marL="1171143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600" b="1" i="0" u="none" strike="noStrike" kern="1200" cap="none" spc="0" normalizeH="0" baseline="0" noProof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Logisztikus regresszió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Gyakorlatilag mindent „Egyező”-re prediktált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Az adatbázis ID kapta a legnagyobb súlyt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1" name="Tartalom helye 2">
            <a:extLst>
              <a:ext uri="{FF2B5EF4-FFF2-40B4-BE49-F238E27FC236}">
                <a16:creationId xmlns:a16="http://schemas.microsoft.com/office/drawing/2014/main" id="{63DB30A7-1553-B09F-C625-521E4C3587EC}"/>
              </a:ext>
            </a:extLst>
          </p:cNvPr>
          <p:cNvSpPr txBox="1">
            <a:spLocks/>
          </p:cNvSpPr>
          <p:nvPr/>
        </p:nvSpPr>
        <p:spPr>
          <a:xfrm>
            <a:off x="200473" y="3429000"/>
            <a:ext cx="4752527" cy="2240651"/>
          </a:xfrm>
          <a:prstGeom prst="rect">
            <a:avLst/>
          </a:prstGeom>
          <a:solidFill>
            <a:srgbClr val="FCB813"/>
          </a:solidFill>
        </p:spPr>
        <p:txBody>
          <a:bodyPr lIns="68580" tIns="34290" rIns="68580" bIns="34290"/>
          <a:lstStyle>
            <a:lvl1pPr marL="145748" indent="-14574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  <a:lvl2pPr marL="488406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2pPr>
            <a:lvl3pPr marL="679297" indent="-14445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2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3pPr>
            <a:lvl4pPr marL="978532" indent="-206369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4pPr>
            <a:lvl5pPr marL="1171143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Döntési fa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Elég jó eredmény, komplexitásában az egyik legegyszerűbb és legjobban értelmezhető modell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2" name="Tartalom helye 2">
            <a:extLst>
              <a:ext uri="{FF2B5EF4-FFF2-40B4-BE49-F238E27FC236}">
                <a16:creationId xmlns:a16="http://schemas.microsoft.com/office/drawing/2014/main" id="{DAF15AD8-B7D1-2A6C-9213-D098C9916347}"/>
              </a:ext>
            </a:extLst>
          </p:cNvPr>
          <p:cNvSpPr txBox="1">
            <a:spLocks/>
          </p:cNvSpPr>
          <p:nvPr/>
        </p:nvSpPr>
        <p:spPr>
          <a:xfrm>
            <a:off x="4952994" y="1188348"/>
            <a:ext cx="4752527" cy="2240651"/>
          </a:xfrm>
          <a:prstGeom prst="rect">
            <a:avLst/>
          </a:prstGeom>
          <a:solidFill>
            <a:srgbClr val="E4E5E6">
              <a:lumMod val="75000"/>
            </a:srgbClr>
          </a:solidFill>
        </p:spPr>
        <p:txBody>
          <a:bodyPr lIns="68580" tIns="34290" rIns="68580" bIns="34290"/>
          <a:lstStyle>
            <a:lvl1pPr marL="145748" indent="-14574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  <a:lvl2pPr marL="488406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2pPr>
            <a:lvl3pPr marL="679297" indent="-14445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2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3pPr>
            <a:lvl4pPr marL="978532" indent="-206369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4pPr>
            <a:lvl5pPr marL="1171143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Random 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forest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E4E5E6">
                    <a:lumMod val="2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A döntési fánál csak minimálisan jobb eredmény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4E5E6">
                  <a:lumMod val="25000"/>
                </a:srgb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3" name="Tartalom helye 2">
            <a:extLst>
              <a:ext uri="{FF2B5EF4-FFF2-40B4-BE49-F238E27FC236}">
                <a16:creationId xmlns:a16="http://schemas.microsoft.com/office/drawing/2014/main" id="{AA2BD874-1EA0-7E11-917D-3F231DE83E59}"/>
              </a:ext>
            </a:extLst>
          </p:cNvPr>
          <p:cNvSpPr txBox="1">
            <a:spLocks/>
          </p:cNvSpPr>
          <p:nvPr/>
        </p:nvSpPr>
        <p:spPr>
          <a:xfrm>
            <a:off x="4952993" y="3428999"/>
            <a:ext cx="4752527" cy="2240651"/>
          </a:xfrm>
          <a:prstGeom prst="rect">
            <a:avLst/>
          </a:prstGeom>
          <a:solidFill>
            <a:srgbClr val="343734">
              <a:lumMod val="75000"/>
            </a:srgbClr>
          </a:solidFill>
        </p:spPr>
        <p:txBody>
          <a:bodyPr lIns="68580" tIns="34290" rIns="68580" bIns="34290"/>
          <a:lstStyle>
            <a:lvl1pPr marL="145748" indent="-14574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600" b="1" i="0" kern="120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  <a:lvl2pPr marL="488406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2pPr>
            <a:lvl3pPr marL="679297" indent="-144458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2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3pPr>
            <a:lvl4pPr marL="978532" indent="-206369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4pPr>
            <a:lvl5pPr marL="1171143" indent="-192611" algn="l" defTabSz="838106" rtl="0" eaLnBrk="1" latinLnBrk="0" hangingPunct="1">
              <a:spcBef>
                <a:spcPct val="20000"/>
              </a:spcBef>
              <a:buFont typeface="Wingdings" charset="2"/>
              <a:buChar char="§"/>
              <a:defRPr sz="1000" b="0" i="0" kern="120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pitchFamily="34" charset="0"/>
              </a:defRPr>
            </a:lvl5pPr>
            <a:lvl6pPr marL="230479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3846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2899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1952" indent="-209526" algn="l" defTabSz="8381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5748" marR="0" lvl="0" indent="-145748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</a:rPr>
              <a:t>Neurális hálók</a:t>
            </a:r>
          </a:p>
          <a:p>
            <a:pPr marL="488406" marR="0" lvl="1" indent="-192611" algn="l" defTabSz="8381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</a:rPr>
              <a:t>A neurális hálók csak speciális adatelőkészítés esetén működnek hatékonyan, és erőforrásigényesek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graphicFrame>
        <p:nvGraphicFramePr>
          <p:cNvPr id="14" name="Táblázat 18">
            <a:extLst>
              <a:ext uri="{FF2B5EF4-FFF2-40B4-BE49-F238E27FC236}">
                <a16:creationId xmlns:a16="http://schemas.microsoft.com/office/drawing/2014/main" id="{40824504-1CF5-E5EC-81E0-D30120A7A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268742"/>
              </p:ext>
            </p:extLst>
          </p:nvPr>
        </p:nvGraphicFramePr>
        <p:xfrm>
          <a:off x="407577" y="2288099"/>
          <a:ext cx="4338313" cy="671424"/>
        </p:xfrm>
        <a:graphic>
          <a:graphicData uri="http://schemas.openxmlformats.org/drawingml/2006/table">
            <a:tbl>
              <a:tblPr firstRow="1" bandRow="1"/>
              <a:tblGrid>
                <a:gridCol w="619759">
                  <a:extLst>
                    <a:ext uri="{9D8B030D-6E8A-4147-A177-3AD203B41FA5}">
                      <a16:colId xmlns:a16="http://schemas.microsoft.com/office/drawing/2014/main" val="3854006113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2874143725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2667915039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2927786652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3845436891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949495250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2364941008"/>
                    </a:ext>
                  </a:extLst>
                </a:gridCol>
              </a:tblGrid>
              <a:tr h="2509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TP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TN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FP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FN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 err="1"/>
                        <a:t>Prec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 err="1"/>
                        <a:t>Recall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F1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744864"/>
                  </a:ext>
                </a:extLst>
              </a:tr>
              <a:tr h="397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556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0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423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0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0.32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0.57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0.41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408354"/>
                  </a:ext>
                </a:extLst>
              </a:tr>
            </a:tbl>
          </a:graphicData>
        </a:graphic>
      </p:graphicFrame>
      <p:graphicFrame>
        <p:nvGraphicFramePr>
          <p:cNvPr id="15" name="Táblázat 14">
            <a:extLst>
              <a:ext uri="{FF2B5EF4-FFF2-40B4-BE49-F238E27FC236}">
                <a16:creationId xmlns:a16="http://schemas.microsoft.com/office/drawing/2014/main" id="{1D29AA11-02C8-A31C-C3E8-4D50AF091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854258"/>
              </p:ext>
            </p:extLst>
          </p:nvPr>
        </p:nvGraphicFramePr>
        <p:xfrm>
          <a:off x="5160103" y="2288099"/>
          <a:ext cx="4338313" cy="671424"/>
        </p:xfrm>
        <a:graphic>
          <a:graphicData uri="http://schemas.openxmlformats.org/drawingml/2006/table">
            <a:tbl>
              <a:tblPr firstRow="1" bandRow="1"/>
              <a:tblGrid>
                <a:gridCol w="619759">
                  <a:extLst>
                    <a:ext uri="{9D8B030D-6E8A-4147-A177-3AD203B41FA5}">
                      <a16:colId xmlns:a16="http://schemas.microsoft.com/office/drawing/2014/main" val="3854006113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2874143725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2667915039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2927786652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3845436891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949495250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2364941008"/>
                    </a:ext>
                  </a:extLst>
                </a:gridCol>
              </a:tblGrid>
              <a:tr h="2509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TP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TN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FP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FN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 err="1"/>
                        <a:t>Prec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 err="1"/>
                        <a:t>Recall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F1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744864"/>
                  </a:ext>
                </a:extLst>
              </a:tr>
              <a:tr h="397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544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409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14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12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0.973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0.973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0.973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408354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A31A690A-67D4-FB71-394E-D4A42ACF0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609958"/>
              </p:ext>
            </p:extLst>
          </p:nvPr>
        </p:nvGraphicFramePr>
        <p:xfrm>
          <a:off x="407576" y="4528750"/>
          <a:ext cx="4338313" cy="671424"/>
        </p:xfrm>
        <a:graphic>
          <a:graphicData uri="http://schemas.openxmlformats.org/drawingml/2006/table">
            <a:tbl>
              <a:tblPr firstRow="1" bandRow="1"/>
              <a:tblGrid>
                <a:gridCol w="619759">
                  <a:extLst>
                    <a:ext uri="{9D8B030D-6E8A-4147-A177-3AD203B41FA5}">
                      <a16:colId xmlns:a16="http://schemas.microsoft.com/office/drawing/2014/main" val="3854006113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2874143725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2667915039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2927786652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3845436891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949495250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2364941008"/>
                    </a:ext>
                  </a:extLst>
                </a:gridCol>
              </a:tblGrid>
              <a:tr h="2509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TP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TN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FP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FN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 err="1"/>
                        <a:t>Prec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 err="1"/>
                        <a:t>Recall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/>
                        <a:t>F1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744864"/>
                  </a:ext>
                </a:extLst>
              </a:tr>
              <a:tr h="397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546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391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32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10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0.95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0.95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/>
                        <a:t>0.95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408354"/>
                  </a:ext>
                </a:extLst>
              </a:tr>
            </a:tbl>
          </a:graphicData>
        </a:graphic>
      </p:graphicFrame>
      <p:graphicFrame>
        <p:nvGraphicFramePr>
          <p:cNvPr id="17" name="Táblázat 16">
            <a:extLst>
              <a:ext uri="{FF2B5EF4-FFF2-40B4-BE49-F238E27FC236}">
                <a16:creationId xmlns:a16="http://schemas.microsoft.com/office/drawing/2014/main" id="{946BDAAE-5A29-10E4-2177-68807B3D1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506348"/>
              </p:ext>
            </p:extLst>
          </p:nvPr>
        </p:nvGraphicFramePr>
        <p:xfrm>
          <a:off x="5160096" y="4528750"/>
          <a:ext cx="4338313" cy="671424"/>
        </p:xfrm>
        <a:graphic>
          <a:graphicData uri="http://schemas.openxmlformats.org/drawingml/2006/table">
            <a:tbl>
              <a:tblPr firstRow="1" bandRow="1"/>
              <a:tblGrid>
                <a:gridCol w="619759">
                  <a:extLst>
                    <a:ext uri="{9D8B030D-6E8A-4147-A177-3AD203B41FA5}">
                      <a16:colId xmlns:a16="http://schemas.microsoft.com/office/drawing/2014/main" val="3854006113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2874143725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2667915039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2927786652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3845436891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949495250"/>
                    </a:ext>
                  </a:extLst>
                </a:gridCol>
                <a:gridCol w="619759">
                  <a:extLst>
                    <a:ext uri="{9D8B030D-6E8A-4147-A177-3AD203B41FA5}">
                      <a16:colId xmlns:a16="http://schemas.microsoft.com/office/drawing/2014/main" val="2364941008"/>
                    </a:ext>
                  </a:extLst>
                </a:gridCol>
              </a:tblGrid>
              <a:tr h="2509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>
                          <a:solidFill>
                            <a:schemeClr val="bg1"/>
                          </a:solidFill>
                        </a:rPr>
                        <a:t>TP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>
                          <a:solidFill>
                            <a:schemeClr val="bg1"/>
                          </a:solidFill>
                        </a:rPr>
                        <a:t>TN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>
                          <a:solidFill>
                            <a:schemeClr val="bg1"/>
                          </a:solidFill>
                        </a:rPr>
                        <a:t>FP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>
                          <a:solidFill>
                            <a:schemeClr val="bg1"/>
                          </a:solidFill>
                        </a:rPr>
                        <a:t>FN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 err="1">
                          <a:solidFill>
                            <a:schemeClr val="bg1"/>
                          </a:solidFill>
                        </a:rPr>
                        <a:t>Prec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 err="1">
                          <a:solidFill>
                            <a:schemeClr val="bg1"/>
                          </a:solidFill>
                        </a:rPr>
                        <a:t>Recall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>
                          <a:solidFill>
                            <a:schemeClr val="bg1"/>
                          </a:solidFill>
                        </a:rPr>
                        <a:t>F1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744864"/>
                  </a:ext>
                </a:extLst>
              </a:tr>
              <a:tr h="397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>
                          <a:solidFill>
                            <a:schemeClr val="bg1"/>
                          </a:solidFill>
                        </a:rPr>
                        <a:t>423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>
                          <a:solidFill>
                            <a:schemeClr val="bg1"/>
                          </a:solidFill>
                        </a:rPr>
                        <a:t>556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>
                          <a:solidFill>
                            <a:schemeClr val="bg1"/>
                          </a:solidFill>
                        </a:rPr>
                        <a:t>0.18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>
                          <a:solidFill>
                            <a:schemeClr val="bg1"/>
                          </a:solidFill>
                        </a:rPr>
                        <a:t>0.43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ova"/>
                        </a:defRPr>
                      </a:lvl9pPr>
                    </a:lstStyle>
                    <a:p>
                      <a:r>
                        <a:rPr lang="hu-HU" sz="1200" dirty="0">
                          <a:solidFill>
                            <a:schemeClr val="bg1"/>
                          </a:solidFill>
                        </a:rPr>
                        <a:t>0.26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43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408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7576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A második világháborús hadifoglyok és internáltak újbóli hazatérése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. egyéni séma">
    <a:dk1>
      <a:srgbClr val="343734"/>
    </a:dk1>
    <a:lt1>
      <a:srgbClr val="FFFFFF"/>
    </a:lt1>
    <a:dk2>
      <a:srgbClr val="797E82"/>
    </a:dk2>
    <a:lt2>
      <a:srgbClr val="E4E5E6"/>
    </a:lt2>
    <a:accent1>
      <a:srgbClr val="FCB813"/>
    </a:accent1>
    <a:accent2>
      <a:srgbClr val="007DB5"/>
    </a:accent2>
    <a:accent3>
      <a:srgbClr val="3BB04A"/>
    </a:accent3>
    <a:accent4>
      <a:srgbClr val="D91A32"/>
    </a:accent4>
    <a:accent5>
      <a:srgbClr val="8C2A8F"/>
    </a:accent5>
    <a:accent6>
      <a:srgbClr val="E37917"/>
    </a:accent6>
    <a:hlink>
      <a:srgbClr val="003399"/>
    </a:hlink>
    <a:folHlink>
      <a:srgbClr val="0099FF"/>
    </a:folHlink>
  </a:clrScheme>
  <a:fontScheme name="1. egyéni séma">
    <a:majorFont>
      <a:latin typeface="Arial Black"/>
      <a:ea typeface=""/>
      <a:cs typeface=""/>
    </a:majorFont>
    <a:minorFont>
      <a:latin typeface="Arial Nov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1. egyéni séma">
    <a:dk1>
      <a:srgbClr val="343734"/>
    </a:dk1>
    <a:lt1>
      <a:srgbClr val="FFFFFF"/>
    </a:lt1>
    <a:dk2>
      <a:srgbClr val="797E82"/>
    </a:dk2>
    <a:lt2>
      <a:srgbClr val="E4E5E6"/>
    </a:lt2>
    <a:accent1>
      <a:srgbClr val="FCB813"/>
    </a:accent1>
    <a:accent2>
      <a:srgbClr val="007DB5"/>
    </a:accent2>
    <a:accent3>
      <a:srgbClr val="3BB04A"/>
    </a:accent3>
    <a:accent4>
      <a:srgbClr val="D91A32"/>
    </a:accent4>
    <a:accent5>
      <a:srgbClr val="8C2A8F"/>
    </a:accent5>
    <a:accent6>
      <a:srgbClr val="E37917"/>
    </a:accent6>
    <a:hlink>
      <a:srgbClr val="003399"/>
    </a:hlink>
    <a:folHlink>
      <a:srgbClr val="0099FF"/>
    </a:folHlink>
  </a:clrScheme>
  <a:fontScheme name="1. egyéni séma">
    <a:majorFont>
      <a:latin typeface="Arial Black"/>
      <a:ea typeface=""/>
      <a:cs typeface=""/>
    </a:majorFont>
    <a:minorFont>
      <a:latin typeface="Arial Nov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1798</TotalTime>
  <Words>1479</Words>
  <Application>Microsoft Office PowerPoint</Application>
  <PresentationFormat>Szélesvásznú</PresentationFormat>
  <Paragraphs>262</Paragraphs>
  <Slides>14</Slides>
  <Notes>14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4" baseType="lpstr">
      <vt:lpstr>Arial</vt:lpstr>
      <vt:lpstr>Arial Black</vt:lpstr>
      <vt:lpstr>Arial Nova</vt:lpstr>
      <vt:lpstr>Arial Nova Light</vt:lpstr>
      <vt:lpstr>Calibri</vt:lpstr>
      <vt:lpstr>Calibri Light</vt:lpstr>
      <vt:lpstr>Garamond</vt:lpstr>
      <vt:lpstr>Times New Roman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második világháborús hadifoglyok és internáltak újbóli hazatérése</dc:title>
  <dc:creator>Szilvia Spathné Sajben</dc:creator>
  <cp:lastModifiedBy>Nagy Zsuzsanna</cp:lastModifiedBy>
  <cp:revision>151</cp:revision>
  <dcterms:created xsi:type="dcterms:W3CDTF">2019-11-07T18:13:19Z</dcterms:created>
  <dcterms:modified xsi:type="dcterms:W3CDTF">2022-05-30T06:58:36Z</dcterms:modified>
</cp:coreProperties>
</file>