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383" r:id="rId2"/>
    <p:sldId id="1705" r:id="rId3"/>
    <p:sldId id="1707" r:id="rId4"/>
    <p:sldId id="1710" r:id="rId5"/>
    <p:sldId id="1711" r:id="rId6"/>
    <p:sldId id="1712" r:id="rId7"/>
    <p:sldId id="1713" r:id="rId8"/>
    <p:sldId id="1728" r:id="rId9"/>
    <p:sldId id="1716" r:id="rId10"/>
    <p:sldId id="1717" r:id="rId11"/>
    <p:sldId id="1718" r:id="rId12"/>
    <p:sldId id="1719" r:id="rId13"/>
    <p:sldId id="1720" r:id="rId14"/>
    <p:sldId id="1721" r:id="rId15"/>
    <p:sldId id="1722" r:id="rId16"/>
    <p:sldId id="1723" r:id="rId17"/>
    <p:sldId id="1724" r:id="rId18"/>
    <p:sldId id="1725" r:id="rId19"/>
    <p:sldId id="1726" r:id="rId20"/>
    <p:sldId id="1727" r:id="rId21"/>
    <p:sldId id="1708" r:id="rId22"/>
  </p:sldIdLst>
  <p:sldSz cx="9144000" cy="5143500" type="screen16x9"/>
  <p:notesSz cx="7104063" cy="10234613"/>
  <p:custDataLst>
    <p:tags r:id="rId25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F0F0F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3429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F0F0F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6858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F0F0F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0287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F0F0F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3716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F0F0F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17145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F0F0F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0574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F0F0F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24003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F0F0F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274320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F0F0F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35F"/>
    <a:srgbClr val="FF9900"/>
    <a:srgbClr val="0089D6"/>
    <a:srgbClr val="888888"/>
    <a:srgbClr val="0E6C59"/>
    <a:srgbClr val="00A983"/>
    <a:srgbClr val="0066AA"/>
    <a:srgbClr val="42033D"/>
    <a:srgbClr val="077887"/>
    <a:srgbClr val="00A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F0F0F"/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rgbClr val="CCCCCC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F0F0F"/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rgbClr val="D4D4D5"/>
          </a:solidFill>
        </a:fill>
      </a:tcStyle>
    </a:wholeTbl>
    <a:band2H>
      <a:tcTxStyle/>
      <a:tcStyle>
        <a:tcBdr/>
        <a:fill>
          <a:solidFill>
            <a:srgbClr val="EAEBEB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F0F0F"/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chemeClr val="accent6">
              <a:lumOff val="5293"/>
            </a:schemeClr>
          </a:solidFill>
        </a:fill>
      </a:tcStyle>
    </a:wholeTbl>
    <a:band2H>
      <a:tcTxStyle/>
      <a:tcStyle>
        <a:tcBdr/>
        <a:fill>
          <a:solidFill>
            <a:srgbClr val="FBFBFB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F0F0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6">
              <a:lumOff val="8235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F0F0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F0F0F"/>
              </a:solidFill>
              <a:prstDash val="solid"/>
              <a:round/>
            </a:ln>
          </a:top>
          <a:bottom>
            <a:ln w="25400" cap="flat">
              <a:solidFill>
                <a:srgbClr val="0F0F0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lumOff val="8235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F0F0F"/>
              </a:solidFill>
              <a:prstDash val="solid"/>
              <a:round/>
            </a:ln>
          </a:top>
          <a:bottom>
            <a:ln w="25400" cap="flat">
              <a:solidFill>
                <a:srgbClr val="0F0F0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F0F0F"/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rgbClr val="0F0F0F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rgbClr val="0F0F0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6">
          <a:lumOff val="8235"/>
        </a:schemeClr>
      </a:tcTxStyle>
      <a:tcStyle>
        <a:tcBdr>
          <a:lef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6">
                  <a:lumOff val="8235"/>
                </a:schemeClr>
              </a:solidFill>
              <a:prstDash val="solid"/>
              <a:round/>
            </a:ln>
          </a:insideV>
        </a:tcBdr>
        <a:fill>
          <a:solidFill>
            <a:srgbClr val="0F0F0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F0F0F"/>
      </a:tcTxStyle>
      <a:tcStyle>
        <a:tcBdr>
          <a:left>
            <a:ln w="12700" cap="flat">
              <a:solidFill>
                <a:srgbClr val="0F0F0F"/>
              </a:solidFill>
              <a:prstDash val="solid"/>
              <a:round/>
            </a:ln>
          </a:left>
          <a:right>
            <a:ln w="12700" cap="flat">
              <a:solidFill>
                <a:srgbClr val="0F0F0F"/>
              </a:solidFill>
              <a:prstDash val="solid"/>
              <a:round/>
            </a:ln>
          </a:right>
          <a:top>
            <a:ln w="12700" cap="flat">
              <a:solidFill>
                <a:srgbClr val="0F0F0F"/>
              </a:solidFill>
              <a:prstDash val="solid"/>
              <a:round/>
            </a:ln>
          </a:top>
          <a:bottom>
            <a:ln w="12700" cap="flat">
              <a:solidFill>
                <a:srgbClr val="0F0F0F"/>
              </a:solidFill>
              <a:prstDash val="solid"/>
              <a:round/>
            </a:ln>
          </a:bottom>
          <a:insideH>
            <a:ln w="12700" cap="flat">
              <a:solidFill>
                <a:srgbClr val="0F0F0F"/>
              </a:solidFill>
              <a:prstDash val="solid"/>
              <a:round/>
            </a:ln>
          </a:insideH>
          <a:insideV>
            <a:ln w="12700" cap="flat">
              <a:solidFill>
                <a:srgbClr val="0F0F0F"/>
              </a:solidFill>
              <a:prstDash val="solid"/>
              <a:round/>
            </a:ln>
          </a:insideV>
        </a:tcBdr>
        <a:fill>
          <a:solidFill>
            <a:srgbClr val="0F0F0F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6">
              <a:lumOff val="8235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F0F0F"/>
      </a:tcTxStyle>
      <a:tcStyle>
        <a:tcBdr>
          <a:left>
            <a:ln w="12700" cap="flat">
              <a:solidFill>
                <a:srgbClr val="0F0F0F"/>
              </a:solidFill>
              <a:prstDash val="solid"/>
              <a:round/>
            </a:ln>
          </a:left>
          <a:right>
            <a:ln w="12700" cap="flat">
              <a:solidFill>
                <a:srgbClr val="0F0F0F"/>
              </a:solidFill>
              <a:prstDash val="solid"/>
              <a:round/>
            </a:ln>
          </a:right>
          <a:top>
            <a:ln w="12700" cap="flat">
              <a:solidFill>
                <a:srgbClr val="0F0F0F"/>
              </a:solidFill>
              <a:prstDash val="solid"/>
              <a:round/>
            </a:ln>
          </a:top>
          <a:bottom>
            <a:ln w="12700" cap="flat">
              <a:solidFill>
                <a:srgbClr val="0F0F0F"/>
              </a:solidFill>
              <a:prstDash val="solid"/>
              <a:round/>
            </a:ln>
          </a:bottom>
          <a:insideH>
            <a:ln w="12700" cap="flat">
              <a:solidFill>
                <a:srgbClr val="0F0F0F"/>
              </a:solidFill>
              <a:prstDash val="solid"/>
              <a:round/>
            </a:ln>
          </a:insideH>
          <a:insideV>
            <a:ln w="12700" cap="flat">
              <a:solidFill>
                <a:srgbClr val="0F0F0F"/>
              </a:solidFill>
              <a:prstDash val="solid"/>
              <a:round/>
            </a:ln>
          </a:insideV>
        </a:tcBdr>
        <a:fill>
          <a:solidFill>
            <a:srgbClr val="0F0F0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F0F0F"/>
      </a:tcTxStyle>
      <a:tcStyle>
        <a:tcBdr>
          <a:left>
            <a:ln w="12700" cap="flat">
              <a:solidFill>
                <a:srgbClr val="0F0F0F"/>
              </a:solidFill>
              <a:prstDash val="solid"/>
              <a:round/>
            </a:ln>
          </a:left>
          <a:right>
            <a:ln w="12700" cap="flat">
              <a:solidFill>
                <a:srgbClr val="0F0F0F"/>
              </a:solidFill>
              <a:prstDash val="solid"/>
              <a:round/>
            </a:ln>
          </a:right>
          <a:top>
            <a:ln w="50800" cap="flat">
              <a:solidFill>
                <a:srgbClr val="0F0F0F"/>
              </a:solidFill>
              <a:prstDash val="solid"/>
              <a:round/>
            </a:ln>
          </a:top>
          <a:bottom>
            <a:ln w="12700" cap="flat">
              <a:solidFill>
                <a:srgbClr val="0F0F0F"/>
              </a:solidFill>
              <a:prstDash val="solid"/>
              <a:round/>
            </a:ln>
          </a:bottom>
          <a:insideH>
            <a:ln w="12700" cap="flat">
              <a:solidFill>
                <a:srgbClr val="0F0F0F"/>
              </a:solidFill>
              <a:prstDash val="solid"/>
              <a:round/>
            </a:ln>
          </a:insideH>
          <a:insideV>
            <a:ln w="12700" cap="flat">
              <a:solidFill>
                <a:srgbClr val="0F0F0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F0F0F"/>
      </a:tcTxStyle>
      <a:tcStyle>
        <a:tcBdr>
          <a:left>
            <a:ln w="12700" cap="flat">
              <a:solidFill>
                <a:srgbClr val="0F0F0F"/>
              </a:solidFill>
              <a:prstDash val="solid"/>
              <a:round/>
            </a:ln>
          </a:left>
          <a:right>
            <a:ln w="12700" cap="flat">
              <a:solidFill>
                <a:srgbClr val="0F0F0F"/>
              </a:solidFill>
              <a:prstDash val="solid"/>
              <a:round/>
            </a:ln>
          </a:right>
          <a:top>
            <a:ln w="12700" cap="flat">
              <a:solidFill>
                <a:srgbClr val="0F0F0F"/>
              </a:solidFill>
              <a:prstDash val="solid"/>
              <a:round/>
            </a:ln>
          </a:top>
          <a:bottom>
            <a:ln w="25400" cap="flat">
              <a:solidFill>
                <a:srgbClr val="0F0F0F"/>
              </a:solidFill>
              <a:prstDash val="solid"/>
              <a:round/>
            </a:ln>
          </a:bottom>
          <a:insideH>
            <a:ln w="12700" cap="flat">
              <a:solidFill>
                <a:srgbClr val="0F0F0F"/>
              </a:solidFill>
              <a:prstDash val="solid"/>
              <a:round/>
            </a:ln>
          </a:insideH>
          <a:insideV>
            <a:ln w="12700" cap="flat">
              <a:solidFill>
                <a:srgbClr val="0F0F0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2" autoAdjust="0"/>
    <p:restoredTop sz="95631" autoAdjust="0"/>
  </p:normalViewPr>
  <p:slideViewPr>
    <p:cSldViewPr snapToGrid="0">
      <p:cViewPr varScale="1">
        <p:scale>
          <a:sx n="152" d="100"/>
          <a:sy n="152" d="100"/>
        </p:scale>
        <p:origin x="600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Cikkek\2022_ICCC\Horovod_Performance_Benchmark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y%20Drive\Cikkek\2022_ICCC\Horovod_Performance_Benchmark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ImageNet - Resnet101</a:t>
            </a:r>
            <a:br>
              <a:rPr lang="en-US"/>
            </a:br>
            <a:r>
              <a:rPr lang="hu-HU"/>
              <a:t>196</a:t>
            </a:r>
            <a:r>
              <a:rPr lang="en-US"/>
              <a:t> Batch Size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Sheet1!$A$9</c:f>
              <c:strCache>
                <c:ptCount val="1"/>
                <c:pt idx="0">
                  <c:v>Ideal</c:v>
                </c:pt>
              </c:strCache>
            </c:strRef>
          </c:tx>
          <c:spPr>
            <a:solidFill>
              <a:schemeClr val="accent1">
                <a:alpha val="25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E9E7950-2E7C-4FC5-9912-CDE991CE3DFD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D382-4438-80FD-B9E5343106E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C5B848E-9ACF-45E6-92FB-FC2765CE0424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D382-4438-80FD-B9E5343106E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611CDDE-AD97-47A1-B76D-9305E8887A75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382-4438-80FD-B9E5343106E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8E445DF-1191-4250-8611-1C479E6F1819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382-4438-80FD-B9E5343106E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53E2E17-6D52-4564-A493-8B47BFA14D4E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382-4438-80FD-B9E5343106E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67D7F19-6051-42FA-9CE8-BCA8E7679661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382-4438-80FD-B9E5343106E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CF4110C-1C8A-471C-9239-B057D21F17F9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382-4438-80FD-B9E5343106E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9580B25B-A777-4DA8-809B-6B66A9C9312C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382-4438-80FD-B9E5343106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Sheet1!$B$36:$I$36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Sheet1!$B$51:$I$51</c:f>
              <c:numCache>
                <c:formatCode>General</c:formatCode>
                <c:ptCount val="8"/>
                <c:pt idx="0">
                  <c:v>235.43</c:v>
                </c:pt>
                <c:pt idx="1">
                  <c:v>470.86</c:v>
                </c:pt>
                <c:pt idx="2">
                  <c:v>706.29</c:v>
                </c:pt>
                <c:pt idx="3">
                  <c:v>941.72</c:v>
                </c:pt>
                <c:pt idx="4">
                  <c:v>1177.1500000000001</c:v>
                </c:pt>
                <c:pt idx="5">
                  <c:v>1412.58</c:v>
                </c:pt>
                <c:pt idx="6">
                  <c:v>1648.01</c:v>
                </c:pt>
                <c:pt idx="7">
                  <c:v>1883.44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Sheet1!$B$53:$I$53</c15:f>
                <c15:dlblRangeCache>
                  <c:ptCount val="8"/>
                  <c:pt idx="0">
                    <c:v>100%</c:v>
                  </c:pt>
                  <c:pt idx="1">
                    <c:v>97%</c:v>
                  </c:pt>
                  <c:pt idx="2">
                    <c:v>94%</c:v>
                  </c:pt>
                  <c:pt idx="3">
                    <c:v>92%</c:v>
                  </c:pt>
                  <c:pt idx="4">
                    <c:v>83%</c:v>
                  </c:pt>
                  <c:pt idx="5">
                    <c:v>78%</c:v>
                  </c:pt>
                  <c:pt idx="6">
                    <c:v>77%</c:v>
                  </c:pt>
                  <c:pt idx="7">
                    <c:v>73%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D382-4438-80FD-B9E5343106EE}"/>
            </c:ext>
          </c:extLst>
        </c:ser>
        <c:ser>
          <c:idx val="1"/>
          <c:order val="1"/>
          <c:tx>
            <c:strRef>
              <c:f>Sheet1!$A$10</c:f>
              <c:strCache>
                <c:ptCount val="1"/>
                <c:pt idx="0">
                  <c:v>Measured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Sheet1!$B$36:$I$36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Sheet1!$B$52:$I$52</c:f>
              <c:numCache>
                <c:formatCode>General</c:formatCode>
                <c:ptCount val="8"/>
                <c:pt idx="0">
                  <c:v>235.43</c:v>
                </c:pt>
                <c:pt idx="1">
                  <c:v>454.4</c:v>
                </c:pt>
                <c:pt idx="2">
                  <c:v>662.36</c:v>
                </c:pt>
                <c:pt idx="3">
                  <c:v>863.79</c:v>
                </c:pt>
                <c:pt idx="4">
                  <c:v>974</c:v>
                </c:pt>
                <c:pt idx="5">
                  <c:v>1105.27</c:v>
                </c:pt>
                <c:pt idx="6">
                  <c:v>1262.1199999999999</c:v>
                </c:pt>
                <c:pt idx="7">
                  <c:v>1383.88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382-4438-80FD-B9E534310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2625775"/>
        <c:axId val="362632431"/>
      </c:barChart>
      <c:catAx>
        <c:axId val="362625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62632431"/>
        <c:crosses val="autoZero"/>
        <c:auto val="1"/>
        <c:lblAlgn val="ctr"/>
        <c:lblOffset val="100"/>
        <c:noMultiLvlLbl val="0"/>
      </c:catAx>
      <c:valAx>
        <c:axId val="36263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images / sec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62625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ImageNet - Resnet101</a:t>
            </a:r>
            <a:br>
              <a:rPr lang="en-US"/>
            </a:br>
            <a:r>
              <a:rPr lang="en-US"/>
              <a:t>32 Batch Size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Sheet1!$A$9</c:f>
              <c:strCache>
                <c:ptCount val="1"/>
                <c:pt idx="0">
                  <c:v>Ideal</c:v>
                </c:pt>
              </c:strCache>
            </c:strRef>
          </c:tx>
          <c:spPr>
            <a:solidFill>
              <a:schemeClr val="accent1">
                <a:alpha val="25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58B052A-FB29-4C17-ADDF-A52CE4D75186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EF48-42F5-BE57-56B0ED9FD88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6DEA37B-BAB2-49A8-93E8-A43FF5513C81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EF48-42F5-BE57-56B0ED9FD88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E52297E-C5B6-453D-9BAA-DA1930146162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EF48-42F5-BE57-56B0ED9FD88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BF145F0-58C4-4E1A-8D35-57FF968141BF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EF48-42F5-BE57-56B0ED9FD88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DA95C85-E7BB-4A57-AC76-1A2CAD734450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EF48-42F5-BE57-56B0ED9FD88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4182556-0F4B-435B-B6F0-19EBE3AF715A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EF48-42F5-BE57-56B0ED9FD88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97F08308-177F-452C-AE2B-3F41446ECAE7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EF48-42F5-BE57-56B0ED9FD88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BB6CEE58-79EA-48E1-A721-1877119E9C20}" type="CELLRANGE">
                      <a:rPr lang="hu-HU"/>
                      <a:pPr/>
                      <a:t>[CELLATARTOMÁNY]</a:t>
                    </a:fld>
                    <a:endParaRPr lang="hu-HU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EF48-42F5-BE57-56B0ED9FD8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Sheet1!$B$36:$I$36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Sheet1!$B$9:$I$9</c:f>
              <c:numCache>
                <c:formatCode>General</c:formatCode>
                <c:ptCount val="8"/>
                <c:pt idx="0">
                  <c:v>185.37</c:v>
                </c:pt>
                <c:pt idx="1">
                  <c:v>370.74</c:v>
                </c:pt>
                <c:pt idx="2">
                  <c:v>556.11</c:v>
                </c:pt>
                <c:pt idx="3">
                  <c:v>741.48</c:v>
                </c:pt>
                <c:pt idx="4">
                  <c:v>926.85</c:v>
                </c:pt>
                <c:pt idx="5">
                  <c:v>1112.22</c:v>
                </c:pt>
                <c:pt idx="6">
                  <c:v>1297.5900000000001</c:v>
                </c:pt>
                <c:pt idx="7">
                  <c:v>1482.96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Sheet1!$B$11:$I$11</c15:f>
                <c15:dlblRangeCache>
                  <c:ptCount val="8"/>
                  <c:pt idx="0">
                    <c:v>100%</c:v>
                  </c:pt>
                  <c:pt idx="1">
                    <c:v>39%</c:v>
                  </c:pt>
                  <c:pt idx="2">
                    <c:v>30%</c:v>
                  </c:pt>
                  <c:pt idx="3">
                    <c:v>26%</c:v>
                  </c:pt>
                  <c:pt idx="4">
                    <c:v>23%</c:v>
                  </c:pt>
                  <c:pt idx="5">
                    <c:v>21%</c:v>
                  </c:pt>
                  <c:pt idx="6">
                    <c:v>21%</c:v>
                  </c:pt>
                  <c:pt idx="7">
                    <c:v>20%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EF48-42F5-BE57-56B0ED9FD88C}"/>
            </c:ext>
          </c:extLst>
        </c:ser>
        <c:ser>
          <c:idx val="1"/>
          <c:order val="1"/>
          <c:tx>
            <c:strRef>
              <c:f>Sheet1!$A$10</c:f>
              <c:strCache>
                <c:ptCount val="1"/>
                <c:pt idx="0">
                  <c:v>Measured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Sheet1!$B$36:$I$36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Sheet1!$B$10:$I$10</c:f>
              <c:numCache>
                <c:formatCode>General</c:formatCode>
                <c:ptCount val="8"/>
                <c:pt idx="0">
                  <c:v>185.37</c:v>
                </c:pt>
                <c:pt idx="1">
                  <c:v>146.22</c:v>
                </c:pt>
                <c:pt idx="2">
                  <c:v>168.95</c:v>
                </c:pt>
                <c:pt idx="3">
                  <c:v>191.26</c:v>
                </c:pt>
                <c:pt idx="4">
                  <c:v>212.82</c:v>
                </c:pt>
                <c:pt idx="5">
                  <c:v>238.75</c:v>
                </c:pt>
                <c:pt idx="6">
                  <c:v>274.04000000000002</c:v>
                </c:pt>
                <c:pt idx="7">
                  <c:v>299.52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F48-42F5-BE57-56B0ED9FD8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2625775"/>
        <c:axId val="362632431"/>
      </c:barChart>
      <c:catAx>
        <c:axId val="3626257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62632431"/>
        <c:crosses val="autoZero"/>
        <c:auto val="1"/>
        <c:lblAlgn val="ctr"/>
        <c:lblOffset val="100"/>
        <c:noMultiLvlLbl val="0"/>
      </c:catAx>
      <c:valAx>
        <c:axId val="36263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images / sec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62625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AF99224D-3A81-49C6-BFB0-27A889C333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F62FE2A-1F45-4D9F-88AD-FC817CA25F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1" y="0"/>
            <a:ext cx="3078428" cy="513508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DA997582-DE1E-424B-9F57-D0666A786587}" type="datetimeFigureOut">
              <a:rPr lang="hu-HU" smtClean="0"/>
              <a:t>2022. 05. 31.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9C664BC-3CFD-4133-A5E0-D6DDFBA3CBE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5CCBD18-342D-41F7-87C5-94074BEAB8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1" y="9721107"/>
            <a:ext cx="3078428" cy="513507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E1376CFE-25FB-4D81-87F4-AC6C56A76F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6505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4663" cy="3838575"/>
          </a:xfrm>
          <a:prstGeom prst="rect">
            <a:avLst/>
          </a:prstGeom>
        </p:spPr>
        <p:txBody>
          <a:bodyPr lIns="95491" tIns="47745" rIns="95491" bIns="47745"/>
          <a:lstStyle/>
          <a:p>
            <a:endParaRPr/>
          </a:p>
        </p:txBody>
      </p:sp>
      <p:sp>
        <p:nvSpPr>
          <p:cNvPr id="350" name="Shape 350"/>
          <p:cNvSpPr>
            <a:spLocks noGrp="1"/>
          </p:cNvSpPr>
          <p:nvPr>
            <p:ph type="body" sz="quarter" idx="1"/>
          </p:nvPr>
        </p:nvSpPr>
        <p:spPr>
          <a:xfrm>
            <a:off x="947209" y="4861442"/>
            <a:ext cx="5209647" cy="4605576"/>
          </a:xfrm>
          <a:prstGeom prst="rect">
            <a:avLst/>
          </a:prstGeom>
        </p:spPr>
        <p:txBody>
          <a:bodyPr lIns="95491" tIns="47745" rIns="95491" bIns="47745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546498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3313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6359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4945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2299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8250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227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0329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1322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09217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5814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47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2783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6575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9059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3348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6668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9317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1959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4853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7687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2778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- with Cres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>
            <a:extLst>
              <a:ext uri="{FF2B5EF4-FFF2-40B4-BE49-F238E27FC236}">
                <a16:creationId xmlns:a16="http://schemas.microsoft.com/office/drawing/2014/main" id="{5B276F0C-4658-4BA1-B452-3142F4D0DDC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4545705"/>
          </a:xfrm>
          <a:prstGeom prst="rect">
            <a:avLst/>
          </a:prstGeom>
        </p:spPr>
      </p:pic>
      <p:sp>
        <p:nvSpPr>
          <p:cNvPr id="15" name="Téglalap 14">
            <a:extLst>
              <a:ext uri="{FF2B5EF4-FFF2-40B4-BE49-F238E27FC236}">
                <a16:creationId xmlns:a16="http://schemas.microsoft.com/office/drawing/2014/main" id="{180CFC28-0316-40FC-81E0-010DD3FBEFBA}"/>
              </a:ext>
            </a:extLst>
          </p:cNvPr>
          <p:cNvSpPr/>
          <p:nvPr userDrawn="1"/>
        </p:nvSpPr>
        <p:spPr>
          <a:xfrm>
            <a:off x="0" y="4246368"/>
            <a:ext cx="9144000" cy="8971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4" name="Kép 23">
            <a:extLst>
              <a:ext uri="{FF2B5EF4-FFF2-40B4-BE49-F238E27FC236}">
                <a16:creationId xmlns:a16="http://schemas.microsoft.com/office/drawing/2014/main" id="{9A8D2B13-C528-4D03-B79B-86DE01ABB1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0645" y="4329554"/>
            <a:ext cx="937368" cy="759577"/>
          </a:xfrm>
          <a:prstGeom prst="rect">
            <a:avLst/>
          </a:prstGeom>
        </p:spPr>
      </p:pic>
      <p:pic>
        <p:nvPicPr>
          <p:cNvPr id="25" name="Kép 24">
            <a:extLst>
              <a:ext uri="{FF2B5EF4-FFF2-40B4-BE49-F238E27FC236}">
                <a16:creationId xmlns:a16="http://schemas.microsoft.com/office/drawing/2014/main" id="{130299F0-B3EA-47CF-99C6-7860BF58BB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5686" y="4545705"/>
            <a:ext cx="876592" cy="292495"/>
          </a:xfrm>
          <a:prstGeom prst="rect">
            <a:avLst/>
          </a:prstGeom>
        </p:spPr>
      </p:pic>
      <p:pic>
        <p:nvPicPr>
          <p:cNvPr id="26" name="Kép 25">
            <a:extLst>
              <a:ext uri="{FF2B5EF4-FFF2-40B4-BE49-F238E27FC236}">
                <a16:creationId xmlns:a16="http://schemas.microsoft.com/office/drawing/2014/main" id="{994B3B34-13E8-40EC-9B6F-161B029D3C8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79173" y="346042"/>
            <a:ext cx="2385654" cy="2385654"/>
          </a:xfrm>
          <a:prstGeom prst="rect">
            <a:avLst/>
          </a:prstGeom>
        </p:spPr>
      </p:pic>
      <p:sp>
        <p:nvSpPr>
          <p:cNvPr id="27" name="Szöveg helye 57">
            <a:extLst>
              <a:ext uri="{FF2B5EF4-FFF2-40B4-BE49-F238E27FC236}">
                <a16:creationId xmlns:a16="http://schemas.microsoft.com/office/drawing/2014/main" id="{5E7074EB-BF4F-4D98-9553-C0D11EE26B1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1143" y="2967742"/>
            <a:ext cx="4644163" cy="1178061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err="1"/>
              <a:t>Presentation</a:t>
            </a:r>
            <a:r>
              <a:rPr lang="hu-HU" dirty="0"/>
              <a:t> </a:t>
            </a:r>
            <a:r>
              <a:rPr lang="hu-HU" dirty="0" err="1"/>
              <a:t>Title</a:t>
            </a:r>
            <a:endParaRPr lang="hu-HU" dirty="0"/>
          </a:p>
          <a:p>
            <a:pPr lvl="0"/>
            <a:r>
              <a:rPr lang="hu-HU" dirty="0" err="1"/>
              <a:t>second</a:t>
            </a:r>
            <a:r>
              <a:rPr lang="hu-HU" dirty="0"/>
              <a:t> </a:t>
            </a:r>
            <a:r>
              <a:rPr lang="hu-HU" dirty="0" err="1"/>
              <a:t>row</a:t>
            </a:r>
            <a:endParaRPr lang="hu-HU" dirty="0"/>
          </a:p>
        </p:txBody>
      </p:sp>
      <p:sp>
        <p:nvSpPr>
          <p:cNvPr id="28" name="Szöveg helye 63">
            <a:extLst>
              <a:ext uri="{FF2B5EF4-FFF2-40B4-BE49-F238E27FC236}">
                <a16:creationId xmlns:a16="http://schemas.microsoft.com/office/drawing/2014/main" id="{4A8D4F16-5EA8-490D-997F-7F60634BD8A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143" y="4348916"/>
            <a:ext cx="2554287" cy="339725"/>
          </a:xfrm>
        </p:spPr>
        <p:txBody>
          <a:bodyPr bIns="0" anchor="b">
            <a:no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hu-HU" b="1" dirty="0" err="1"/>
              <a:t>Presenter’s</a:t>
            </a:r>
            <a:r>
              <a:rPr lang="hu-HU" b="1" dirty="0"/>
              <a:t> </a:t>
            </a:r>
            <a:r>
              <a:rPr lang="hu-HU" b="1" dirty="0" err="1"/>
              <a:t>name</a:t>
            </a:r>
            <a:endParaRPr lang="hu-HU" dirty="0"/>
          </a:p>
        </p:txBody>
      </p:sp>
      <p:sp>
        <p:nvSpPr>
          <p:cNvPr id="29" name="Szöveg helye 63">
            <a:extLst>
              <a:ext uri="{FF2B5EF4-FFF2-40B4-BE49-F238E27FC236}">
                <a16:creationId xmlns:a16="http://schemas.microsoft.com/office/drawing/2014/main" id="{6BA7DD4E-6F24-4074-9068-33D8A1FE5B2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43" y="4699215"/>
            <a:ext cx="2554287" cy="339725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 err="1"/>
              <a:t>Presenter’s</a:t>
            </a:r>
            <a:r>
              <a:rPr lang="hu-HU" dirty="0"/>
              <a:t> </a:t>
            </a:r>
            <a:r>
              <a:rPr lang="hu-HU" dirty="0" err="1"/>
              <a:t>jobtitle</a:t>
            </a:r>
            <a:endParaRPr lang="hu-HU" dirty="0"/>
          </a:p>
        </p:txBody>
      </p:sp>
      <p:pic>
        <p:nvPicPr>
          <p:cNvPr id="3" name="Kép 2" descr="A képen szöveg látható&#10;&#10;Automatikusan generált leírás">
            <a:extLst>
              <a:ext uri="{FF2B5EF4-FFF2-40B4-BE49-F238E27FC236}">
                <a16:creationId xmlns:a16="http://schemas.microsoft.com/office/drawing/2014/main" id="{817A7084-FBBD-4E97-BCD2-E79A701054E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2107" y="4588692"/>
            <a:ext cx="1280750" cy="20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93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41"/>
          <p:cNvSpPr/>
          <p:nvPr userDrawn="1"/>
        </p:nvSpPr>
        <p:spPr>
          <a:xfrm>
            <a:off x="0" y="731520"/>
            <a:ext cx="9144000" cy="91440"/>
          </a:xfrm>
          <a:prstGeom prst="rect">
            <a:avLst/>
          </a:prstGeom>
          <a:solidFill>
            <a:srgbClr val="EAEAEA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/>
          </a:p>
        </p:txBody>
      </p:sp>
      <p:sp>
        <p:nvSpPr>
          <p:cNvPr id="15" name="Téglalap 42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16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68300" y="4782312"/>
            <a:ext cx="8138160" cy="274637"/>
          </a:xfrm>
        </p:spPr>
        <p:txBody>
          <a:bodyPr lIns="0" tIns="0" rIns="0" bIns="0"/>
          <a:lstStyle>
            <a:lvl1pPr algn="l">
              <a:defRPr sz="900">
                <a:solidFill>
                  <a:srgbClr val="AFB4B9"/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7840" y="4782312"/>
            <a:ext cx="274320" cy="274320"/>
          </a:xfrm>
        </p:spPr>
        <p:txBody>
          <a:bodyPr lIns="0" tIns="0" rIns="0" bIns="0"/>
          <a:lstStyle>
            <a:lvl1pPr>
              <a:defRPr sz="900">
                <a:solidFill>
                  <a:srgbClr val="AFB4B9"/>
                </a:solidFill>
              </a:defRPr>
            </a:lvl1pPr>
          </a:lstStyle>
          <a:p>
            <a:fld id="{6E360F6A-5BB7-46AB-928F-1373C91259D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914400"/>
            <a:ext cx="8412480" cy="365760"/>
          </a:xfrm>
          <a:noFill/>
        </p:spPr>
        <p:txBody>
          <a:bodyPr vert="horz" lIns="0" tIns="0" rIns="0" bIns="0" rtlCol="0" anchor="ctr" anchorCtr="0">
            <a:normAutofit/>
          </a:bodyPr>
          <a:lstStyle>
            <a:lvl1pPr marL="182880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lang="en-US" sz="1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hu-HU"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en-US"/>
              <a:t>Subtitle – Click here to edit!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9044AB2-A46B-407F-9982-E8990F56C5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0"/>
            <a:ext cx="4285752" cy="731520"/>
          </a:xfrm>
        </p:spPr>
        <p:txBody>
          <a:bodyPr vert="horz" lIns="0" tIns="0" rIns="0" bIns="0" rtlCol="0" anchor="ctr" anchorCtr="0">
            <a:normAutofit/>
          </a:bodyPr>
          <a:lstStyle>
            <a:lvl1pPr algn="l">
              <a:defRPr kumimoji="0" lang="hu-HU" sz="20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Arial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Title</a:t>
            </a:r>
            <a:endParaRPr lang="hu-HU" dirty="0"/>
          </a:p>
        </p:txBody>
      </p:sp>
      <p:pic>
        <p:nvPicPr>
          <p:cNvPr id="25" name="Kép 24">
            <a:extLst>
              <a:ext uri="{FF2B5EF4-FFF2-40B4-BE49-F238E27FC236}">
                <a16:creationId xmlns:a16="http://schemas.microsoft.com/office/drawing/2014/main" id="{3BDFEF17-27A5-403E-B834-A32A14F55D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619" y="1365"/>
            <a:ext cx="731520" cy="731520"/>
          </a:xfrm>
          <a:prstGeom prst="rect">
            <a:avLst/>
          </a:prstGeom>
        </p:spPr>
      </p:pic>
      <p:pic>
        <p:nvPicPr>
          <p:cNvPr id="26" name="Kép 25">
            <a:extLst>
              <a:ext uri="{FF2B5EF4-FFF2-40B4-BE49-F238E27FC236}">
                <a16:creationId xmlns:a16="http://schemas.microsoft.com/office/drawing/2014/main" id="{ED5D88F3-BEC0-44AB-A8ED-8F01A3A592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1357" y="30347"/>
            <a:ext cx="825901" cy="669252"/>
          </a:xfrm>
          <a:prstGeom prst="rect">
            <a:avLst/>
          </a:prstGeom>
        </p:spPr>
      </p:pic>
      <p:pic>
        <p:nvPicPr>
          <p:cNvPr id="27" name="Kép 26">
            <a:extLst>
              <a:ext uri="{FF2B5EF4-FFF2-40B4-BE49-F238E27FC236}">
                <a16:creationId xmlns:a16="http://schemas.microsoft.com/office/drawing/2014/main" id="{8CCDE344-7C50-4A3D-B151-E29EDA79C1C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2175" y="236117"/>
            <a:ext cx="772352" cy="257713"/>
          </a:xfrm>
          <a:prstGeom prst="rect">
            <a:avLst/>
          </a:prstGeom>
        </p:spPr>
      </p:pic>
      <p:pic>
        <p:nvPicPr>
          <p:cNvPr id="28" name="Kép 27" descr="A képen szöveg látható&#10;&#10;Automatikusan generált leírás">
            <a:extLst>
              <a:ext uri="{FF2B5EF4-FFF2-40B4-BE49-F238E27FC236}">
                <a16:creationId xmlns:a16="http://schemas.microsoft.com/office/drawing/2014/main" id="{A38694C5-05E7-4E45-A73E-636153392C0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365" y="271805"/>
            <a:ext cx="1084334" cy="1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75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with Punc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41"/>
          <p:cNvSpPr/>
          <p:nvPr userDrawn="1"/>
        </p:nvSpPr>
        <p:spPr>
          <a:xfrm>
            <a:off x="0" y="731520"/>
            <a:ext cx="9144000" cy="91440"/>
          </a:xfrm>
          <a:prstGeom prst="rect">
            <a:avLst/>
          </a:prstGeom>
          <a:solidFill>
            <a:srgbClr val="EAEAEA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/>
          </a:p>
        </p:txBody>
      </p:sp>
      <p:sp>
        <p:nvSpPr>
          <p:cNvPr id="15" name="Téglalap 42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16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68300" y="4782312"/>
            <a:ext cx="8138160" cy="274637"/>
          </a:xfrm>
        </p:spPr>
        <p:txBody>
          <a:bodyPr lIns="0" tIns="0" rIns="0" bIns="0"/>
          <a:lstStyle>
            <a:lvl1pPr algn="l">
              <a:defRPr sz="900">
                <a:solidFill>
                  <a:srgbClr val="AFB4B9"/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7840" y="4782312"/>
            <a:ext cx="274320" cy="274320"/>
          </a:xfrm>
        </p:spPr>
        <p:txBody>
          <a:bodyPr lIns="0" tIns="0" rIns="0" bIns="0"/>
          <a:lstStyle>
            <a:lvl1pPr>
              <a:defRPr sz="900">
                <a:solidFill>
                  <a:srgbClr val="AFB4B9"/>
                </a:solidFill>
              </a:defRPr>
            </a:lvl1pPr>
          </a:lstStyle>
          <a:p>
            <a:fld id="{6E360F6A-5BB7-46AB-928F-1373C91259D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4416552"/>
            <a:ext cx="8412480" cy="365760"/>
          </a:xfrm>
          <a:solidFill>
            <a:schemeClr val="bg1">
              <a:lumMod val="95000"/>
            </a:schemeClr>
          </a:solidFill>
        </p:spPr>
        <p:txBody>
          <a:bodyPr vert="horz" lIns="91440" tIns="0" rIns="91440" bIns="0" rtlCol="0" anchor="ctr" anchorCtr="0">
            <a:noAutofit/>
          </a:bodyPr>
          <a:lstStyle>
            <a:lvl1pPr marL="182880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lang="en-US" sz="1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hu-HU"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en-US"/>
              <a:t>Punch line – Click here to edit!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AAB0AF8-77EF-4F93-A96A-737C98EB7D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0"/>
            <a:ext cx="4285752" cy="731520"/>
          </a:xfrm>
        </p:spPr>
        <p:txBody>
          <a:bodyPr vert="horz" lIns="0" tIns="0" rIns="0" bIns="0" rtlCol="0" anchor="ctr" anchorCtr="0">
            <a:normAutofit/>
          </a:bodyPr>
          <a:lstStyle>
            <a:lvl1pPr algn="l">
              <a:defRPr kumimoji="0" lang="hu-HU" sz="20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Arial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Title</a:t>
            </a:r>
            <a:endParaRPr lang="hu-HU" dirty="0"/>
          </a:p>
        </p:txBody>
      </p:sp>
      <p:pic>
        <p:nvPicPr>
          <p:cNvPr id="26" name="Kép 25">
            <a:extLst>
              <a:ext uri="{FF2B5EF4-FFF2-40B4-BE49-F238E27FC236}">
                <a16:creationId xmlns:a16="http://schemas.microsoft.com/office/drawing/2014/main" id="{B7C96D0A-3EEA-4036-943A-509E597C5E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619" y="1365"/>
            <a:ext cx="731520" cy="731520"/>
          </a:xfrm>
          <a:prstGeom prst="rect">
            <a:avLst/>
          </a:prstGeom>
        </p:spPr>
      </p:pic>
      <p:pic>
        <p:nvPicPr>
          <p:cNvPr id="27" name="Kép 26">
            <a:extLst>
              <a:ext uri="{FF2B5EF4-FFF2-40B4-BE49-F238E27FC236}">
                <a16:creationId xmlns:a16="http://schemas.microsoft.com/office/drawing/2014/main" id="{05FE3043-DE5F-4E1B-903B-0C7AD46E98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1357" y="30347"/>
            <a:ext cx="825901" cy="669252"/>
          </a:xfrm>
          <a:prstGeom prst="rect">
            <a:avLst/>
          </a:prstGeom>
        </p:spPr>
      </p:pic>
      <p:pic>
        <p:nvPicPr>
          <p:cNvPr id="28" name="Kép 27">
            <a:extLst>
              <a:ext uri="{FF2B5EF4-FFF2-40B4-BE49-F238E27FC236}">
                <a16:creationId xmlns:a16="http://schemas.microsoft.com/office/drawing/2014/main" id="{35EF56BF-1E01-4C06-8C9E-1256B870A39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2175" y="236117"/>
            <a:ext cx="772352" cy="257713"/>
          </a:xfrm>
          <a:prstGeom prst="rect">
            <a:avLst/>
          </a:prstGeom>
        </p:spPr>
      </p:pic>
      <p:pic>
        <p:nvPicPr>
          <p:cNvPr id="29" name="Kép 28" descr="A képen szöveg látható&#10;&#10;Automatikusan generált leírás">
            <a:extLst>
              <a:ext uri="{FF2B5EF4-FFF2-40B4-BE49-F238E27FC236}">
                <a16:creationId xmlns:a16="http://schemas.microsoft.com/office/drawing/2014/main" id="{0841E149-0EAF-4122-8DD5-0318F6DBBC7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365" y="271805"/>
            <a:ext cx="1084334" cy="1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95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with Subtitle and Punc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41"/>
          <p:cNvSpPr/>
          <p:nvPr userDrawn="1"/>
        </p:nvSpPr>
        <p:spPr>
          <a:xfrm>
            <a:off x="0" y="731520"/>
            <a:ext cx="9144000" cy="91440"/>
          </a:xfrm>
          <a:prstGeom prst="rect">
            <a:avLst/>
          </a:prstGeom>
          <a:solidFill>
            <a:srgbClr val="EAEAEA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/>
          </a:p>
        </p:txBody>
      </p:sp>
      <p:sp>
        <p:nvSpPr>
          <p:cNvPr id="15" name="Téglalap 42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16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68300" y="4782312"/>
            <a:ext cx="8138160" cy="274637"/>
          </a:xfrm>
        </p:spPr>
        <p:txBody>
          <a:bodyPr lIns="0" tIns="0" rIns="0" bIns="0"/>
          <a:lstStyle>
            <a:lvl1pPr algn="l">
              <a:defRPr sz="900">
                <a:solidFill>
                  <a:srgbClr val="AFB4B9"/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7840" y="4782312"/>
            <a:ext cx="274320" cy="274320"/>
          </a:xfrm>
        </p:spPr>
        <p:txBody>
          <a:bodyPr lIns="0" tIns="0" rIns="0" bIns="0"/>
          <a:lstStyle>
            <a:lvl1pPr>
              <a:defRPr sz="900">
                <a:solidFill>
                  <a:srgbClr val="AFB4B9"/>
                </a:solidFill>
              </a:defRPr>
            </a:lvl1pPr>
          </a:lstStyle>
          <a:p>
            <a:fld id="{6E360F6A-5BB7-46AB-928F-1373C91259D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4416552"/>
            <a:ext cx="8412480" cy="365760"/>
          </a:xfrm>
          <a:solidFill>
            <a:schemeClr val="bg1">
              <a:lumMod val="95000"/>
            </a:schemeClr>
          </a:solidFill>
        </p:spPr>
        <p:txBody>
          <a:bodyPr vert="horz" lIns="91440" tIns="0" rIns="91440" bIns="0" rtlCol="0" anchor="ctr" anchorCtr="0">
            <a:noAutofit/>
          </a:bodyPr>
          <a:lstStyle>
            <a:lvl1pPr marL="182880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lang="en-US" sz="1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hu-HU"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en-US"/>
              <a:t>Punch line – Click here to edit!</a:t>
            </a:r>
          </a:p>
        </p:txBody>
      </p:sp>
      <p:sp>
        <p:nvSpPr>
          <p:cNvPr id="18" name="Téglalap 42"/>
          <p:cNvSpPr/>
          <p:nvPr userDrawn="1"/>
        </p:nvSpPr>
        <p:spPr>
          <a:xfrm>
            <a:off x="365760" y="4398264"/>
            <a:ext cx="8412480" cy="9144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5760" y="914400"/>
            <a:ext cx="8412480" cy="365760"/>
          </a:xfrm>
          <a:noFill/>
        </p:spPr>
        <p:txBody>
          <a:bodyPr vert="horz" lIns="0" tIns="0" rIns="0" bIns="0" rtlCol="0" anchor="ctr" anchorCtr="0">
            <a:normAutofit/>
          </a:bodyPr>
          <a:lstStyle>
            <a:lvl1pPr marL="182880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lang="en-US" sz="1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hu-HU"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en-US"/>
              <a:t>Subtitle – Click here to edit!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12DA0DF6-8432-442F-BBBC-EA10F1075C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0"/>
            <a:ext cx="4285752" cy="731520"/>
          </a:xfrm>
        </p:spPr>
        <p:txBody>
          <a:bodyPr vert="horz" lIns="0" tIns="0" rIns="0" bIns="0" rtlCol="0" anchor="ctr" anchorCtr="0">
            <a:normAutofit/>
          </a:bodyPr>
          <a:lstStyle>
            <a:lvl1pPr algn="l">
              <a:defRPr kumimoji="0" lang="hu-HU" sz="20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Arial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Title</a:t>
            </a:r>
            <a:endParaRPr lang="hu-HU" dirty="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0557DE35-0FB0-46FA-B11A-F9128FC9ED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619" y="1365"/>
            <a:ext cx="731520" cy="731520"/>
          </a:xfrm>
          <a:prstGeom prst="rect">
            <a:avLst/>
          </a:prstGeom>
        </p:spPr>
      </p:pic>
      <p:pic>
        <p:nvPicPr>
          <p:cNvPr id="28" name="Kép 27">
            <a:extLst>
              <a:ext uri="{FF2B5EF4-FFF2-40B4-BE49-F238E27FC236}">
                <a16:creationId xmlns:a16="http://schemas.microsoft.com/office/drawing/2014/main" id="{376F369A-03F7-48B0-921D-9D424985C0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1357" y="30347"/>
            <a:ext cx="825901" cy="669252"/>
          </a:xfrm>
          <a:prstGeom prst="rect">
            <a:avLst/>
          </a:prstGeom>
        </p:spPr>
      </p:pic>
      <p:pic>
        <p:nvPicPr>
          <p:cNvPr id="29" name="Kép 28">
            <a:extLst>
              <a:ext uri="{FF2B5EF4-FFF2-40B4-BE49-F238E27FC236}">
                <a16:creationId xmlns:a16="http://schemas.microsoft.com/office/drawing/2014/main" id="{676C0C1B-AD58-4537-82DA-3241CA89AC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2175" y="236117"/>
            <a:ext cx="772352" cy="257713"/>
          </a:xfrm>
          <a:prstGeom prst="rect">
            <a:avLst/>
          </a:prstGeom>
        </p:spPr>
      </p:pic>
      <p:pic>
        <p:nvPicPr>
          <p:cNvPr id="30" name="Kép 29" descr="A képen szöveg látható&#10;&#10;Automatikusan generált leírás">
            <a:extLst>
              <a:ext uri="{FF2B5EF4-FFF2-40B4-BE49-F238E27FC236}">
                <a16:creationId xmlns:a16="http://schemas.microsoft.com/office/drawing/2014/main" id="{982AC2A8-8E72-43C7-8170-EE1451DA9BD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365" y="271805"/>
            <a:ext cx="1084334" cy="1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06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68300" y="4782312"/>
            <a:ext cx="8138160" cy="274637"/>
          </a:xfrm>
        </p:spPr>
        <p:txBody>
          <a:bodyPr lIns="0" tIns="0" rIns="0" bIns="0"/>
          <a:lstStyle>
            <a:lvl1pPr algn="l">
              <a:defRPr sz="900">
                <a:solidFill>
                  <a:srgbClr val="AFB4B9"/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3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7840" y="4782312"/>
            <a:ext cx="274320" cy="274320"/>
          </a:xfrm>
        </p:spPr>
        <p:txBody>
          <a:bodyPr lIns="0" tIns="0" rIns="0" bIns="0"/>
          <a:lstStyle>
            <a:lvl1pPr>
              <a:defRPr sz="900">
                <a:solidFill>
                  <a:srgbClr val="AFB4B9"/>
                </a:solidFill>
              </a:defRPr>
            </a:lvl1pPr>
          </a:lstStyle>
          <a:p>
            <a:fld id="{6E360F6A-5BB7-46AB-928F-1373C91259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6891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- with Gree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42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3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68300" y="4782312"/>
            <a:ext cx="8138160" cy="274637"/>
          </a:xfrm>
        </p:spPr>
        <p:txBody>
          <a:bodyPr lIns="0" tIns="0" rIns="0" bIns="0"/>
          <a:lstStyle>
            <a:lvl1pPr algn="l">
              <a:defRPr sz="900">
                <a:solidFill>
                  <a:srgbClr val="AFB4B9"/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7840" y="4782312"/>
            <a:ext cx="274320" cy="274320"/>
          </a:xfrm>
        </p:spPr>
        <p:txBody>
          <a:bodyPr lIns="0" tIns="0" rIns="0" bIns="0"/>
          <a:lstStyle>
            <a:lvl1pPr>
              <a:defRPr sz="900">
                <a:solidFill>
                  <a:srgbClr val="AFB4B9"/>
                </a:solidFill>
              </a:defRPr>
            </a:lvl1pPr>
          </a:lstStyle>
          <a:p>
            <a:fld id="{6E360F6A-5BB7-46AB-928F-1373C91259D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4435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- with Crest Log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3">
            <a:extLst>
              <a:ext uri="{FF2B5EF4-FFF2-40B4-BE49-F238E27FC236}">
                <a16:creationId xmlns:a16="http://schemas.microsoft.com/office/drawing/2014/main" id="{E7120E72-B840-4251-91D9-44AB6B8DE850}"/>
              </a:ext>
            </a:extLst>
          </p:cNvPr>
          <p:cNvSpPr txBox="1"/>
          <p:nvPr userDrawn="1"/>
        </p:nvSpPr>
        <p:spPr>
          <a:xfrm>
            <a:off x="365760" y="4507992"/>
            <a:ext cx="8412480" cy="274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u="sng">
                <a:solidFill>
                  <a:srgbClr val="0066AA"/>
                </a:solidFill>
              </a:defRPr>
            </a:lvl1pPr>
          </a:lstStyle>
          <a:p>
            <a:pPr algn="ctr"/>
            <a:r>
              <a:rPr sz="1600" b="0" u="none" dirty="0">
                <a:solidFill>
                  <a:schemeClr val="bg1"/>
                </a:solidFill>
              </a:rPr>
              <a:t>www.elkh.org</a:t>
            </a:r>
          </a:p>
        </p:txBody>
      </p:sp>
      <p:pic>
        <p:nvPicPr>
          <p:cNvPr id="19" name="Kép 18">
            <a:extLst>
              <a:ext uri="{FF2B5EF4-FFF2-40B4-BE49-F238E27FC236}">
                <a16:creationId xmlns:a16="http://schemas.microsoft.com/office/drawing/2014/main" id="{937279BA-9F29-4912-AFDC-090C3CEEDE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6331" y="258625"/>
            <a:ext cx="2579245" cy="2579245"/>
          </a:xfrm>
          <a:prstGeom prst="rect">
            <a:avLst/>
          </a:prstGeom>
        </p:spPr>
      </p:pic>
      <p:pic>
        <p:nvPicPr>
          <p:cNvPr id="20" name="Kép 19">
            <a:extLst>
              <a:ext uri="{FF2B5EF4-FFF2-40B4-BE49-F238E27FC236}">
                <a16:creationId xmlns:a16="http://schemas.microsoft.com/office/drawing/2014/main" id="{CBFCC2E8-E763-4529-A359-7A65B5168A2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188" y="3051310"/>
            <a:ext cx="1649043" cy="1336269"/>
          </a:xfrm>
          <a:prstGeom prst="rect">
            <a:avLst/>
          </a:prstGeom>
        </p:spPr>
      </p:pic>
      <p:pic>
        <p:nvPicPr>
          <p:cNvPr id="21" name="Kép 20">
            <a:extLst>
              <a:ext uri="{FF2B5EF4-FFF2-40B4-BE49-F238E27FC236}">
                <a16:creationId xmlns:a16="http://schemas.microsoft.com/office/drawing/2014/main" id="{20734435-8C28-4F47-B5AC-E828C8962D9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131" y="3420457"/>
            <a:ext cx="1608095" cy="536578"/>
          </a:xfrm>
          <a:prstGeom prst="rect">
            <a:avLst/>
          </a:prstGeom>
        </p:spPr>
      </p:pic>
      <p:pic>
        <p:nvPicPr>
          <p:cNvPr id="22" name="Kép 21" descr="A képen szöveg látható&#10;&#10;Automatikusan generált leírás">
            <a:extLst>
              <a:ext uri="{FF2B5EF4-FFF2-40B4-BE49-F238E27FC236}">
                <a16:creationId xmlns:a16="http://schemas.microsoft.com/office/drawing/2014/main" id="{B6AD145F-49C9-40DD-92E6-9E13ACF7A95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8499" y="3506213"/>
            <a:ext cx="1947001" cy="31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6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Vilagos hatter sotet betuvel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" name="Kép 1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-1308897" y="1711687"/>
            <a:ext cx="4371428" cy="4419047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 bwMode="auto">
          <a:xfrm>
            <a:off x="368924" y="254191"/>
            <a:ext cx="8378388" cy="754693"/>
          </a:xfrm>
        </p:spPr>
        <p:txBody>
          <a:bodyPr anchor="t" anchorCtr="0">
            <a:normAutofit/>
          </a:bodyPr>
          <a:lstStyle>
            <a:lvl1pPr algn="l">
              <a:defRPr sz="2250" b="1">
                <a:solidFill>
                  <a:srgbClr val="00549A"/>
                </a:solidFill>
              </a:defRPr>
            </a:lvl1pPr>
          </a:lstStyle>
          <a:p>
            <a:pPr>
              <a:defRPr/>
            </a:pPr>
            <a:r>
              <a:rPr lang="hu-HU"/>
              <a:t>MINTACÍM SZERKESZTÉSE</a:t>
            </a:r>
            <a:endParaRPr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auto">
          <a:xfrm>
            <a:off x="368924" y="1378743"/>
            <a:ext cx="8378388" cy="2607469"/>
          </a:xfrm>
        </p:spPr>
        <p:txBody>
          <a:bodyPr lIns="0" tIns="0" rIns="0" bIns="0">
            <a:noAutofit/>
          </a:bodyPr>
          <a:lstStyle>
            <a:lvl1pPr marL="0" indent="0" algn="just">
              <a:lnSpc>
                <a:spcPct val="150000"/>
              </a:lnSpc>
              <a:spcBef>
                <a:spcPts val="0"/>
              </a:spcBef>
              <a:buNone/>
              <a:defRPr sz="1125" u="none" spc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hu-HU"/>
              <a:t>Mintaszöveg szerkesztése</a:t>
            </a:r>
            <a:endParaRPr/>
          </a:p>
        </p:txBody>
      </p:sp>
      <p:sp>
        <p:nvSpPr>
          <p:cNvPr id="16" name="Téglalap 15"/>
          <p:cNvSpPr/>
          <p:nvPr userDrawn="1"/>
        </p:nvSpPr>
        <p:spPr bwMode="auto">
          <a:xfrm>
            <a:off x="1002035" y="4507371"/>
            <a:ext cx="31173" cy="442990"/>
          </a:xfrm>
          <a:prstGeom prst="rect">
            <a:avLst/>
          </a:prstGeom>
          <a:solidFill>
            <a:srgbClr val="0054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hu-HU" sz="975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429928" y="4589298"/>
            <a:ext cx="1418151" cy="275879"/>
          </a:xfrm>
        </p:spPr>
        <p:txBody>
          <a:bodyPr/>
          <a:lstStyle>
            <a:lvl1pPr algn="r">
              <a:defRPr sz="1050" b="0">
                <a:solidFill>
                  <a:srgbClr val="00549A"/>
                </a:solidFill>
              </a:defRPr>
            </a:lvl1pPr>
          </a:lstStyle>
          <a:p>
            <a:pPr>
              <a:defRPr/>
            </a:pPr>
            <a:r>
              <a:rPr lang="hu-HU"/>
              <a:t>Networkshop 2022</a:t>
            </a:r>
            <a:endParaRPr lang="en-US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1283650" y="4589907"/>
            <a:ext cx="825000" cy="273843"/>
          </a:xfrm>
        </p:spPr>
        <p:txBody>
          <a:bodyPr vert="horz" lIns="91440" tIns="45720" rIns="91440" bIns="45720" rtlCol="0" anchor="ctr"/>
          <a:lstStyle>
            <a:lvl1pPr algn="r">
              <a:defRPr lang="en-US" b="1" i="0">
                <a:solidFill>
                  <a:srgbClr val="00549A"/>
                </a:solidFill>
              </a:defRPr>
            </a:lvl1pPr>
          </a:lstStyle>
          <a:p>
            <a:pPr>
              <a:defRPr/>
            </a:pPr>
            <a:r>
              <a:rPr lang="hu-HU"/>
              <a:t>2022.04.21.</a:t>
            </a:r>
          </a:p>
        </p:txBody>
      </p:sp>
      <p:sp>
        <p:nvSpPr>
          <p:cNvPr id="22" name="Dia számának helye 8"/>
          <p:cNvSpPr>
            <a:spLocks noGrp="1"/>
          </p:cNvSpPr>
          <p:nvPr>
            <p:ph type="sldNum" sz="quarter" idx="12"/>
          </p:nvPr>
        </p:nvSpPr>
        <p:spPr bwMode="auto">
          <a:xfrm>
            <a:off x="388495" y="4589298"/>
            <a:ext cx="400146" cy="273844"/>
          </a:xfrm>
        </p:spPr>
        <p:txBody>
          <a:bodyPr/>
          <a:lstStyle>
            <a:lvl1pPr algn="l">
              <a:defRPr b="1">
                <a:solidFill>
                  <a:srgbClr val="00549A"/>
                </a:solidFill>
              </a:defRPr>
            </a:lvl1pPr>
          </a:lstStyle>
          <a:p>
            <a:pPr>
              <a:defRPr/>
            </a:pPr>
            <a:fld id="{12EEA090-F1D7-4509-A862-61D763CE88E1}" type="slidenum">
              <a:rPr lang="hu-HU"/>
              <a:t>‹#›</a:t>
            </a:fld>
            <a:endParaRPr lang="hu-HU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851622" y="4531056"/>
            <a:ext cx="1200295" cy="400913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7171631" y="4531056"/>
            <a:ext cx="1703936" cy="38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270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bacec6ad04_40_9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gbacec6ad04_40_9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gbacec6ad04_40_9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927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with Crest Log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65760" y="3108960"/>
            <a:ext cx="8412480" cy="914400"/>
          </a:xfrm>
        </p:spPr>
        <p:txBody>
          <a:bodyPr vert="horz" lIns="0" tIns="91440" rIns="0" bIns="0" rtlCol="0" anchor="t" anchorCtr="0">
            <a:noAutofit/>
          </a:bodyPr>
          <a:lstStyle>
            <a:lvl1pPr algn="ctr">
              <a:defRPr kumimoji="0" lang="en-US" sz="2200" b="0" i="0" u="none" strike="noStrike" cap="none" spc="0" normalizeH="0" baseline="0" smtClean="0">
                <a:ln>
                  <a:noFill/>
                </a:ln>
                <a:solidFill>
                  <a:schemeClr val="bg2"/>
                </a:solidFill>
                <a:effectLst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/>
              <a:t>Section subtitle / short summary</a:t>
            </a:r>
            <a:endParaRPr lang="hu-HU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65760" y="2194559"/>
            <a:ext cx="8412480" cy="914400"/>
          </a:xfrm>
        </p:spPr>
        <p:txBody>
          <a:bodyPr vert="horz" lIns="0" tIns="0" rIns="0" bIns="0" rtlCol="0" anchor="b" anchorCtr="0">
            <a:normAutofit/>
          </a:bodyPr>
          <a:lstStyle>
            <a:lvl1pPr>
              <a:defRPr kumimoji="0" lang="hu-HU" sz="28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Arial"/>
              </a:defRPr>
            </a:lvl1pPr>
          </a:lstStyle>
          <a:p>
            <a:pPr marL="0" marR="0" lvl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en-US"/>
              <a:t>Section Title</a:t>
            </a:r>
            <a:endParaRPr lang="hu-HU"/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E7120E72-B840-4251-91D9-44AB6B8DE850}"/>
              </a:ext>
            </a:extLst>
          </p:cNvPr>
          <p:cNvSpPr txBox="1"/>
          <p:nvPr userDrawn="1"/>
        </p:nvSpPr>
        <p:spPr>
          <a:xfrm>
            <a:off x="365760" y="4507992"/>
            <a:ext cx="8412480" cy="274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 anchorCtr="0">
            <a:noAutofit/>
          </a:bodyPr>
          <a:lstStyle>
            <a:lvl1pPr>
              <a:defRPr u="sng">
                <a:solidFill>
                  <a:srgbClr val="0066AA"/>
                </a:solidFill>
              </a:defRPr>
            </a:lvl1pPr>
          </a:lstStyle>
          <a:p>
            <a:pPr algn="ctr"/>
            <a:r>
              <a:rPr sz="1600" b="0" u="none" dirty="0">
                <a:solidFill>
                  <a:schemeClr val="bg1"/>
                </a:solidFill>
              </a:rPr>
              <a:t>www.elkh.org</a:t>
            </a:r>
          </a:p>
        </p:txBody>
      </p:sp>
      <p:grpSp>
        <p:nvGrpSpPr>
          <p:cNvPr id="14" name="Group 10"/>
          <p:cNvGrpSpPr>
            <a:grpSpLocks noChangeAspect="1"/>
          </p:cNvGrpSpPr>
          <p:nvPr userDrawn="1"/>
        </p:nvGrpSpPr>
        <p:grpSpPr bwMode="auto">
          <a:xfrm>
            <a:off x="3275886" y="736718"/>
            <a:ext cx="2592227" cy="1371600"/>
            <a:chOff x="808" y="394"/>
            <a:chExt cx="1614" cy="854"/>
          </a:xfrm>
          <a:solidFill>
            <a:schemeClr val="bg1"/>
          </a:solidFill>
        </p:grpSpPr>
        <p:sp>
          <p:nvSpPr>
            <p:cNvPr id="26" name="Freeform 11"/>
            <p:cNvSpPr>
              <a:spLocks noEditPoints="1"/>
            </p:cNvSpPr>
            <p:nvPr/>
          </p:nvSpPr>
          <p:spPr bwMode="auto">
            <a:xfrm>
              <a:off x="1591" y="532"/>
              <a:ext cx="831" cy="277"/>
            </a:xfrm>
            <a:custGeom>
              <a:avLst/>
              <a:gdLst>
                <a:gd name="T0" fmla="*/ 8662 w 9291"/>
                <a:gd name="T1" fmla="*/ 76 h 3093"/>
                <a:gd name="T2" fmla="*/ 8635 w 9291"/>
                <a:gd name="T3" fmla="*/ 1265 h 3093"/>
                <a:gd name="T4" fmla="*/ 7641 w 9291"/>
                <a:gd name="T5" fmla="*/ 1238 h 3093"/>
                <a:gd name="T6" fmla="*/ 7565 w 9291"/>
                <a:gd name="T7" fmla="*/ 0 h 3093"/>
                <a:gd name="T8" fmla="*/ 7018 w 9291"/>
                <a:gd name="T9" fmla="*/ 76 h 3093"/>
                <a:gd name="T10" fmla="*/ 7089 w 9291"/>
                <a:gd name="T11" fmla="*/ 3093 h 3093"/>
                <a:gd name="T12" fmla="*/ 7641 w 9291"/>
                <a:gd name="T13" fmla="*/ 3016 h 3093"/>
                <a:gd name="T14" fmla="*/ 7668 w 9291"/>
                <a:gd name="T15" fmla="*/ 1800 h 3093"/>
                <a:gd name="T16" fmla="*/ 8662 w 9291"/>
                <a:gd name="T17" fmla="*/ 1827 h 3093"/>
                <a:gd name="T18" fmla="*/ 8739 w 9291"/>
                <a:gd name="T19" fmla="*/ 3093 h 3093"/>
                <a:gd name="T20" fmla="*/ 9291 w 9291"/>
                <a:gd name="T21" fmla="*/ 3016 h 3093"/>
                <a:gd name="T22" fmla="*/ 9214 w 9291"/>
                <a:gd name="T23" fmla="*/ 0 h 3093"/>
                <a:gd name="T24" fmla="*/ 4708 w 9291"/>
                <a:gd name="T25" fmla="*/ 2187 h 3093"/>
                <a:gd name="T26" fmla="*/ 4817 w 9291"/>
                <a:gd name="T27" fmla="*/ 2133 h 3093"/>
                <a:gd name="T28" fmla="*/ 5107 w 9291"/>
                <a:gd name="T29" fmla="*/ 1778 h 3093"/>
                <a:gd name="T30" fmla="*/ 5899 w 9291"/>
                <a:gd name="T31" fmla="*/ 3044 h 3093"/>
                <a:gd name="T32" fmla="*/ 6527 w 9291"/>
                <a:gd name="T33" fmla="*/ 3093 h 3093"/>
                <a:gd name="T34" fmla="*/ 6576 w 9291"/>
                <a:gd name="T35" fmla="*/ 3005 h 3093"/>
                <a:gd name="T36" fmla="*/ 5549 w 9291"/>
                <a:gd name="T37" fmla="*/ 1320 h 3093"/>
                <a:gd name="T38" fmla="*/ 6538 w 9291"/>
                <a:gd name="T39" fmla="*/ 43 h 3093"/>
                <a:gd name="T40" fmla="*/ 6472 w 9291"/>
                <a:gd name="T41" fmla="*/ 0 h 3093"/>
                <a:gd name="T42" fmla="*/ 5844 w 9291"/>
                <a:gd name="T43" fmla="*/ 43 h 3093"/>
                <a:gd name="T44" fmla="*/ 4812 w 9291"/>
                <a:gd name="T45" fmla="*/ 1303 h 3093"/>
                <a:gd name="T46" fmla="*/ 4801 w 9291"/>
                <a:gd name="T47" fmla="*/ 76 h 3093"/>
                <a:gd name="T48" fmla="*/ 4255 w 9291"/>
                <a:gd name="T49" fmla="*/ 0 h 3093"/>
                <a:gd name="T50" fmla="*/ 4178 w 9291"/>
                <a:gd name="T51" fmla="*/ 2116 h 3093"/>
                <a:gd name="T52" fmla="*/ 4708 w 9291"/>
                <a:gd name="T53" fmla="*/ 2187 h 3093"/>
                <a:gd name="T54" fmla="*/ 2725 w 9291"/>
                <a:gd name="T55" fmla="*/ 3093 h 3093"/>
                <a:gd name="T56" fmla="*/ 4795 w 9291"/>
                <a:gd name="T57" fmla="*/ 3016 h 3093"/>
                <a:gd name="T58" fmla="*/ 4724 w 9291"/>
                <a:gd name="T59" fmla="*/ 2558 h 3093"/>
                <a:gd name="T60" fmla="*/ 3277 w 9291"/>
                <a:gd name="T61" fmla="*/ 2531 h 3093"/>
                <a:gd name="T62" fmla="*/ 3201 w 9291"/>
                <a:gd name="T63" fmla="*/ 0 h 3093"/>
                <a:gd name="T64" fmla="*/ 2649 w 9291"/>
                <a:gd name="T65" fmla="*/ 76 h 3093"/>
                <a:gd name="T66" fmla="*/ 2070 w 9291"/>
                <a:gd name="T67" fmla="*/ 534 h 3093"/>
                <a:gd name="T68" fmla="*/ 623 w 9291"/>
                <a:gd name="T69" fmla="*/ 562 h 3093"/>
                <a:gd name="T70" fmla="*/ 650 w 9291"/>
                <a:gd name="T71" fmla="*/ 1265 h 3093"/>
                <a:gd name="T72" fmla="*/ 1644 w 9291"/>
                <a:gd name="T73" fmla="*/ 1342 h 3093"/>
                <a:gd name="T74" fmla="*/ 1573 w 9291"/>
                <a:gd name="T75" fmla="*/ 1800 h 3093"/>
                <a:gd name="T76" fmla="*/ 623 w 9291"/>
                <a:gd name="T77" fmla="*/ 1827 h 3093"/>
                <a:gd name="T78" fmla="*/ 650 w 9291"/>
                <a:gd name="T79" fmla="*/ 2558 h 3093"/>
                <a:gd name="T80" fmla="*/ 2147 w 9291"/>
                <a:gd name="T81" fmla="*/ 2634 h 3093"/>
                <a:gd name="T82" fmla="*/ 2070 w 9291"/>
                <a:gd name="T83" fmla="*/ 3093 h 3093"/>
                <a:gd name="T84" fmla="*/ 0 w 9291"/>
                <a:gd name="T85" fmla="*/ 3016 h 3093"/>
                <a:gd name="T86" fmla="*/ 71 w 9291"/>
                <a:gd name="T87" fmla="*/ 0 h 3093"/>
                <a:gd name="T88" fmla="*/ 2147 w 9291"/>
                <a:gd name="T89" fmla="*/ 76 h 3093"/>
                <a:gd name="T90" fmla="*/ 2070 w 9291"/>
                <a:gd name="T91" fmla="*/ 534 h 3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291" h="3093">
                  <a:moveTo>
                    <a:pt x="8739" y="0"/>
                  </a:moveTo>
                  <a:cubicBezTo>
                    <a:pt x="8690" y="0"/>
                    <a:pt x="8662" y="27"/>
                    <a:pt x="8662" y="76"/>
                  </a:cubicBezTo>
                  <a:lnTo>
                    <a:pt x="8662" y="1238"/>
                  </a:lnTo>
                  <a:cubicBezTo>
                    <a:pt x="8662" y="1254"/>
                    <a:pt x="8657" y="1265"/>
                    <a:pt x="8635" y="1265"/>
                  </a:cubicBezTo>
                  <a:lnTo>
                    <a:pt x="7668" y="1265"/>
                  </a:lnTo>
                  <a:cubicBezTo>
                    <a:pt x="7652" y="1265"/>
                    <a:pt x="7641" y="1254"/>
                    <a:pt x="7641" y="1238"/>
                  </a:cubicBezTo>
                  <a:lnTo>
                    <a:pt x="7641" y="76"/>
                  </a:lnTo>
                  <a:cubicBezTo>
                    <a:pt x="7641" y="27"/>
                    <a:pt x="7614" y="0"/>
                    <a:pt x="7565" y="0"/>
                  </a:cubicBezTo>
                  <a:lnTo>
                    <a:pt x="7089" y="0"/>
                  </a:lnTo>
                  <a:cubicBezTo>
                    <a:pt x="7040" y="0"/>
                    <a:pt x="7018" y="27"/>
                    <a:pt x="7018" y="76"/>
                  </a:cubicBezTo>
                  <a:lnTo>
                    <a:pt x="7018" y="3016"/>
                  </a:lnTo>
                  <a:cubicBezTo>
                    <a:pt x="7018" y="3071"/>
                    <a:pt x="7040" y="3093"/>
                    <a:pt x="7089" y="3093"/>
                  </a:cubicBezTo>
                  <a:lnTo>
                    <a:pt x="7565" y="3093"/>
                  </a:lnTo>
                  <a:cubicBezTo>
                    <a:pt x="7614" y="3093"/>
                    <a:pt x="7641" y="3071"/>
                    <a:pt x="7641" y="3016"/>
                  </a:cubicBezTo>
                  <a:lnTo>
                    <a:pt x="7641" y="1827"/>
                  </a:lnTo>
                  <a:cubicBezTo>
                    <a:pt x="7641" y="1805"/>
                    <a:pt x="7652" y="1800"/>
                    <a:pt x="7668" y="1800"/>
                  </a:cubicBezTo>
                  <a:lnTo>
                    <a:pt x="8635" y="1800"/>
                  </a:lnTo>
                  <a:cubicBezTo>
                    <a:pt x="8657" y="1800"/>
                    <a:pt x="8662" y="1805"/>
                    <a:pt x="8662" y="1827"/>
                  </a:cubicBezTo>
                  <a:lnTo>
                    <a:pt x="8662" y="3016"/>
                  </a:lnTo>
                  <a:cubicBezTo>
                    <a:pt x="8662" y="3071"/>
                    <a:pt x="8690" y="3093"/>
                    <a:pt x="8739" y="3093"/>
                  </a:cubicBezTo>
                  <a:lnTo>
                    <a:pt x="9214" y="3093"/>
                  </a:lnTo>
                  <a:cubicBezTo>
                    <a:pt x="9263" y="3093"/>
                    <a:pt x="9291" y="3071"/>
                    <a:pt x="9291" y="3016"/>
                  </a:cubicBezTo>
                  <a:lnTo>
                    <a:pt x="9291" y="76"/>
                  </a:lnTo>
                  <a:cubicBezTo>
                    <a:pt x="9291" y="27"/>
                    <a:pt x="9263" y="0"/>
                    <a:pt x="9214" y="0"/>
                  </a:cubicBezTo>
                  <a:lnTo>
                    <a:pt x="8739" y="0"/>
                  </a:lnTo>
                  <a:close/>
                  <a:moveTo>
                    <a:pt x="4708" y="2187"/>
                  </a:moveTo>
                  <a:cubicBezTo>
                    <a:pt x="4752" y="2187"/>
                    <a:pt x="4790" y="2171"/>
                    <a:pt x="4817" y="2133"/>
                  </a:cubicBezTo>
                  <a:cubicBezTo>
                    <a:pt x="4817" y="2133"/>
                    <a:pt x="4817" y="2133"/>
                    <a:pt x="4817" y="2133"/>
                  </a:cubicBezTo>
                  <a:lnTo>
                    <a:pt x="5085" y="1789"/>
                  </a:lnTo>
                  <a:cubicBezTo>
                    <a:pt x="5090" y="1783"/>
                    <a:pt x="5101" y="1778"/>
                    <a:pt x="5107" y="1778"/>
                  </a:cubicBezTo>
                  <a:cubicBezTo>
                    <a:pt x="5118" y="1778"/>
                    <a:pt x="5123" y="1783"/>
                    <a:pt x="5129" y="1789"/>
                  </a:cubicBezTo>
                  <a:lnTo>
                    <a:pt x="5899" y="3044"/>
                  </a:lnTo>
                  <a:cubicBezTo>
                    <a:pt x="5921" y="3076"/>
                    <a:pt x="5953" y="3093"/>
                    <a:pt x="5992" y="3093"/>
                  </a:cubicBezTo>
                  <a:lnTo>
                    <a:pt x="6527" y="3093"/>
                  </a:lnTo>
                  <a:cubicBezTo>
                    <a:pt x="6565" y="3093"/>
                    <a:pt x="6587" y="3076"/>
                    <a:pt x="6587" y="3044"/>
                  </a:cubicBezTo>
                  <a:cubicBezTo>
                    <a:pt x="6587" y="3033"/>
                    <a:pt x="6581" y="3016"/>
                    <a:pt x="6576" y="3005"/>
                  </a:cubicBezTo>
                  <a:lnTo>
                    <a:pt x="5549" y="1358"/>
                  </a:lnTo>
                  <a:cubicBezTo>
                    <a:pt x="5544" y="1342"/>
                    <a:pt x="5544" y="1331"/>
                    <a:pt x="5549" y="1320"/>
                  </a:cubicBezTo>
                  <a:lnTo>
                    <a:pt x="6516" y="92"/>
                  </a:lnTo>
                  <a:cubicBezTo>
                    <a:pt x="6532" y="71"/>
                    <a:pt x="6538" y="54"/>
                    <a:pt x="6538" y="43"/>
                  </a:cubicBezTo>
                  <a:cubicBezTo>
                    <a:pt x="6538" y="32"/>
                    <a:pt x="6532" y="21"/>
                    <a:pt x="6521" y="11"/>
                  </a:cubicBezTo>
                  <a:cubicBezTo>
                    <a:pt x="6510" y="5"/>
                    <a:pt x="6494" y="0"/>
                    <a:pt x="6472" y="0"/>
                  </a:cubicBezTo>
                  <a:lnTo>
                    <a:pt x="5937" y="0"/>
                  </a:lnTo>
                  <a:cubicBezTo>
                    <a:pt x="5893" y="0"/>
                    <a:pt x="5866" y="16"/>
                    <a:pt x="5844" y="43"/>
                  </a:cubicBezTo>
                  <a:lnTo>
                    <a:pt x="4834" y="1298"/>
                  </a:lnTo>
                  <a:cubicBezTo>
                    <a:pt x="4828" y="1303"/>
                    <a:pt x="4823" y="1309"/>
                    <a:pt x="4812" y="1303"/>
                  </a:cubicBezTo>
                  <a:cubicBezTo>
                    <a:pt x="4806" y="1303"/>
                    <a:pt x="4801" y="1293"/>
                    <a:pt x="4801" y="1282"/>
                  </a:cubicBezTo>
                  <a:lnTo>
                    <a:pt x="4801" y="76"/>
                  </a:lnTo>
                  <a:cubicBezTo>
                    <a:pt x="4801" y="32"/>
                    <a:pt x="4768" y="0"/>
                    <a:pt x="4730" y="0"/>
                  </a:cubicBezTo>
                  <a:lnTo>
                    <a:pt x="4255" y="0"/>
                  </a:lnTo>
                  <a:cubicBezTo>
                    <a:pt x="4211" y="0"/>
                    <a:pt x="4178" y="32"/>
                    <a:pt x="4178" y="76"/>
                  </a:cubicBezTo>
                  <a:lnTo>
                    <a:pt x="4178" y="2116"/>
                  </a:lnTo>
                  <a:cubicBezTo>
                    <a:pt x="4178" y="2154"/>
                    <a:pt x="4211" y="2187"/>
                    <a:pt x="4255" y="2187"/>
                  </a:cubicBezTo>
                  <a:lnTo>
                    <a:pt x="4708" y="2187"/>
                  </a:lnTo>
                  <a:close/>
                  <a:moveTo>
                    <a:pt x="2649" y="3016"/>
                  </a:moveTo>
                  <a:cubicBezTo>
                    <a:pt x="2649" y="3071"/>
                    <a:pt x="2676" y="3093"/>
                    <a:pt x="2725" y="3093"/>
                  </a:cubicBezTo>
                  <a:lnTo>
                    <a:pt x="4724" y="3093"/>
                  </a:lnTo>
                  <a:cubicBezTo>
                    <a:pt x="4774" y="3093"/>
                    <a:pt x="4795" y="3071"/>
                    <a:pt x="4795" y="3016"/>
                  </a:cubicBezTo>
                  <a:lnTo>
                    <a:pt x="4795" y="2634"/>
                  </a:lnTo>
                  <a:cubicBezTo>
                    <a:pt x="4795" y="2585"/>
                    <a:pt x="4774" y="2558"/>
                    <a:pt x="4724" y="2558"/>
                  </a:cubicBezTo>
                  <a:lnTo>
                    <a:pt x="3304" y="2558"/>
                  </a:lnTo>
                  <a:cubicBezTo>
                    <a:pt x="3283" y="2558"/>
                    <a:pt x="3277" y="2553"/>
                    <a:pt x="3277" y="2531"/>
                  </a:cubicBezTo>
                  <a:lnTo>
                    <a:pt x="3277" y="76"/>
                  </a:lnTo>
                  <a:cubicBezTo>
                    <a:pt x="3277" y="27"/>
                    <a:pt x="3250" y="0"/>
                    <a:pt x="3201" y="0"/>
                  </a:cubicBezTo>
                  <a:lnTo>
                    <a:pt x="2725" y="0"/>
                  </a:lnTo>
                  <a:cubicBezTo>
                    <a:pt x="2676" y="0"/>
                    <a:pt x="2649" y="27"/>
                    <a:pt x="2649" y="76"/>
                  </a:cubicBezTo>
                  <a:lnTo>
                    <a:pt x="2649" y="3016"/>
                  </a:lnTo>
                  <a:moveTo>
                    <a:pt x="2070" y="534"/>
                  </a:moveTo>
                  <a:lnTo>
                    <a:pt x="650" y="534"/>
                  </a:lnTo>
                  <a:cubicBezTo>
                    <a:pt x="628" y="534"/>
                    <a:pt x="623" y="545"/>
                    <a:pt x="623" y="562"/>
                  </a:cubicBezTo>
                  <a:lnTo>
                    <a:pt x="623" y="1238"/>
                  </a:lnTo>
                  <a:cubicBezTo>
                    <a:pt x="623" y="1254"/>
                    <a:pt x="628" y="1265"/>
                    <a:pt x="650" y="1265"/>
                  </a:cubicBezTo>
                  <a:lnTo>
                    <a:pt x="1573" y="1265"/>
                  </a:lnTo>
                  <a:cubicBezTo>
                    <a:pt x="1622" y="1265"/>
                    <a:pt x="1644" y="1287"/>
                    <a:pt x="1644" y="1342"/>
                  </a:cubicBezTo>
                  <a:lnTo>
                    <a:pt x="1644" y="1723"/>
                  </a:lnTo>
                  <a:cubicBezTo>
                    <a:pt x="1644" y="1773"/>
                    <a:pt x="1622" y="1800"/>
                    <a:pt x="1573" y="1800"/>
                  </a:cubicBezTo>
                  <a:lnTo>
                    <a:pt x="650" y="1800"/>
                  </a:lnTo>
                  <a:cubicBezTo>
                    <a:pt x="628" y="1800"/>
                    <a:pt x="623" y="1805"/>
                    <a:pt x="623" y="1827"/>
                  </a:cubicBezTo>
                  <a:lnTo>
                    <a:pt x="623" y="2531"/>
                  </a:lnTo>
                  <a:cubicBezTo>
                    <a:pt x="623" y="2553"/>
                    <a:pt x="628" y="2558"/>
                    <a:pt x="650" y="2558"/>
                  </a:cubicBezTo>
                  <a:lnTo>
                    <a:pt x="2070" y="2558"/>
                  </a:lnTo>
                  <a:cubicBezTo>
                    <a:pt x="2119" y="2558"/>
                    <a:pt x="2147" y="2585"/>
                    <a:pt x="2147" y="2634"/>
                  </a:cubicBezTo>
                  <a:lnTo>
                    <a:pt x="2147" y="3016"/>
                  </a:lnTo>
                  <a:cubicBezTo>
                    <a:pt x="2147" y="3071"/>
                    <a:pt x="2119" y="3093"/>
                    <a:pt x="2070" y="3093"/>
                  </a:cubicBezTo>
                  <a:lnTo>
                    <a:pt x="71" y="3093"/>
                  </a:lnTo>
                  <a:cubicBezTo>
                    <a:pt x="22" y="3093"/>
                    <a:pt x="0" y="3071"/>
                    <a:pt x="0" y="3016"/>
                  </a:cubicBezTo>
                  <a:lnTo>
                    <a:pt x="0" y="76"/>
                  </a:lnTo>
                  <a:cubicBezTo>
                    <a:pt x="0" y="27"/>
                    <a:pt x="22" y="0"/>
                    <a:pt x="71" y="0"/>
                  </a:cubicBezTo>
                  <a:lnTo>
                    <a:pt x="2070" y="0"/>
                  </a:lnTo>
                  <a:cubicBezTo>
                    <a:pt x="2119" y="0"/>
                    <a:pt x="2147" y="27"/>
                    <a:pt x="2147" y="76"/>
                  </a:cubicBezTo>
                  <a:lnTo>
                    <a:pt x="2147" y="458"/>
                  </a:lnTo>
                  <a:cubicBezTo>
                    <a:pt x="2147" y="512"/>
                    <a:pt x="2119" y="534"/>
                    <a:pt x="2070" y="53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7" name="Freeform 12"/>
            <p:cNvSpPr>
              <a:spLocks noEditPoints="1"/>
            </p:cNvSpPr>
            <p:nvPr/>
          </p:nvSpPr>
          <p:spPr bwMode="auto">
            <a:xfrm>
              <a:off x="1591" y="1026"/>
              <a:ext cx="831" cy="82"/>
            </a:xfrm>
            <a:custGeom>
              <a:avLst/>
              <a:gdLst>
                <a:gd name="T0" fmla="*/ 9132 w 9291"/>
                <a:gd name="T1" fmla="*/ 267 h 921"/>
                <a:gd name="T2" fmla="*/ 8783 w 9291"/>
                <a:gd name="T3" fmla="*/ 910 h 921"/>
                <a:gd name="T4" fmla="*/ 8690 w 9291"/>
                <a:gd name="T5" fmla="*/ 262 h 921"/>
                <a:gd name="T6" fmla="*/ 8395 w 9291"/>
                <a:gd name="T7" fmla="*/ 910 h 921"/>
                <a:gd name="T8" fmla="*/ 8690 w 9291"/>
                <a:gd name="T9" fmla="*/ 262 h 921"/>
                <a:gd name="T10" fmla="*/ 8160 w 9291"/>
                <a:gd name="T11" fmla="*/ 583 h 921"/>
                <a:gd name="T12" fmla="*/ 7707 w 9291"/>
                <a:gd name="T13" fmla="*/ 583 h 921"/>
                <a:gd name="T14" fmla="*/ 8264 w 9291"/>
                <a:gd name="T15" fmla="*/ 589 h 921"/>
                <a:gd name="T16" fmla="*/ 7783 w 9291"/>
                <a:gd name="T17" fmla="*/ 829 h 921"/>
                <a:gd name="T18" fmla="*/ 7040 w 9291"/>
                <a:gd name="T19" fmla="*/ 747 h 921"/>
                <a:gd name="T20" fmla="*/ 7221 w 9291"/>
                <a:gd name="T21" fmla="*/ 425 h 921"/>
                <a:gd name="T22" fmla="*/ 7406 w 9291"/>
                <a:gd name="T23" fmla="*/ 758 h 921"/>
                <a:gd name="T24" fmla="*/ 6418 w 9291"/>
                <a:gd name="T25" fmla="*/ 354 h 921"/>
                <a:gd name="T26" fmla="*/ 6751 w 9291"/>
                <a:gd name="T27" fmla="*/ 910 h 921"/>
                <a:gd name="T28" fmla="*/ 6636 w 9291"/>
                <a:gd name="T29" fmla="*/ 354 h 921"/>
                <a:gd name="T30" fmla="*/ 6532 w 9291"/>
                <a:gd name="T31" fmla="*/ 115 h 921"/>
                <a:gd name="T32" fmla="*/ 6270 w 9291"/>
                <a:gd name="T33" fmla="*/ 523 h 921"/>
                <a:gd name="T34" fmla="*/ 5855 w 9291"/>
                <a:gd name="T35" fmla="*/ 605 h 921"/>
                <a:gd name="T36" fmla="*/ 6308 w 9291"/>
                <a:gd name="T37" fmla="*/ 338 h 921"/>
                <a:gd name="T38" fmla="*/ 6139 w 9291"/>
                <a:gd name="T39" fmla="*/ 834 h 921"/>
                <a:gd name="T40" fmla="*/ 5708 w 9291"/>
                <a:gd name="T41" fmla="*/ 44 h 921"/>
                <a:gd name="T42" fmla="*/ 5074 w 9291"/>
                <a:gd name="T43" fmla="*/ 910 h 921"/>
                <a:gd name="T44" fmla="*/ 5708 w 9291"/>
                <a:gd name="T45" fmla="*/ 44 h 921"/>
                <a:gd name="T46" fmla="*/ 4244 w 9291"/>
                <a:gd name="T47" fmla="*/ 453 h 921"/>
                <a:gd name="T48" fmla="*/ 4517 w 9291"/>
                <a:gd name="T49" fmla="*/ 910 h 921"/>
                <a:gd name="T50" fmla="*/ 4244 w 9291"/>
                <a:gd name="T51" fmla="*/ 0 h 921"/>
                <a:gd name="T52" fmla="*/ 3659 w 9291"/>
                <a:gd name="T53" fmla="*/ 409 h 921"/>
                <a:gd name="T54" fmla="*/ 3949 w 9291"/>
                <a:gd name="T55" fmla="*/ 322 h 921"/>
                <a:gd name="T56" fmla="*/ 3512 w 9291"/>
                <a:gd name="T57" fmla="*/ 594 h 921"/>
                <a:gd name="T58" fmla="*/ 4025 w 9291"/>
                <a:gd name="T59" fmla="*/ 709 h 921"/>
                <a:gd name="T60" fmla="*/ 3403 w 9291"/>
                <a:gd name="T61" fmla="*/ 256 h 921"/>
                <a:gd name="T62" fmla="*/ 3261 w 9291"/>
                <a:gd name="T63" fmla="*/ 910 h 921"/>
                <a:gd name="T64" fmla="*/ 2715 w 9291"/>
                <a:gd name="T65" fmla="*/ 829 h 921"/>
                <a:gd name="T66" fmla="*/ 2594 w 9291"/>
                <a:gd name="T67" fmla="*/ 714 h 921"/>
                <a:gd name="T68" fmla="*/ 2698 w 9291"/>
                <a:gd name="T69" fmla="*/ 921 h 921"/>
                <a:gd name="T70" fmla="*/ 2867 w 9291"/>
                <a:gd name="T71" fmla="*/ 523 h 921"/>
                <a:gd name="T72" fmla="*/ 2611 w 9291"/>
                <a:gd name="T73" fmla="*/ 447 h 921"/>
                <a:gd name="T74" fmla="*/ 2911 w 9291"/>
                <a:gd name="T75" fmla="*/ 311 h 921"/>
                <a:gd name="T76" fmla="*/ 2884 w 9291"/>
                <a:gd name="T77" fmla="*/ 910 h 921"/>
                <a:gd name="T78" fmla="*/ 2283 w 9291"/>
                <a:gd name="T79" fmla="*/ 523 h 921"/>
                <a:gd name="T80" fmla="*/ 1873 w 9291"/>
                <a:gd name="T81" fmla="*/ 605 h 921"/>
                <a:gd name="T82" fmla="*/ 2321 w 9291"/>
                <a:gd name="T83" fmla="*/ 338 h 921"/>
                <a:gd name="T84" fmla="*/ 2157 w 9291"/>
                <a:gd name="T85" fmla="*/ 834 h 921"/>
                <a:gd name="T86" fmla="*/ 1660 w 9291"/>
                <a:gd name="T87" fmla="*/ 741 h 921"/>
                <a:gd name="T88" fmla="*/ 1278 w 9291"/>
                <a:gd name="T89" fmla="*/ 714 h 921"/>
                <a:gd name="T90" fmla="*/ 1764 w 9291"/>
                <a:gd name="T91" fmla="*/ 730 h 921"/>
                <a:gd name="T92" fmla="*/ 1404 w 9291"/>
                <a:gd name="T93" fmla="*/ 442 h 921"/>
                <a:gd name="T94" fmla="*/ 1759 w 9291"/>
                <a:gd name="T95" fmla="*/ 458 h 921"/>
                <a:gd name="T96" fmla="*/ 1322 w 9291"/>
                <a:gd name="T97" fmla="*/ 523 h 921"/>
                <a:gd name="T98" fmla="*/ 934 w 9291"/>
                <a:gd name="T99" fmla="*/ 344 h 921"/>
                <a:gd name="T100" fmla="*/ 1038 w 9291"/>
                <a:gd name="T101" fmla="*/ 393 h 921"/>
                <a:gd name="T102" fmla="*/ 666 w 9291"/>
                <a:gd name="T103" fmla="*/ 589 h 921"/>
                <a:gd name="T104" fmla="*/ 1185 w 9291"/>
                <a:gd name="T105" fmla="*/ 572 h 921"/>
                <a:gd name="T106" fmla="*/ 1043 w 9291"/>
                <a:gd name="T107" fmla="*/ 807 h 921"/>
                <a:gd name="T108" fmla="*/ 273 w 9291"/>
                <a:gd name="T109" fmla="*/ 469 h 921"/>
                <a:gd name="T110" fmla="*/ 109 w 9291"/>
                <a:gd name="T111" fmla="*/ 136 h 921"/>
                <a:gd name="T112" fmla="*/ 0 w 9291"/>
                <a:gd name="T113" fmla="*/ 910 h 921"/>
                <a:gd name="T114" fmla="*/ 519 w 9291"/>
                <a:gd name="T115" fmla="*/ 447 h 921"/>
                <a:gd name="T116" fmla="*/ 300 w 9291"/>
                <a:gd name="T117" fmla="*/ 562 h 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291" h="921">
                  <a:moveTo>
                    <a:pt x="9165" y="910"/>
                  </a:moveTo>
                  <a:lnTo>
                    <a:pt x="9291" y="910"/>
                  </a:lnTo>
                  <a:lnTo>
                    <a:pt x="9023" y="534"/>
                  </a:lnTo>
                  <a:lnTo>
                    <a:pt x="9263" y="267"/>
                  </a:lnTo>
                  <a:lnTo>
                    <a:pt x="9132" y="267"/>
                  </a:lnTo>
                  <a:lnTo>
                    <a:pt x="8946" y="480"/>
                  </a:lnTo>
                  <a:lnTo>
                    <a:pt x="8886" y="551"/>
                  </a:lnTo>
                  <a:lnTo>
                    <a:pt x="8886" y="0"/>
                  </a:lnTo>
                  <a:lnTo>
                    <a:pt x="8783" y="0"/>
                  </a:lnTo>
                  <a:lnTo>
                    <a:pt x="8783" y="910"/>
                  </a:lnTo>
                  <a:lnTo>
                    <a:pt x="8886" y="910"/>
                  </a:lnTo>
                  <a:lnTo>
                    <a:pt x="8886" y="687"/>
                  </a:lnTo>
                  <a:lnTo>
                    <a:pt x="8952" y="611"/>
                  </a:lnTo>
                  <a:lnTo>
                    <a:pt x="9165" y="910"/>
                  </a:lnTo>
                  <a:close/>
                  <a:moveTo>
                    <a:pt x="8690" y="262"/>
                  </a:moveTo>
                  <a:cubicBezTo>
                    <a:pt x="8679" y="256"/>
                    <a:pt x="8662" y="256"/>
                    <a:pt x="8641" y="256"/>
                  </a:cubicBezTo>
                  <a:cubicBezTo>
                    <a:pt x="8580" y="256"/>
                    <a:pt x="8531" y="284"/>
                    <a:pt x="8499" y="344"/>
                  </a:cubicBezTo>
                  <a:lnTo>
                    <a:pt x="8493" y="267"/>
                  </a:lnTo>
                  <a:lnTo>
                    <a:pt x="8395" y="267"/>
                  </a:lnTo>
                  <a:lnTo>
                    <a:pt x="8395" y="910"/>
                  </a:lnTo>
                  <a:lnTo>
                    <a:pt x="8499" y="910"/>
                  </a:lnTo>
                  <a:lnTo>
                    <a:pt x="8499" y="453"/>
                  </a:lnTo>
                  <a:cubicBezTo>
                    <a:pt x="8520" y="393"/>
                    <a:pt x="8570" y="360"/>
                    <a:pt x="8635" y="360"/>
                  </a:cubicBezTo>
                  <a:cubicBezTo>
                    <a:pt x="8657" y="360"/>
                    <a:pt x="8673" y="365"/>
                    <a:pt x="8690" y="365"/>
                  </a:cubicBezTo>
                  <a:lnTo>
                    <a:pt x="8690" y="262"/>
                  </a:lnTo>
                  <a:close/>
                  <a:moveTo>
                    <a:pt x="7816" y="594"/>
                  </a:moveTo>
                  <a:cubicBezTo>
                    <a:pt x="7816" y="665"/>
                    <a:pt x="7827" y="725"/>
                    <a:pt x="7860" y="769"/>
                  </a:cubicBezTo>
                  <a:cubicBezTo>
                    <a:pt x="7892" y="812"/>
                    <a:pt x="7936" y="834"/>
                    <a:pt x="7985" y="834"/>
                  </a:cubicBezTo>
                  <a:cubicBezTo>
                    <a:pt x="8040" y="834"/>
                    <a:pt x="8083" y="812"/>
                    <a:pt x="8111" y="769"/>
                  </a:cubicBezTo>
                  <a:cubicBezTo>
                    <a:pt x="8144" y="725"/>
                    <a:pt x="8160" y="660"/>
                    <a:pt x="8160" y="583"/>
                  </a:cubicBezTo>
                  <a:cubicBezTo>
                    <a:pt x="8160" y="512"/>
                    <a:pt x="8144" y="458"/>
                    <a:pt x="8111" y="414"/>
                  </a:cubicBezTo>
                  <a:cubicBezTo>
                    <a:pt x="8078" y="371"/>
                    <a:pt x="8040" y="344"/>
                    <a:pt x="7985" y="344"/>
                  </a:cubicBezTo>
                  <a:cubicBezTo>
                    <a:pt x="7936" y="344"/>
                    <a:pt x="7892" y="365"/>
                    <a:pt x="7860" y="409"/>
                  </a:cubicBezTo>
                  <a:cubicBezTo>
                    <a:pt x="7827" y="453"/>
                    <a:pt x="7816" y="518"/>
                    <a:pt x="7816" y="594"/>
                  </a:cubicBezTo>
                  <a:close/>
                  <a:moveTo>
                    <a:pt x="7707" y="583"/>
                  </a:moveTo>
                  <a:cubicBezTo>
                    <a:pt x="7707" y="518"/>
                    <a:pt x="7718" y="463"/>
                    <a:pt x="7745" y="414"/>
                  </a:cubicBezTo>
                  <a:cubicBezTo>
                    <a:pt x="7767" y="365"/>
                    <a:pt x="7799" y="322"/>
                    <a:pt x="7843" y="294"/>
                  </a:cubicBezTo>
                  <a:cubicBezTo>
                    <a:pt x="7881" y="267"/>
                    <a:pt x="7931" y="256"/>
                    <a:pt x="7985" y="256"/>
                  </a:cubicBezTo>
                  <a:cubicBezTo>
                    <a:pt x="8067" y="256"/>
                    <a:pt x="8133" y="284"/>
                    <a:pt x="8187" y="349"/>
                  </a:cubicBezTo>
                  <a:cubicBezTo>
                    <a:pt x="8236" y="409"/>
                    <a:pt x="8264" y="485"/>
                    <a:pt x="8264" y="589"/>
                  </a:cubicBezTo>
                  <a:lnTo>
                    <a:pt x="8264" y="594"/>
                  </a:lnTo>
                  <a:cubicBezTo>
                    <a:pt x="8264" y="660"/>
                    <a:pt x="8253" y="714"/>
                    <a:pt x="8231" y="763"/>
                  </a:cubicBezTo>
                  <a:cubicBezTo>
                    <a:pt x="8204" y="812"/>
                    <a:pt x="8176" y="850"/>
                    <a:pt x="8133" y="883"/>
                  </a:cubicBezTo>
                  <a:cubicBezTo>
                    <a:pt x="8089" y="910"/>
                    <a:pt x="8040" y="921"/>
                    <a:pt x="7985" y="921"/>
                  </a:cubicBezTo>
                  <a:cubicBezTo>
                    <a:pt x="7903" y="921"/>
                    <a:pt x="7838" y="894"/>
                    <a:pt x="7783" y="829"/>
                  </a:cubicBezTo>
                  <a:cubicBezTo>
                    <a:pt x="7734" y="769"/>
                    <a:pt x="7707" y="692"/>
                    <a:pt x="7707" y="589"/>
                  </a:cubicBezTo>
                  <a:lnTo>
                    <a:pt x="7707" y="583"/>
                  </a:lnTo>
                  <a:close/>
                  <a:moveTo>
                    <a:pt x="7264" y="267"/>
                  </a:moveTo>
                  <a:lnTo>
                    <a:pt x="7182" y="267"/>
                  </a:lnTo>
                  <a:lnTo>
                    <a:pt x="7040" y="747"/>
                  </a:lnTo>
                  <a:lnTo>
                    <a:pt x="6920" y="267"/>
                  </a:lnTo>
                  <a:lnTo>
                    <a:pt x="6816" y="267"/>
                  </a:lnTo>
                  <a:lnTo>
                    <a:pt x="6991" y="910"/>
                  </a:lnTo>
                  <a:lnTo>
                    <a:pt x="7079" y="910"/>
                  </a:lnTo>
                  <a:lnTo>
                    <a:pt x="7221" y="425"/>
                  </a:lnTo>
                  <a:lnTo>
                    <a:pt x="7368" y="910"/>
                  </a:lnTo>
                  <a:lnTo>
                    <a:pt x="7455" y="910"/>
                  </a:lnTo>
                  <a:lnTo>
                    <a:pt x="7630" y="267"/>
                  </a:lnTo>
                  <a:lnTo>
                    <a:pt x="7526" y="267"/>
                  </a:lnTo>
                  <a:lnTo>
                    <a:pt x="7406" y="758"/>
                  </a:lnTo>
                  <a:lnTo>
                    <a:pt x="7264" y="267"/>
                  </a:lnTo>
                  <a:close/>
                  <a:moveTo>
                    <a:pt x="6532" y="115"/>
                  </a:moveTo>
                  <a:lnTo>
                    <a:pt x="6532" y="267"/>
                  </a:lnTo>
                  <a:lnTo>
                    <a:pt x="6418" y="267"/>
                  </a:lnTo>
                  <a:lnTo>
                    <a:pt x="6418" y="354"/>
                  </a:lnTo>
                  <a:lnTo>
                    <a:pt x="6532" y="354"/>
                  </a:lnTo>
                  <a:lnTo>
                    <a:pt x="6532" y="752"/>
                  </a:lnTo>
                  <a:cubicBezTo>
                    <a:pt x="6532" y="807"/>
                    <a:pt x="6543" y="850"/>
                    <a:pt x="6565" y="878"/>
                  </a:cubicBezTo>
                  <a:cubicBezTo>
                    <a:pt x="6587" y="905"/>
                    <a:pt x="6625" y="921"/>
                    <a:pt x="6669" y="921"/>
                  </a:cubicBezTo>
                  <a:cubicBezTo>
                    <a:pt x="6696" y="921"/>
                    <a:pt x="6723" y="916"/>
                    <a:pt x="6751" y="910"/>
                  </a:cubicBezTo>
                  <a:lnTo>
                    <a:pt x="6751" y="823"/>
                  </a:lnTo>
                  <a:cubicBezTo>
                    <a:pt x="6729" y="829"/>
                    <a:pt x="6713" y="829"/>
                    <a:pt x="6702" y="829"/>
                  </a:cubicBezTo>
                  <a:cubicBezTo>
                    <a:pt x="6674" y="829"/>
                    <a:pt x="6658" y="823"/>
                    <a:pt x="6647" y="812"/>
                  </a:cubicBezTo>
                  <a:cubicBezTo>
                    <a:pt x="6642" y="796"/>
                    <a:pt x="6636" y="780"/>
                    <a:pt x="6636" y="752"/>
                  </a:cubicBezTo>
                  <a:lnTo>
                    <a:pt x="6636" y="354"/>
                  </a:lnTo>
                  <a:lnTo>
                    <a:pt x="6745" y="354"/>
                  </a:lnTo>
                  <a:lnTo>
                    <a:pt x="6745" y="267"/>
                  </a:lnTo>
                  <a:lnTo>
                    <a:pt x="6636" y="267"/>
                  </a:lnTo>
                  <a:lnTo>
                    <a:pt x="6636" y="115"/>
                  </a:lnTo>
                  <a:lnTo>
                    <a:pt x="6532" y="115"/>
                  </a:lnTo>
                  <a:close/>
                  <a:moveTo>
                    <a:pt x="6123" y="344"/>
                  </a:moveTo>
                  <a:cubicBezTo>
                    <a:pt x="6079" y="344"/>
                    <a:pt x="6046" y="360"/>
                    <a:pt x="6013" y="393"/>
                  </a:cubicBezTo>
                  <a:cubicBezTo>
                    <a:pt x="5986" y="425"/>
                    <a:pt x="5970" y="474"/>
                    <a:pt x="5964" y="529"/>
                  </a:cubicBezTo>
                  <a:lnTo>
                    <a:pt x="6270" y="529"/>
                  </a:lnTo>
                  <a:lnTo>
                    <a:pt x="6270" y="523"/>
                  </a:lnTo>
                  <a:cubicBezTo>
                    <a:pt x="6265" y="463"/>
                    <a:pt x="6254" y="425"/>
                    <a:pt x="6226" y="393"/>
                  </a:cubicBezTo>
                  <a:cubicBezTo>
                    <a:pt x="6199" y="360"/>
                    <a:pt x="6166" y="344"/>
                    <a:pt x="6123" y="344"/>
                  </a:cubicBezTo>
                  <a:close/>
                  <a:moveTo>
                    <a:pt x="6134" y="921"/>
                  </a:moveTo>
                  <a:cubicBezTo>
                    <a:pt x="6052" y="921"/>
                    <a:pt x="5986" y="894"/>
                    <a:pt x="5932" y="834"/>
                  </a:cubicBezTo>
                  <a:cubicBezTo>
                    <a:pt x="5882" y="780"/>
                    <a:pt x="5855" y="703"/>
                    <a:pt x="5855" y="605"/>
                  </a:cubicBezTo>
                  <a:lnTo>
                    <a:pt x="5855" y="589"/>
                  </a:lnTo>
                  <a:cubicBezTo>
                    <a:pt x="5855" y="523"/>
                    <a:pt x="5866" y="463"/>
                    <a:pt x="5888" y="414"/>
                  </a:cubicBezTo>
                  <a:cubicBezTo>
                    <a:pt x="5915" y="365"/>
                    <a:pt x="5948" y="327"/>
                    <a:pt x="5986" y="300"/>
                  </a:cubicBezTo>
                  <a:cubicBezTo>
                    <a:pt x="6030" y="273"/>
                    <a:pt x="6074" y="256"/>
                    <a:pt x="6123" y="256"/>
                  </a:cubicBezTo>
                  <a:cubicBezTo>
                    <a:pt x="6199" y="256"/>
                    <a:pt x="6265" y="284"/>
                    <a:pt x="6308" y="338"/>
                  </a:cubicBezTo>
                  <a:cubicBezTo>
                    <a:pt x="6352" y="393"/>
                    <a:pt x="6374" y="474"/>
                    <a:pt x="6374" y="572"/>
                  </a:cubicBezTo>
                  <a:lnTo>
                    <a:pt x="6374" y="621"/>
                  </a:lnTo>
                  <a:lnTo>
                    <a:pt x="5959" y="621"/>
                  </a:lnTo>
                  <a:cubicBezTo>
                    <a:pt x="5959" y="681"/>
                    <a:pt x="5981" y="736"/>
                    <a:pt x="6013" y="774"/>
                  </a:cubicBezTo>
                  <a:cubicBezTo>
                    <a:pt x="6046" y="812"/>
                    <a:pt x="6090" y="834"/>
                    <a:pt x="6139" y="834"/>
                  </a:cubicBezTo>
                  <a:cubicBezTo>
                    <a:pt x="6177" y="834"/>
                    <a:pt x="6210" y="823"/>
                    <a:pt x="6232" y="807"/>
                  </a:cubicBezTo>
                  <a:cubicBezTo>
                    <a:pt x="6259" y="790"/>
                    <a:pt x="6281" y="774"/>
                    <a:pt x="6303" y="747"/>
                  </a:cubicBezTo>
                  <a:lnTo>
                    <a:pt x="6363" y="796"/>
                  </a:lnTo>
                  <a:cubicBezTo>
                    <a:pt x="6314" y="883"/>
                    <a:pt x="6237" y="921"/>
                    <a:pt x="6134" y="921"/>
                  </a:cubicBezTo>
                  <a:close/>
                  <a:moveTo>
                    <a:pt x="5708" y="44"/>
                  </a:moveTo>
                  <a:lnTo>
                    <a:pt x="5598" y="44"/>
                  </a:lnTo>
                  <a:lnTo>
                    <a:pt x="5598" y="714"/>
                  </a:lnTo>
                  <a:lnTo>
                    <a:pt x="5183" y="44"/>
                  </a:lnTo>
                  <a:lnTo>
                    <a:pt x="5074" y="44"/>
                  </a:lnTo>
                  <a:lnTo>
                    <a:pt x="5074" y="910"/>
                  </a:lnTo>
                  <a:lnTo>
                    <a:pt x="5183" y="910"/>
                  </a:lnTo>
                  <a:lnTo>
                    <a:pt x="5183" y="245"/>
                  </a:lnTo>
                  <a:lnTo>
                    <a:pt x="5598" y="910"/>
                  </a:lnTo>
                  <a:lnTo>
                    <a:pt x="5708" y="910"/>
                  </a:lnTo>
                  <a:lnTo>
                    <a:pt x="5708" y="44"/>
                  </a:lnTo>
                  <a:close/>
                  <a:moveTo>
                    <a:pt x="4244" y="0"/>
                  </a:moveTo>
                  <a:lnTo>
                    <a:pt x="4140" y="0"/>
                  </a:lnTo>
                  <a:lnTo>
                    <a:pt x="4140" y="910"/>
                  </a:lnTo>
                  <a:lnTo>
                    <a:pt x="4244" y="910"/>
                  </a:lnTo>
                  <a:lnTo>
                    <a:pt x="4244" y="453"/>
                  </a:lnTo>
                  <a:cubicBezTo>
                    <a:pt x="4260" y="420"/>
                    <a:pt x="4277" y="398"/>
                    <a:pt x="4304" y="376"/>
                  </a:cubicBezTo>
                  <a:cubicBezTo>
                    <a:pt x="4331" y="360"/>
                    <a:pt x="4359" y="349"/>
                    <a:pt x="4391" y="349"/>
                  </a:cubicBezTo>
                  <a:cubicBezTo>
                    <a:pt x="4435" y="349"/>
                    <a:pt x="4462" y="360"/>
                    <a:pt x="4484" y="382"/>
                  </a:cubicBezTo>
                  <a:cubicBezTo>
                    <a:pt x="4506" y="403"/>
                    <a:pt x="4517" y="436"/>
                    <a:pt x="4517" y="485"/>
                  </a:cubicBezTo>
                  <a:lnTo>
                    <a:pt x="4517" y="910"/>
                  </a:lnTo>
                  <a:lnTo>
                    <a:pt x="4621" y="910"/>
                  </a:lnTo>
                  <a:lnTo>
                    <a:pt x="4621" y="485"/>
                  </a:lnTo>
                  <a:cubicBezTo>
                    <a:pt x="4615" y="333"/>
                    <a:pt x="4555" y="256"/>
                    <a:pt x="4424" y="256"/>
                  </a:cubicBezTo>
                  <a:cubicBezTo>
                    <a:pt x="4348" y="256"/>
                    <a:pt x="4288" y="284"/>
                    <a:pt x="4244" y="344"/>
                  </a:cubicBezTo>
                  <a:lnTo>
                    <a:pt x="4244" y="0"/>
                  </a:lnTo>
                  <a:close/>
                  <a:moveTo>
                    <a:pt x="3780" y="834"/>
                  </a:moveTo>
                  <a:cubicBezTo>
                    <a:pt x="3725" y="834"/>
                    <a:pt x="3687" y="812"/>
                    <a:pt x="3659" y="774"/>
                  </a:cubicBezTo>
                  <a:cubicBezTo>
                    <a:pt x="3627" y="730"/>
                    <a:pt x="3616" y="676"/>
                    <a:pt x="3616" y="600"/>
                  </a:cubicBezTo>
                  <a:lnTo>
                    <a:pt x="3616" y="583"/>
                  </a:lnTo>
                  <a:cubicBezTo>
                    <a:pt x="3616" y="507"/>
                    <a:pt x="3627" y="447"/>
                    <a:pt x="3659" y="409"/>
                  </a:cubicBezTo>
                  <a:cubicBezTo>
                    <a:pt x="3687" y="365"/>
                    <a:pt x="3725" y="344"/>
                    <a:pt x="3780" y="344"/>
                  </a:cubicBezTo>
                  <a:cubicBezTo>
                    <a:pt x="3818" y="344"/>
                    <a:pt x="3851" y="360"/>
                    <a:pt x="3878" y="387"/>
                  </a:cubicBezTo>
                  <a:cubicBezTo>
                    <a:pt x="3905" y="414"/>
                    <a:pt x="3922" y="447"/>
                    <a:pt x="3922" y="491"/>
                  </a:cubicBezTo>
                  <a:lnTo>
                    <a:pt x="4025" y="491"/>
                  </a:lnTo>
                  <a:cubicBezTo>
                    <a:pt x="4020" y="420"/>
                    <a:pt x="3998" y="365"/>
                    <a:pt x="3949" y="322"/>
                  </a:cubicBezTo>
                  <a:cubicBezTo>
                    <a:pt x="3905" y="278"/>
                    <a:pt x="3851" y="256"/>
                    <a:pt x="3780" y="256"/>
                  </a:cubicBezTo>
                  <a:cubicBezTo>
                    <a:pt x="3725" y="256"/>
                    <a:pt x="3676" y="267"/>
                    <a:pt x="3638" y="294"/>
                  </a:cubicBezTo>
                  <a:cubicBezTo>
                    <a:pt x="3594" y="322"/>
                    <a:pt x="3561" y="360"/>
                    <a:pt x="3539" y="409"/>
                  </a:cubicBezTo>
                  <a:cubicBezTo>
                    <a:pt x="3523" y="458"/>
                    <a:pt x="3512" y="512"/>
                    <a:pt x="3512" y="578"/>
                  </a:cubicBezTo>
                  <a:lnTo>
                    <a:pt x="3512" y="594"/>
                  </a:lnTo>
                  <a:cubicBezTo>
                    <a:pt x="3512" y="698"/>
                    <a:pt x="3534" y="774"/>
                    <a:pt x="3583" y="834"/>
                  </a:cubicBezTo>
                  <a:cubicBezTo>
                    <a:pt x="3632" y="894"/>
                    <a:pt x="3698" y="921"/>
                    <a:pt x="3780" y="921"/>
                  </a:cubicBezTo>
                  <a:cubicBezTo>
                    <a:pt x="3823" y="921"/>
                    <a:pt x="3862" y="910"/>
                    <a:pt x="3900" y="894"/>
                  </a:cubicBezTo>
                  <a:cubicBezTo>
                    <a:pt x="3933" y="872"/>
                    <a:pt x="3965" y="845"/>
                    <a:pt x="3987" y="812"/>
                  </a:cubicBezTo>
                  <a:cubicBezTo>
                    <a:pt x="4009" y="780"/>
                    <a:pt x="4020" y="747"/>
                    <a:pt x="4025" y="709"/>
                  </a:cubicBezTo>
                  <a:lnTo>
                    <a:pt x="3922" y="709"/>
                  </a:lnTo>
                  <a:cubicBezTo>
                    <a:pt x="3922" y="741"/>
                    <a:pt x="3905" y="774"/>
                    <a:pt x="3878" y="796"/>
                  </a:cubicBezTo>
                  <a:cubicBezTo>
                    <a:pt x="3851" y="823"/>
                    <a:pt x="3818" y="834"/>
                    <a:pt x="3780" y="834"/>
                  </a:cubicBezTo>
                  <a:close/>
                  <a:moveTo>
                    <a:pt x="3452" y="262"/>
                  </a:moveTo>
                  <a:cubicBezTo>
                    <a:pt x="3441" y="256"/>
                    <a:pt x="3425" y="256"/>
                    <a:pt x="3403" y="256"/>
                  </a:cubicBezTo>
                  <a:cubicBezTo>
                    <a:pt x="3343" y="256"/>
                    <a:pt x="3294" y="284"/>
                    <a:pt x="3261" y="344"/>
                  </a:cubicBezTo>
                  <a:lnTo>
                    <a:pt x="3261" y="267"/>
                  </a:lnTo>
                  <a:lnTo>
                    <a:pt x="3157" y="267"/>
                  </a:lnTo>
                  <a:lnTo>
                    <a:pt x="3157" y="910"/>
                  </a:lnTo>
                  <a:lnTo>
                    <a:pt x="3261" y="910"/>
                  </a:lnTo>
                  <a:lnTo>
                    <a:pt x="3261" y="453"/>
                  </a:lnTo>
                  <a:cubicBezTo>
                    <a:pt x="3288" y="393"/>
                    <a:pt x="3332" y="360"/>
                    <a:pt x="3403" y="360"/>
                  </a:cubicBezTo>
                  <a:cubicBezTo>
                    <a:pt x="3419" y="360"/>
                    <a:pt x="3436" y="365"/>
                    <a:pt x="3452" y="365"/>
                  </a:cubicBezTo>
                  <a:lnTo>
                    <a:pt x="3452" y="262"/>
                  </a:lnTo>
                  <a:close/>
                  <a:moveTo>
                    <a:pt x="2715" y="829"/>
                  </a:moveTo>
                  <a:cubicBezTo>
                    <a:pt x="2747" y="829"/>
                    <a:pt x="2775" y="818"/>
                    <a:pt x="2807" y="801"/>
                  </a:cubicBezTo>
                  <a:cubicBezTo>
                    <a:pt x="2835" y="780"/>
                    <a:pt x="2857" y="758"/>
                    <a:pt x="2867" y="730"/>
                  </a:cubicBezTo>
                  <a:lnTo>
                    <a:pt x="2867" y="600"/>
                  </a:lnTo>
                  <a:lnTo>
                    <a:pt x="2786" y="600"/>
                  </a:lnTo>
                  <a:cubicBezTo>
                    <a:pt x="2660" y="600"/>
                    <a:pt x="2594" y="638"/>
                    <a:pt x="2594" y="714"/>
                  </a:cubicBezTo>
                  <a:cubicBezTo>
                    <a:pt x="2594" y="752"/>
                    <a:pt x="2605" y="780"/>
                    <a:pt x="2627" y="796"/>
                  </a:cubicBezTo>
                  <a:cubicBezTo>
                    <a:pt x="2649" y="818"/>
                    <a:pt x="2676" y="829"/>
                    <a:pt x="2715" y="829"/>
                  </a:cubicBezTo>
                  <a:close/>
                  <a:moveTo>
                    <a:pt x="2884" y="910"/>
                  </a:moveTo>
                  <a:cubicBezTo>
                    <a:pt x="2878" y="899"/>
                    <a:pt x="2873" y="878"/>
                    <a:pt x="2873" y="845"/>
                  </a:cubicBezTo>
                  <a:cubicBezTo>
                    <a:pt x="2824" y="894"/>
                    <a:pt x="2764" y="921"/>
                    <a:pt x="2698" y="921"/>
                  </a:cubicBezTo>
                  <a:cubicBezTo>
                    <a:pt x="2638" y="921"/>
                    <a:pt x="2589" y="905"/>
                    <a:pt x="2551" y="867"/>
                  </a:cubicBezTo>
                  <a:cubicBezTo>
                    <a:pt x="2512" y="834"/>
                    <a:pt x="2491" y="785"/>
                    <a:pt x="2491" y="730"/>
                  </a:cubicBezTo>
                  <a:cubicBezTo>
                    <a:pt x="2491" y="665"/>
                    <a:pt x="2518" y="611"/>
                    <a:pt x="2562" y="578"/>
                  </a:cubicBezTo>
                  <a:cubicBezTo>
                    <a:pt x="2611" y="540"/>
                    <a:pt x="2682" y="523"/>
                    <a:pt x="2769" y="523"/>
                  </a:cubicBezTo>
                  <a:lnTo>
                    <a:pt x="2867" y="523"/>
                  </a:lnTo>
                  <a:lnTo>
                    <a:pt x="2867" y="469"/>
                  </a:lnTo>
                  <a:cubicBezTo>
                    <a:pt x="2867" y="431"/>
                    <a:pt x="2857" y="403"/>
                    <a:pt x="2835" y="376"/>
                  </a:cubicBezTo>
                  <a:cubicBezTo>
                    <a:pt x="2813" y="354"/>
                    <a:pt x="2780" y="344"/>
                    <a:pt x="2742" y="344"/>
                  </a:cubicBezTo>
                  <a:cubicBezTo>
                    <a:pt x="2704" y="344"/>
                    <a:pt x="2671" y="354"/>
                    <a:pt x="2649" y="376"/>
                  </a:cubicBezTo>
                  <a:cubicBezTo>
                    <a:pt x="2622" y="393"/>
                    <a:pt x="2611" y="420"/>
                    <a:pt x="2611" y="447"/>
                  </a:cubicBezTo>
                  <a:lnTo>
                    <a:pt x="2502" y="447"/>
                  </a:lnTo>
                  <a:cubicBezTo>
                    <a:pt x="2502" y="414"/>
                    <a:pt x="2512" y="382"/>
                    <a:pt x="2534" y="354"/>
                  </a:cubicBezTo>
                  <a:cubicBezTo>
                    <a:pt x="2556" y="322"/>
                    <a:pt x="2589" y="300"/>
                    <a:pt x="2622" y="284"/>
                  </a:cubicBezTo>
                  <a:cubicBezTo>
                    <a:pt x="2660" y="267"/>
                    <a:pt x="2704" y="256"/>
                    <a:pt x="2747" y="256"/>
                  </a:cubicBezTo>
                  <a:cubicBezTo>
                    <a:pt x="2818" y="256"/>
                    <a:pt x="2873" y="273"/>
                    <a:pt x="2911" y="311"/>
                  </a:cubicBezTo>
                  <a:cubicBezTo>
                    <a:pt x="2949" y="349"/>
                    <a:pt x="2971" y="398"/>
                    <a:pt x="2971" y="463"/>
                  </a:cubicBezTo>
                  <a:lnTo>
                    <a:pt x="2971" y="758"/>
                  </a:lnTo>
                  <a:cubicBezTo>
                    <a:pt x="2971" y="818"/>
                    <a:pt x="2982" y="867"/>
                    <a:pt x="2993" y="899"/>
                  </a:cubicBezTo>
                  <a:lnTo>
                    <a:pt x="2993" y="910"/>
                  </a:lnTo>
                  <a:lnTo>
                    <a:pt x="2884" y="910"/>
                  </a:lnTo>
                  <a:close/>
                  <a:moveTo>
                    <a:pt x="2136" y="344"/>
                  </a:moveTo>
                  <a:cubicBezTo>
                    <a:pt x="2097" y="344"/>
                    <a:pt x="2059" y="360"/>
                    <a:pt x="2032" y="393"/>
                  </a:cubicBezTo>
                  <a:cubicBezTo>
                    <a:pt x="2005" y="425"/>
                    <a:pt x="1988" y="474"/>
                    <a:pt x="1977" y="529"/>
                  </a:cubicBezTo>
                  <a:lnTo>
                    <a:pt x="2283" y="529"/>
                  </a:lnTo>
                  <a:lnTo>
                    <a:pt x="2283" y="523"/>
                  </a:lnTo>
                  <a:cubicBezTo>
                    <a:pt x="2283" y="463"/>
                    <a:pt x="2267" y="425"/>
                    <a:pt x="2239" y="393"/>
                  </a:cubicBezTo>
                  <a:cubicBezTo>
                    <a:pt x="2218" y="360"/>
                    <a:pt x="2179" y="344"/>
                    <a:pt x="2136" y="344"/>
                  </a:cubicBezTo>
                  <a:close/>
                  <a:moveTo>
                    <a:pt x="2152" y="921"/>
                  </a:moveTo>
                  <a:cubicBezTo>
                    <a:pt x="2070" y="921"/>
                    <a:pt x="1999" y="894"/>
                    <a:pt x="1950" y="834"/>
                  </a:cubicBezTo>
                  <a:cubicBezTo>
                    <a:pt x="1895" y="780"/>
                    <a:pt x="1873" y="703"/>
                    <a:pt x="1873" y="605"/>
                  </a:cubicBezTo>
                  <a:lnTo>
                    <a:pt x="1873" y="589"/>
                  </a:lnTo>
                  <a:cubicBezTo>
                    <a:pt x="1873" y="523"/>
                    <a:pt x="1884" y="463"/>
                    <a:pt x="1906" y="414"/>
                  </a:cubicBezTo>
                  <a:cubicBezTo>
                    <a:pt x="1928" y="365"/>
                    <a:pt x="1961" y="327"/>
                    <a:pt x="2005" y="300"/>
                  </a:cubicBezTo>
                  <a:cubicBezTo>
                    <a:pt x="2043" y="273"/>
                    <a:pt x="2092" y="256"/>
                    <a:pt x="2136" y="256"/>
                  </a:cubicBezTo>
                  <a:cubicBezTo>
                    <a:pt x="2218" y="256"/>
                    <a:pt x="2278" y="284"/>
                    <a:pt x="2321" y="338"/>
                  </a:cubicBezTo>
                  <a:cubicBezTo>
                    <a:pt x="2365" y="393"/>
                    <a:pt x="2387" y="474"/>
                    <a:pt x="2387" y="572"/>
                  </a:cubicBezTo>
                  <a:lnTo>
                    <a:pt x="2387" y="621"/>
                  </a:lnTo>
                  <a:lnTo>
                    <a:pt x="1977" y="621"/>
                  </a:lnTo>
                  <a:cubicBezTo>
                    <a:pt x="1977" y="681"/>
                    <a:pt x="1994" y="736"/>
                    <a:pt x="2026" y="774"/>
                  </a:cubicBezTo>
                  <a:cubicBezTo>
                    <a:pt x="2065" y="812"/>
                    <a:pt x="2103" y="834"/>
                    <a:pt x="2157" y="834"/>
                  </a:cubicBezTo>
                  <a:cubicBezTo>
                    <a:pt x="2196" y="834"/>
                    <a:pt x="2223" y="823"/>
                    <a:pt x="2250" y="807"/>
                  </a:cubicBezTo>
                  <a:cubicBezTo>
                    <a:pt x="2278" y="790"/>
                    <a:pt x="2299" y="774"/>
                    <a:pt x="2316" y="747"/>
                  </a:cubicBezTo>
                  <a:lnTo>
                    <a:pt x="2381" y="796"/>
                  </a:lnTo>
                  <a:cubicBezTo>
                    <a:pt x="2332" y="883"/>
                    <a:pt x="2256" y="921"/>
                    <a:pt x="2152" y="921"/>
                  </a:cubicBezTo>
                  <a:close/>
                  <a:moveTo>
                    <a:pt x="1660" y="741"/>
                  </a:moveTo>
                  <a:cubicBezTo>
                    <a:pt x="1660" y="769"/>
                    <a:pt x="1644" y="790"/>
                    <a:pt x="1622" y="807"/>
                  </a:cubicBezTo>
                  <a:cubicBezTo>
                    <a:pt x="1600" y="823"/>
                    <a:pt x="1568" y="834"/>
                    <a:pt x="1529" y="834"/>
                  </a:cubicBezTo>
                  <a:cubicBezTo>
                    <a:pt x="1486" y="834"/>
                    <a:pt x="1453" y="823"/>
                    <a:pt x="1426" y="801"/>
                  </a:cubicBezTo>
                  <a:cubicBezTo>
                    <a:pt x="1398" y="780"/>
                    <a:pt x="1382" y="747"/>
                    <a:pt x="1382" y="714"/>
                  </a:cubicBezTo>
                  <a:lnTo>
                    <a:pt x="1278" y="714"/>
                  </a:lnTo>
                  <a:cubicBezTo>
                    <a:pt x="1278" y="752"/>
                    <a:pt x="1289" y="785"/>
                    <a:pt x="1311" y="818"/>
                  </a:cubicBezTo>
                  <a:cubicBezTo>
                    <a:pt x="1333" y="850"/>
                    <a:pt x="1360" y="878"/>
                    <a:pt x="1398" y="894"/>
                  </a:cubicBezTo>
                  <a:cubicBezTo>
                    <a:pt x="1437" y="910"/>
                    <a:pt x="1480" y="921"/>
                    <a:pt x="1529" y="921"/>
                  </a:cubicBezTo>
                  <a:cubicBezTo>
                    <a:pt x="1595" y="921"/>
                    <a:pt x="1655" y="905"/>
                    <a:pt x="1699" y="872"/>
                  </a:cubicBezTo>
                  <a:cubicBezTo>
                    <a:pt x="1742" y="834"/>
                    <a:pt x="1764" y="790"/>
                    <a:pt x="1764" y="730"/>
                  </a:cubicBezTo>
                  <a:cubicBezTo>
                    <a:pt x="1764" y="698"/>
                    <a:pt x="1753" y="671"/>
                    <a:pt x="1737" y="643"/>
                  </a:cubicBezTo>
                  <a:cubicBezTo>
                    <a:pt x="1726" y="621"/>
                    <a:pt x="1699" y="600"/>
                    <a:pt x="1666" y="583"/>
                  </a:cubicBezTo>
                  <a:cubicBezTo>
                    <a:pt x="1633" y="567"/>
                    <a:pt x="1595" y="551"/>
                    <a:pt x="1540" y="540"/>
                  </a:cubicBezTo>
                  <a:cubicBezTo>
                    <a:pt x="1491" y="529"/>
                    <a:pt x="1453" y="512"/>
                    <a:pt x="1431" y="502"/>
                  </a:cubicBezTo>
                  <a:cubicBezTo>
                    <a:pt x="1415" y="485"/>
                    <a:pt x="1404" y="469"/>
                    <a:pt x="1404" y="442"/>
                  </a:cubicBezTo>
                  <a:cubicBezTo>
                    <a:pt x="1404" y="414"/>
                    <a:pt x="1415" y="387"/>
                    <a:pt x="1437" y="371"/>
                  </a:cubicBezTo>
                  <a:cubicBezTo>
                    <a:pt x="1458" y="354"/>
                    <a:pt x="1486" y="344"/>
                    <a:pt x="1524" y="344"/>
                  </a:cubicBezTo>
                  <a:cubicBezTo>
                    <a:pt x="1562" y="344"/>
                    <a:pt x="1589" y="354"/>
                    <a:pt x="1617" y="376"/>
                  </a:cubicBezTo>
                  <a:cubicBezTo>
                    <a:pt x="1639" y="398"/>
                    <a:pt x="1655" y="425"/>
                    <a:pt x="1655" y="458"/>
                  </a:cubicBezTo>
                  <a:lnTo>
                    <a:pt x="1759" y="458"/>
                  </a:lnTo>
                  <a:cubicBezTo>
                    <a:pt x="1759" y="398"/>
                    <a:pt x="1737" y="349"/>
                    <a:pt x="1693" y="311"/>
                  </a:cubicBezTo>
                  <a:cubicBezTo>
                    <a:pt x="1650" y="273"/>
                    <a:pt x="1595" y="256"/>
                    <a:pt x="1524" y="256"/>
                  </a:cubicBezTo>
                  <a:cubicBezTo>
                    <a:pt x="1458" y="256"/>
                    <a:pt x="1404" y="273"/>
                    <a:pt x="1360" y="311"/>
                  </a:cubicBezTo>
                  <a:cubicBezTo>
                    <a:pt x="1322" y="349"/>
                    <a:pt x="1300" y="393"/>
                    <a:pt x="1300" y="442"/>
                  </a:cubicBezTo>
                  <a:cubicBezTo>
                    <a:pt x="1300" y="474"/>
                    <a:pt x="1305" y="502"/>
                    <a:pt x="1322" y="523"/>
                  </a:cubicBezTo>
                  <a:cubicBezTo>
                    <a:pt x="1338" y="551"/>
                    <a:pt x="1360" y="567"/>
                    <a:pt x="1393" y="583"/>
                  </a:cubicBezTo>
                  <a:cubicBezTo>
                    <a:pt x="1420" y="600"/>
                    <a:pt x="1464" y="616"/>
                    <a:pt x="1513" y="627"/>
                  </a:cubicBezTo>
                  <a:cubicBezTo>
                    <a:pt x="1568" y="638"/>
                    <a:pt x="1606" y="654"/>
                    <a:pt x="1628" y="671"/>
                  </a:cubicBezTo>
                  <a:cubicBezTo>
                    <a:pt x="1650" y="687"/>
                    <a:pt x="1660" y="709"/>
                    <a:pt x="1660" y="741"/>
                  </a:cubicBezTo>
                  <a:close/>
                  <a:moveTo>
                    <a:pt x="934" y="344"/>
                  </a:moveTo>
                  <a:cubicBezTo>
                    <a:pt x="890" y="344"/>
                    <a:pt x="858" y="360"/>
                    <a:pt x="825" y="393"/>
                  </a:cubicBezTo>
                  <a:cubicBezTo>
                    <a:pt x="797" y="425"/>
                    <a:pt x="781" y="474"/>
                    <a:pt x="776" y="529"/>
                  </a:cubicBezTo>
                  <a:lnTo>
                    <a:pt x="1081" y="529"/>
                  </a:lnTo>
                  <a:lnTo>
                    <a:pt x="1081" y="523"/>
                  </a:lnTo>
                  <a:cubicBezTo>
                    <a:pt x="1076" y="463"/>
                    <a:pt x="1060" y="425"/>
                    <a:pt x="1038" y="393"/>
                  </a:cubicBezTo>
                  <a:cubicBezTo>
                    <a:pt x="1010" y="360"/>
                    <a:pt x="978" y="344"/>
                    <a:pt x="934" y="344"/>
                  </a:cubicBezTo>
                  <a:close/>
                  <a:moveTo>
                    <a:pt x="945" y="921"/>
                  </a:moveTo>
                  <a:cubicBezTo>
                    <a:pt x="863" y="921"/>
                    <a:pt x="797" y="894"/>
                    <a:pt x="743" y="834"/>
                  </a:cubicBezTo>
                  <a:cubicBezTo>
                    <a:pt x="694" y="780"/>
                    <a:pt x="666" y="703"/>
                    <a:pt x="666" y="605"/>
                  </a:cubicBezTo>
                  <a:lnTo>
                    <a:pt x="666" y="589"/>
                  </a:lnTo>
                  <a:cubicBezTo>
                    <a:pt x="666" y="523"/>
                    <a:pt x="677" y="463"/>
                    <a:pt x="699" y="414"/>
                  </a:cubicBezTo>
                  <a:cubicBezTo>
                    <a:pt x="726" y="365"/>
                    <a:pt x="754" y="327"/>
                    <a:pt x="797" y="300"/>
                  </a:cubicBezTo>
                  <a:cubicBezTo>
                    <a:pt x="841" y="273"/>
                    <a:pt x="885" y="256"/>
                    <a:pt x="934" y="256"/>
                  </a:cubicBezTo>
                  <a:cubicBezTo>
                    <a:pt x="1010" y="256"/>
                    <a:pt x="1076" y="284"/>
                    <a:pt x="1120" y="338"/>
                  </a:cubicBezTo>
                  <a:cubicBezTo>
                    <a:pt x="1163" y="393"/>
                    <a:pt x="1185" y="474"/>
                    <a:pt x="1185" y="572"/>
                  </a:cubicBezTo>
                  <a:lnTo>
                    <a:pt x="1185" y="621"/>
                  </a:lnTo>
                  <a:lnTo>
                    <a:pt x="770" y="621"/>
                  </a:lnTo>
                  <a:cubicBezTo>
                    <a:pt x="770" y="681"/>
                    <a:pt x="792" y="736"/>
                    <a:pt x="825" y="774"/>
                  </a:cubicBezTo>
                  <a:cubicBezTo>
                    <a:pt x="858" y="812"/>
                    <a:pt x="901" y="834"/>
                    <a:pt x="950" y="834"/>
                  </a:cubicBezTo>
                  <a:cubicBezTo>
                    <a:pt x="989" y="834"/>
                    <a:pt x="1021" y="823"/>
                    <a:pt x="1043" y="807"/>
                  </a:cubicBezTo>
                  <a:cubicBezTo>
                    <a:pt x="1071" y="790"/>
                    <a:pt x="1092" y="774"/>
                    <a:pt x="1114" y="747"/>
                  </a:cubicBezTo>
                  <a:lnTo>
                    <a:pt x="1174" y="796"/>
                  </a:lnTo>
                  <a:cubicBezTo>
                    <a:pt x="1125" y="883"/>
                    <a:pt x="1049" y="921"/>
                    <a:pt x="945" y="921"/>
                  </a:cubicBezTo>
                  <a:close/>
                  <a:moveTo>
                    <a:pt x="109" y="469"/>
                  </a:moveTo>
                  <a:lnTo>
                    <a:pt x="273" y="469"/>
                  </a:lnTo>
                  <a:cubicBezTo>
                    <a:pt x="328" y="469"/>
                    <a:pt x="371" y="453"/>
                    <a:pt x="404" y="425"/>
                  </a:cubicBezTo>
                  <a:cubicBezTo>
                    <a:pt x="432" y="393"/>
                    <a:pt x="448" y="354"/>
                    <a:pt x="448" y="305"/>
                  </a:cubicBezTo>
                  <a:cubicBezTo>
                    <a:pt x="448" y="251"/>
                    <a:pt x="432" y="213"/>
                    <a:pt x="404" y="180"/>
                  </a:cubicBezTo>
                  <a:cubicBezTo>
                    <a:pt x="371" y="153"/>
                    <a:pt x="328" y="142"/>
                    <a:pt x="273" y="136"/>
                  </a:cubicBezTo>
                  <a:lnTo>
                    <a:pt x="109" y="136"/>
                  </a:lnTo>
                  <a:lnTo>
                    <a:pt x="109" y="469"/>
                  </a:lnTo>
                  <a:close/>
                  <a:moveTo>
                    <a:pt x="300" y="562"/>
                  </a:moveTo>
                  <a:lnTo>
                    <a:pt x="109" y="562"/>
                  </a:lnTo>
                  <a:lnTo>
                    <a:pt x="109" y="910"/>
                  </a:lnTo>
                  <a:lnTo>
                    <a:pt x="0" y="910"/>
                  </a:lnTo>
                  <a:lnTo>
                    <a:pt x="0" y="44"/>
                  </a:lnTo>
                  <a:lnTo>
                    <a:pt x="268" y="44"/>
                  </a:lnTo>
                  <a:cubicBezTo>
                    <a:pt x="361" y="44"/>
                    <a:pt x="432" y="66"/>
                    <a:pt x="481" y="115"/>
                  </a:cubicBezTo>
                  <a:cubicBezTo>
                    <a:pt x="535" y="158"/>
                    <a:pt x="557" y="224"/>
                    <a:pt x="557" y="305"/>
                  </a:cubicBezTo>
                  <a:cubicBezTo>
                    <a:pt x="557" y="360"/>
                    <a:pt x="546" y="409"/>
                    <a:pt x="519" y="447"/>
                  </a:cubicBezTo>
                  <a:cubicBezTo>
                    <a:pt x="492" y="485"/>
                    <a:pt x="448" y="518"/>
                    <a:pt x="399" y="534"/>
                  </a:cubicBezTo>
                  <a:lnTo>
                    <a:pt x="595" y="905"/>
                  </a:lnTo>
                  <a:lnTo>
                    <a:pt x="595" y="910"/>
                  </a:lnTo>
                  <a:lnTo>
                    <a:pt x="475" y="910"/>
                  </a:lnTo>
                  <a:lnTo>
                    <a:pt x="300" y="56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8" name="Freeform 13"/>
            <p:cNvSpPr>
              <a:spLocks noEditPoints="1"/>
            </p:cNvSpPr>
            <p:nvPr/>
          </p:nvSpPr>
          <p:spPr bwMode="auto">
            <a:xfrm>
              <a:off x="1591" y="873"/>
              <a:ext cx="831" cy="101"/>
            </a:xfrm>
            <a:custGeom>
              <a:avLst/>
              <a:gdLst>
                <a:gd name="T0" fmla="*/ 9154 w 9291"/>
                <a:gd name="T1" fmla="*/ 908 h 1137"/>
                <a:gd name="T2" fmla="*/ 8706 w 9291"/>
                <a:gd name="T3" fmla="*/ 1022 h 1137"/>
                <a:gd name="T4" fmla="*/ 9291 w 9291"/>
                <a:gd name="T5" fmla="*/ 0 h 1137"/>
                <a:gd name="T6" fmla="*/ 8624 w 9291"/>
                <a:gd name="T7" fmla="*/ 722 h 1137"/>
                <a:gd name="T8" fmla="*/ 7963 w 9291"/>
                <a:gd name="T9" fmla="*/ 558 h 1137"/>
                <a:gd name="T10" fmla="*/ 8318 w 9291"/>
                <a:gd name="T11" fmla="*/ 1121 h 1137"/>
                <a:gd name="T12" fmla="*/ 7958 w 9291"/>
                <a:gd name="T13" fmla="*/ 334 h 1137"/>
                <a:gd name="T14" fmla="*/ 7406 w 9291"/>
                <a:gd name="T15" fmla="*/ 0 h 1137"/>
                <a:gd name="T16" fmla="*/ 7379 w 9291"/>
                <a:gd name="T17" fmla="*/ 738 h 1137"/>
                <a:gd name="T18" fmla="*/ 7647 w 9291"/>
                <a:gd name="T19" fmla="*/ 1121 h 1137"/>
                <a:gd name="T20" fmla="*/ 7324 w 9291"/>
                <a:gd name="T21" fmla="*/ 317 h 1137"/>
                <a:gd name="T22" fmla="*/ 7193 w 9291"/>
                <a:gd name="T23" fmla="*/ 465 h 1137"/>
                <a:gd name="T24" fmla="*/ 7352 w 9291"/>
                <a:gd name="T25" fmla="*/ 645 h 1137"/>
                <a:gd name="T26" fmla="*/ 7488 w 9291"/>
                <a:gd name="T27" fmla="*/ 1039 h 1137"/>
                <a:gd name="T28" fmla="*/ 6674 w 9291"/>
                <a:gd name="T29" fmla="*/ 427 h 1137"/>
                <a:gd name="T30" fmla="*/ 6674 w 9291"/>
                <a:gd name="T31" fmla="*/ 563 h 1137"/>
                <a:gd name="T32" fmla="*/ 5850 w 9291"/>
                <a:gd name="T33" fmla="*/ 509 h 1137"/>
                <a:gd name="T34" fmla="*/ 6013 w 9291"/>
                <a:gd name="T35" fmla="*/ 1028 h 1137"/>
                <a:gd name="T36" fmla="*/ 6013 w 9291"/>
                <a:gd name="T37" fmla="*/ 1137 h 1137"/>
                <a:gd name="T38" fmla="*/ 6270 w 9291"/>
                <a:gd name="T39" fmla="*/ 432 h 1137"/>
                <a:gd name="T40" fmla="*/ 5653 w 9291"/>
                <a:gd name="T41" fmla="*/ 733 h 1137"/>
                <a:gd name="T42" fmla="*/ 5549 w 9291"/>
                <a:gd name="T43" fmla="*/ 1006 h 1137"/>
                <a:gd name="T44" fmla="*/ 4009 w 9291"/>
                <a:gd name="T45" fmla="*/ 1028 h 1137"/>
                <a:gd name="T46" fmla="*/ 3840 w 9291"/>
                <a:gd name="T47" fmla="*/ 1104 h 1137"/>
                <a:gd name="T48" fmla="*/ 4189 w 9291"/>
                <a:gd name="T49" fmla="*/ 722 h 1137"/>
                <a:gd name="T50" fmla="*/ 4004 w 9291"/>
                <a:gd name="T51" fmla="*/ 432 h 1137"/>
                <a:gd name="T52" fmla="*/ 4004 w 9291"/>
                <a:gd name="T53" fmla="*/ 317 h 1137"/>
                <a:gd name="T54" fmla="*/ 3993 w 9291"/>
                <a:gd name="T55" fmla="*/ 776 h 1137"/>
                <a:gd name="T56" fmla="*/ 3343 w 9291"/>
                <a:gd name="T57" fmla="*/ 202 h 1137"/>
                <a:gd name="T58" fmla="*/ 3283 w 9291"/>
                <a:gd name="T59" fmla="*/ 66 h 1137"/>
                <a:gd name="T60" fmla="*/ 3354 w 9291"/>
                <a:gd name="T61" fmla="*/ 509 h 1137"/>
                <a:gd name="T62" fmla="*/ 2966 w 9291"/>
                <a:gd name="T63" fmla="*/ 738 h 1137"/>
                <a:gd name="T64" fmla="*/ 3108 w 9291"/>
                <a:gd name="T65" fmla="*/ 120 h 1137"/>
                <a:gd name="T66" fmla="*/ 2829 w 9291"/>
                <a:gd name="T67" fmla="*/ 733 h 1137"/>
                <a:gd name="T68" fmla="*/ 3550 w 9291"/>
                <a:gd name="T69" fmla="*/ 738 h 1137"/>
                <a:gd name="T70" fmla="*/ 2878 w 9291"/>
                <a:gd name="T71" fmla="*/ 514 h 1137"/>
                <a:gd name="T72" fmla="*/ 2360 w 9291"/>
                <a:gd name="T73" fmla="*/ 1121 h 1137"/>
                <a:gd name="T74" fmla="*/ 2212 w 9291"/>
                <a:gd name="T75" fmla="*/ 334 h 1137"/>
                <a:gd name="T76" fmla="*/ 1715 w 9291"/>
                <a:gd name="T77" fmla="*/ 437 h 1137"/>
                <a:gd name="T78" fmla="*/ 1999 w 9291"/>
                <a:gd name="T79" fmla="*/ 1011 h 1137"/>
                <a:gd name="T80" fmla="*/ 1994 w 9291"/>
                <a:gd name="T81" fmla="*/ 437 h 1137"/>
                <a:gd name="T82" fmla="*/ 1207 w 9291"/>
                <a:gd name="T83" fmla="*/ 126 h 1137"/>
                <a:gd name="T84" fmla="*/ 1349 w 9291"/>
                <a:gd name="T85" fmla="*/ 66 h 1137"/>
                <a:gd name="T86" fmla="*/ 972 w 9291"/>
                <a:gd name="T87" fmla="*/ 509 h 1137"/>
                <a:gd name="T88" fmla="*/ 1136 w 9291"/>
                <a:gd name="T89" fmla="*/ 1028 h 1137"/>
                <a:gd name="T90" fmla="*/ 972 w 9291"/>
                <a:gd name="T91" fmla="*/ 197 h 1137"/>
                <a:gd name="T92" fmla="*/ 918 w 9291"/>
                <a:gd name="T93" fmla="*/ 66 h 1137"/>
                <a:gd name="T94" fmla="*/ 1327 w 9291"/>
                <a:gd name="T95" fmla="*/ 1088 h 1137"/>
                <a:gd name="T96" fmla="*/ 1136 w 9291"/>
                <a:gd name="T97" fmla="*/ 317 h 1137"/>
                <a:gd name="T98" fmla="*/ 601 w 9291"/>
                <a:gd name="T99" fmla="*/ 634 h 1137"/>
                <a:gd name="T100" fmla="*/ 0 w 9291"/>
                <a:gd name="T101" fmla="*/ 1121 h 1137"/>
                <a:gd name="T102" fmla="*/ 137 w 9291"/>
                <a:gd name="T103" fmla="*/ 519 h 1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291" h="1137">
                  <a:moveTo>
                    <a:pt x="8755" y="738"/>
                  </a:moveTo>
                  <a:cubicBezTo>
                    <a:pt x="8755" y="634"/>
                    <a:pt x="8777" y="563"/>
                    <a:pt x="8810" y="509"/>
                  </a:cubicBezTo>
                  <a:cubicBezTo>
                    <a:pt x="8848" y="459"/>
                    <a:pt x="8903" y="432"/>
                    <a:pt x="8968" y="432"/>
                  </a:cubicBezTo>
                  <a:cubicBezTo>
                    <a:pt x="9050" y="432"/>
                    <a:pt x="9110" y="470"/>
                    <a:pt x="9154" y="547"/>
                  </a:cubicBezTo>
                  <a:lnTo>
                    <a:pt x="9154" y="908"/>
                  </a:lnTo>
                  <a:cubicBezTo>
                    <a:pt x="9116" y="984"/>
                    <a:pt x="9050" y="1022"/>
                    <a:pt x="8968" y="1022"/>
                  </a:cubicBezTo>
                  <a:cubicBezTo>
                    <a:pt x="8903" y="1022"/>
                    <a:pt x="8848" y="995"/>
                    <a:pt x="8810" y="946"/>
                  </a:cubicBezTo>
                  <a:cubicBezTo>
                    <a:pt x="8777" y="897"/>
                    <a:pt x="8755" y="826"/>
                    <a:pt x="8755" y="738"/>
                  </a:cubicBezTo>
                  <a:close/>
                  <a:moveTo>
                    <a:pt x="8624" y="733"/>
                  </a:moveTo>
                  <a:cubicBezTo>
                    <a:pt x="8624" y="853"/>
                    <a:pt x="8651" y="951"/>
                    <a:pt x="8706" y="1022"/>
                  </a:cubicBezTo>
                  <a:cubicBezTo>
                    <a:pt x="8766" y="1099"/>
                    <a:pt x="8843" y="1137"/>
                    <a:pt x="8930" y="1137"/>
                  </a:cubicBezTo>
                  <a:cubicBezTo>
                    <a:pt x="9028" y="1137"/>
                    <a:pt x="9105" y="1104"/>
                    <a:pt x="9159" y="1039"/>
                  </a:cubicBezTo>
                  <a:lnTo>
                    <a:pt x="9165" y="1121"/>
                  </a:lnTo>
                  <a:lnTo>
                    <a:pt x="9291" y="1121"/>
                  </a:lnTo>
                  <a:lnTo>
                    <a:pt x="9291" y="0"/>
                  </a:lnTo>
                  <a:lnTo>
                    <a:pt x="9154" y="0"/>
                  </a:lnTo>
                  <a:lnTo>
                    <a:pt x="9154" y="416"/>
                  </a:lnTo>
                  <a:cubicBezTo>
                    <a:pt x="9099" y="350"/>
                    <a:pt x="9028" y="317"/>
                    <a:pt x="8936" y="317"/>
                  </a:cubicBezTo>
                  <a:cubicBezTo>
                    <a:pt x="8843" y="317"/>
                    <a:pt x="8766" y="355"/>
                    <a:pt x="8706" y="427"/>
                  </a:cubicBezTo>
                  <a:cubicBezTo>
                    <a:pt x="8651" y="503"/>
                    <a:pt x="8624" y="601"/>
                    <a:pt x="8624" y="722"/>
                  </a:cubicBezTo>
                  <a:lnTo>
                    <a:pt x="8624" y="733"/>
                  </a:lnTo>
                  <a:close/>
                  <a:moveTo>
                    <a:pt x="7832" y="334"/>
                  </a:moveTo>
                  <a:lnTo>
                    <a:pt x="7832" y="1121"/>
                  </a:lnTo>
                  <a:lnTo>
                    <a:pt x="7963" y="1121"/>
                  </a:lnTo>
                  <a:lnTo>
                    <a:pt x="7963" y="558"/>
                  </a:lnTo>
                  <a:cubicBezTo>
                    <a:pt x="7985" y="519"/>
                    <a:pt x="8007" y="492"/>
                    <a:pt x="8045" y="470"/>
                  </a:cubicBezTo>
                  <a:cubicBezTo>
                    <a:pt x="8078" y="443"/>
                    <a:pt x="8116" y="432"/>
                    <a:pt x="8160" y="432"/>
                  </a:cubicBezTo>
                  <a:cubicBezTo>
                    <a:pt x="8215" y="432"/>
                    <a:pt x="8253" y="448"/>
                    <a:pt x="8275" y="476"/>
                  </a:cubicBezTo>
                  <a:cubicBezTo>
                    <a:pt x="8302" y="503"/>
                    <a:pt x="8318" y="541"/>
                    <a:pt x="8318" y="601"/>
                  </a:cubicBezTo>
                  <a:lnTo>
                    <a:pt x="8318" y="1121"/>
                  </a:lnTo>
                  <a:lnTo>
                    <a:pt x="8449" y="1121"/>
                  </a:lnTo>
                  <a:lnTo>
                    <a:pt x="8449" y="601"/>
                  </a:lnTo>
                  <a:cubicBezTo>
                    <a:pt x="8449" y="410"/>
                    <a:pt x="8367" y="317"/>
                    <a:pt x="8198" y="317"/>
                  </a:cubicBezTo>
                  <a:cubicBezTo>
                    <a:pt x="8100" y="317"/>
                    <a:pt x="8023" y="355"/>
                    <a:pt x="7963" y="432"/>
                  </a:cubicBezTo>
                  <a:lnTo>
                    <a:pt x="7958" y="334"/>
                  </a:lnTo>
                  <a:lnTo>
                    <a:pt x="7832" y="334"/>
                  </a:lnTo>
                  <a:close/>
                  <a:moveTo>
                    <a:pt x="7264" y="213"/>
                  </a:moveTo>
                  <a:lnTo>
                    <a:pt x="7373" y="219"/>
                  </a:lnTo>
                  <a:lnTo>
                    <a:pt x="7570" y="0"/>
                  </a:lnTo>
                  <a:lnTo>
                    <a:pt x="7406" y="0"/>
                  </a:lnTo>
                  <a:lnTo>
                    <a:pt x="7264" y="213"/>
                  </a:lnTo>
                  <a:close/>
                  <a:moveTo>
                    <a:pt x="7281" y="1022"/>
                  </a:moveTo>
                  <a:cubicBezTo>
                    <a:pt x="7237" y="1022"/>
                    <a:pt x="7199" y="1006"/>
                    <a:pt x="7171" y="984"/>
                  </a:cubicBezTo>
                  <a:cubicBezTo>
                    <a:pt x="7144" y="962"/>
                    <a:pt x="7128" y="929"/>
                    <a:pt x="7128" y="886"/>
                  </a:cubicBezTo>
                  <a:cubicBezTo>
                    <a:pt x="7128" y="787"/>
                    <a:pt x="7215" y="738"/>
                    <a:pt x="7379" y="738"/>
                  </a:cubicBezTo>
                  <a:lnTo>
                    <a:pt x="7483" y="738"/>
                  </a:lnTo>
                  <a:lnTo>
                    <a:pt x="7483" y="902"/>
                  </a:lnTo>
                  <a:cubicBezTo>
                    <a:pt x="7466" y="935"/>
                    <a:pt x="7439" y="968"/>
                    <a:pt x="7401" y="990"/>
                  </a:cubicBezTo>
                  <a:cubicBezTo>
                    <a:pt x="7363" y="1011"/>
                    <a:pt x="7324" y="1022"/>
                    <a:pt x="7281" y="1022"/>
                  </a:cubicBezTo>
                  <a:close/>
                  <a:moveTo>
                    <a:pt x="7647" y="1121"/>
                  </a:moveTo>
                  <a:lnTo>
                    <a:pt x="7647" y="1110"/>
                  </a:lnTo>
                  <a:cubicBezTo>
                    <a:pt x="7630" y="1066"/>
                    <a:pt x="7619" y="1011"/>
                    <a:pt x="7619" y="940"/>
                  </a:cubicBezTo>
                  <a:lnTo>
                    <a:pt x="7619" y="574"/>
                  </a:lnTo>
                  <a:cubicBezTo>
                    <a:pt x="7619" y="492"/>
                    <a:pt x="7592" y="432"/>
                    <a:pt x="7537" y="388"/>
                  </a:cubicBezTo>
                  <a:cubicBezTo>
                    <a:pt x="7488" y="339"/>
                    <a:pt x="7417" y="317"/>
                    <a:pt x="7324" y="317"/>
                  </a:cubicBezTo>
                  <a:cubicBezTo>
                    <a:pt x="7270" y="317"/>
                    <a:pt x="7215" y="328"/>
                    <a:pt x="7166" y="350"/>
                  </a:cubicBezTo>
                  <a:cubicBezTo>
                    <a:pt x="7117" y="372"/>
                    <a:pt x="7079" y="399"/>
                    <a:pt x="7051" y="437"/>
                  </a:cubicBezTo>
                  <a:cubicBezTo>
                    <a:pt x="7024" y="476"/>
                    <a:pt x="7013" y="514"/>
                    <a:pt x="7013" y="552"/>
                  </a:cubicBezTo>
                  <a:lnTo>
                    <a:pt x="7150" y="552"/>
                  </a:lnTo>
                  <a:cubicBezTo>
                    <a:pt x="7150" y="519"/>
                    <a:pt x="7160" y="487"/>
                    <a:pt x="7193" y="465"/>
                  </a:cubicBezTo>
                  <a:cubicBezTo>
                    <a:pt x="7226" y="437"/>
                    <a:pt x="7270" y="427"/>
                    <a:pt x="7319" y="427"/>
                  </a:cubicBezTo>
                  <a:cubicBezTo>
                    <a:pt x="7373" y="427"/>
                    <a:pt x="7412" y="443"/>
                    <a:pt x="7439" y="470"/>
                  </a:cubicBezTo>
                  <a:cubicBezTo>
                    <a:pt x="7472" y="498"/>
                    <a:pt x="7483" y="536"/>
                    <a:pt x="7483" y="580"/>
                  </a:cubicBezTo>
                  <a:lnTo>
                    <a:pt x="7483" y="645"/>
                  </a:lnTo>
                  <a:lnTo>
                    <a:pt x="7352" y="645"/>
                  </a:lnTo>
                  <a:cubicBezTo>
                    <a:pt x="7237" y="645"/>
                    <a:pt x="7150" y="667"/>
                    <a:pt x="7089" y="711"/>
                  </a:cubicBezTo>
                  <a:cubicBezTo>
                    <a:pt x="7024" y="760"/>
                    <a:pt x="6997" y="820"/>
                    <a:pt x="6997" y="902"/>
                  </a:cubicBezTo>
                  <a:cubicBezTo>
                    <a:pt x="6997" y="973"/>
                    <a:pt x="7018" y="1028"/>
                    <a:pt x="7068" y="1072"/>
                  </a:cubicBezTo>
                  <a:cubicBezTo>
                    <a:pt x="7122" y="1115"/>
                    <a:pt x="7182" y="1137"/>
                    <a:pt x="7259" y="1137"/>
                  </a:cubicBezTo>
                  <a:cubicBezTo>
                    <a:pt x="7346" y="1137"/>
                    <a:pt x="7423" y="1104"/>
                    <a:pt x="7488" y="1039"/>
                  </a:cubicBezTo>
                  <a:cubicBezTo>
                    <a:pt x="7494" y="1077"/>
                    <a:pt x="7499" y="1110"/>
                    <a:pt x="7505" y="1121"/>
                  </a:cubicBezTo>
                  <a:lnTo>
                    <a:pt x="7647" y="1121"/>
                  </a:lnTo>
                  <a:close/>
                  <a:moveTo>
                    <a:pt x="6920" y="328"/>
                  </a:moveTo>
                  <a:cubicBezTo>
                    <a:pt x="6909" y="323"/>
                    <a:pt x="6887" y="317"/>
                    <a:pt x="6866" y="317"/>
                  </a:cubicBezTo>
                  <a:cubicBezTo>
                    <a:pt x="6784" y="317"/>
                    <a:pt x="6718" y="355"/>
                    <a:pt x="6674" y="427"/>
                  </a:cubicBezTo>
                  <a:lnTo>
                    <a:pt x="6674" y="334"/>
                  </a:lnTo>
                  <a:lnTo>
                    <a:pt x="6543" y="334"/>
                  </a:lnTo>
                  <a:lnTo>
                    <a:pt x="6543" y="1121"/>
                  </a:lnTo>
                  <a:lnTo>
                    <a:pt x="6674" y="1121"/>
                  </a:lnTo>
                  <a:lnTo>
                    <a:pt x="6674" y="563"/>
                  </a:lnTo>
                  <a:cubicBezTo>
                    <a:pt x="6707" y="487"/>
                    <a:pt x="6767" y="448"/>
                    <a:pt x="6855" y="448"/>
                  </a:cubicBezTo>
                  <a:cubicBezTo>
                    <a:pt x="6882" y="448"/>
                    <a:pt x="6904" y="448"/>
                    <a:pt x="6920" y="454"/>
                  </a:cubicBezTo>
                  <a:lnTo>
                    <a:pt x="6920" y="328"/>
                  </a:lnTo>
                  <a:close/>
                  <a:moveTo>
                    <a:pt x="5790" y="738"/>
                  </a:moveTo>
                  <a:cubicBezTo>
                    <a:pt x="5790" y="640"/>
                    <a:pt x="5811" y="563"/>
                    <a:pt x="5850" y="509"/>
                  </a:cubicBezTo>
                  <a:cubicBezTo>
                    <a:pt x="5893" y="454"/>
                    <a:pt x="5942" y="432"/>
                    <a:pt x="6013" y="432"/>
                  </a:cubicBezTo>
                  <a:cubicBezTo>
                    <a:pt x="6079" y="432"/>
                    <a:pt x="6134" y="454"/>
                    <a:pt x="6177" y="509"/>
                  </a:cubicBezTo>
                  <a:cubicBezTo>
                    <a:pt x="6216" y="563"/>
                    <a:pt x="6237" y="634"/>
                    <a:pt x="6237" y="722"/>
                  </a:cubicBezTo>
                  <a:cubicBezTo>
                    <a:pt x="6237" y="820"/>
                    <a:pt x="6216" y="891"/>
                    <a:pt x="6177" y="946"/>
                  </a:cubicBezTo>
                  <a:cubicBezTo>
                    <a:pt x="6134" y="1001"/>
                    <a:pt x="6079" y="1028"/>
                    <a:pt x="6013" y="1028"/>
                  </a:cubicBezTo>
                  <a:cubicBezTo>
                    <a:pt x="5942" y="1028"/>
                    <a:pt x="5888" y="1001"/>
                    <a:pt x="5850" y="946"/>
                  </a:cubicBezTo>
                  <a:cubicBezTo>
                    <a:pt x="5811" y="897"/>
                    <a:pt x="5790" y="826"/>
                    <a:pt x="5790" y="738"/>
                  </a:cubicBezTo>
                  <a:moveTo>
                    <a:pt x="5653" y="733"/>
                  </a:moveTo>
                  <a:cubicBezTo>
                    <a:pt x="5653" y="853"/>
                    <a:pt x="5686" y="951"/>
                    <a:pt x="5751" y="1028"/>
                  </a:cubicBezTo>
                  <a:cubicBezTo>
                    <a:pt x="5817" y="1099"/>
                    <a:pt x="5904" y="1137"/>
                    <a:pt x="6013" y="1137"/>
                  </a:cubicBezTo>
                  <a:cubicBezTo>
                    <a:pt x="6084" y="1137"/>
                    <a:pt x="6145" y="1121"/>
                    <a:pt x="6199" y="1088"/>
                  </a:cubicBezTo>
                  <a:cubicBezTo>
                    <a:pt x="6254" y="1050"/>
                    <a:pt x="6297" y="1006"/>
                    <a:pt x="6330" y="946"/>
                  </a:cubicBezTo>
                  <a:cubicBezTo>
                    <a:pt x="6358" y="880"/>
                    <a:pt x="6374" y="815"/>
                    <a:pt x="6374" y="738"/>
                  </a:cubicBezTo>
                  <a:lnTo>
                    <a:pt x="6374" y="727"/>
                  </a:lnTo>
                  <a:cubicBezTo>
                    <a:pt x="6374" y="601"/>
                    <a:pt x="6341" y="503"/>
                    <a:pt x="6270" y="432"/>
                  </a:cubicBezTo>
                  <a:cubicBezTo>
                    <a:pt x="6205" y="355"/>
                    <a:pt x="6117" y="317"/>
                    <a:pt x="6013" y="317"/>
                  </a:cubicBezTo>
                  <a:cubicBezTo>
                    <a:pt x="5942" y="317"/>
                    <a:pt x="5882" y="334"/>
                    <a:pt x="5828" y="366"/>
                  </a:cubicBezTo>
                  <a:cubicBezTo>
                    <a:pt x="5773" y="405"/>
                    <a:pt x="5729" y="448"/>
                    <a:pt x="5697" y="514"/>
                  </a:cubicBezTo>
                  <a:cubicBezTo>
                    <a:pt x="5669" y="574"/>
                    <a:pt x="5653" y="645"/>
                    <a:pt x="5653" y="722"/>
                  </a:cubicBezTo>
                  <a:lnTo>
                    <a:pt x="5653" y="733"/>
                  </a:lnTo>
                  <a:close/>
                  <a:moveTo>
                    <a:pt x="5047" y="60"/>
                  </a:moveTo>
                  <a:lnTo>
                    <a:pt x="4905" y="60"/>
                  </a:lnTo>
                  <a:lnTo>
                    <a:pt x="4905" y="1121"/>
                  </a:lnTo>
                  <a:lnTo>
                    <a:pt x="5549" y="1121"/>
                  </a:lnTo>
                  <a:lnTo>
                    <a:pt x="5549" y="1006"/>
                  </a:lnTo>
                  <a:lnTo>
                    <a:pt x="5047" y="1006"/>
                  </a:lnTo>
                  <a:lnTo>
                    <a:pt x="5047" y="60"/>
                  </a:lnTo>
                  <a:close/>
                  <a:moveTo>
                    <a:pt x="4178" y="913"/>
                  </a:moveTo>
                  <a:cubicBezTo>
                    <a:pt x="4178" y="946"/>
                    <a:pt x="4162" y="973"/>
                    <a:pt x="4129" y="995"/>
                  </a:cubicBezTo>
                  <a:cubicBezTo>
                    <a:pt x="4102" y="1017"/>
                    <a:pt x="4058" y="1028"/>
                    <a:pt x="4009" y="1028"/>
                  </a:cubicBezTo>
                  <a:cubicBezTo>
                    <a:pt x="3954" y="1028"/>
                    <a:pt x="3911" y="1011"/>
                    <a:pt x="3872" y="990"/>
                  </a:cubicBezTo>
                  <a:cubicBezTo>
                    <a:pt x="3840" y="962"/>
                    <a:pt x="3823" y="924"/>
                    <a:pt x="3818" y="880"/>
                  </a:cubicBezTo>
                  <a:lnTo>
                    <a:pt x="3687" y="880"/>
                  </a:lnTo>
                  <a:cubicBezTo>
                    <a:pt x="3687" y="924"/>
                    <a:pt x="3698" y="968"/>
                    <a:pt x="3725" y="1011"/>
                  </a:cubicBezTo>
                  <a:cubicBezTo>
                    <a:pt x="3752" y="1050"/>
                    <a:pt x="3791" y="1083"/>
                    <a:pt x="3840" y="1104"/>
                  </a:cubicBezTo>
                  <a:cubicBezTo>
                    <a:pt x="3889" y="1126"/>
                    <a:pt x="3943" y="1137"/>
                    <a:pt x="4009" y="1137"/>
                  </a:cubicBezTo>
                  <a:cubicBezTo>
                    <a:pt x="4096" y="1137"/>
                    <a:pt x="4173" y="1115"/>
                    <a:pt x="4227" y="1072"/>
                  </a:cubicBezTo>
                  <a:cubicBezTo>
                    <a:pt x="4282" y="1033"/>
                    <a:pt x="4315" y="973"/>
                    <a:pt x="4315" y="902"/>
                  </a:cubicBezTo>
                  <a:cubicBezTo>
                    <a:pt x="4315" y="864"/>
                    <a:pt x="4304" y="826"/>
                    <a:pt x="4282" y="798"/>
                  </a:cubicBezTo>
                  <a:cubicBezTo>
                    <a:pt x="4260" y="765"/>
                    <a:pt x="4233" y="744"/>
                    <a:pt x="4189" y="722"/>
                  </a:cubicBezTo>
                  <a:cubicBezTo>
                    <a:pt x="4146" y="700"/>
                    <a:pt x="4091" y="683"/>
                    <a:pt x="4025" y="667"/>
                  </a:cubicBezTo>
                  <a:cubicBezTo>
                    <a:pt x="3960" y="651"/>
                    <a:pt x="3911" y="634"/>
                    <a:pt x="3883" y="618"/>
                  </a:cubicBezTo>
                  <a:cubicBezTo>
                    <a:pt x="3862" y="601"/>
                    <a:pt x="3845" y="580"/>
                    <a:pt x="3845" y="547"/>
                  </a:cubicBezTo>
                  <a:cubicBezTo>
                    <a:pt x="3845" y="509"/>
                    <a:pt x="3862" y="481"/>
                    <a:pt x="3889" y="459"/>
                  </a:cubicBezTo>
                  <a:cubicBezTo>
                    <a:pt x="3916" y="437"/>
                    <a:pt x="3954" y="432"/>
                    <a:pt x="4004" y="432"/>
                  </a:cubicBezTo>
                  <a:cubicBezTo>
                    <a:pt x="4053" y="432"/>
                    <a:pt x="4091" y="443"/>
                    <a:pt x="4124" y="470"/>
                  </a:cubicBezTo>
                  <a:cubicBezTo>
                    <a:pt x="4156" y="498"/>
                    <a:pt x="4167" y="530"/>
                    <a:pt x="4167" y="563"/>
                  </a:cubicBezTo>
                  <a:lnTo>
                    <a:pt x="4304" y="563"/>
                  </a:lnTo>
                  <a:cubicBezTo>
                    <a:pt x="4304" y="492"/>
                    <a:pt x="4277" y="432"/>
                    <a:pt x="4222" y="388"/>
                  </a:cubicBezTo>
                  <a:cubicBezTo>
                    <a:pt x="4167" y="339"/>
                    <a:pt x="4091" y="317"/>
                    <a:pt x="4004" y="317"/>
                  </a:cubicBezTo>
                  <a:cubicBezTo>
                    <a:pt x="3922" y="317"/>
                    <a:pt x="3851" y="339"/>
                    <a:pt x="3796" y="388"/>
                  </a:cubicBezTo>
                  <a:cubicBezTo>
                    <a:pt x="3741" y="432"/>
                    <a:pt x="3714" y="487"/>
                    <a:pt x="3714" y="552"/>
                  </a:cubicBezTo>
                  <a:cubicBezTo>
                    <a:pt x="3714" y="591"/>
                    <a:pt x="3720" y="623"/>
                    <a:pt x="3741" y="651"/>
                  </a:cubicBezTo>
                  <a:cubicBezTo>
                    <a:pt x="3758" y="678"/>
                    <a:pt x="3791" y="705"/>
                    <a:pt x="3829" y="722"/>
                  </a:cubicBezTo>
                  <a:cubicBezTo>
                    <a:pt x="3872" y="744"/>
                    <a:pt x="3922" y="760"/>
                    <a:pt x="3993" y="776"/>
                  </a:cubicBezTo>
                  <a:cubicBezTo>
                    <a:pt x="4064" y="793"/>
                    <a:pt x="4107" y="809"/>
                    <a:pt x="4135" y="826"/>
                  </a:cubicBezTo>
                  <a:cubicBezTo>
                    <a:pt x="4162" y="847"/>
                    <a:pt x="4178" y="875"/>
                    <a:pt x="4178" y="913"/>
                  </a:cubicBezTo>
                  <a:close/>
                  <a:moveTo>
                    <a:pt x="3261" y="126"/>
                  </a:moveTo>
                  <a:cubicBezTo>
                    <a:pt x="3261" y="148"/>
                    <a:pt x="3266" y="164"/>
                    <a:pt x="3283" y="180"/>
                  </a:cubicBezTo>
                  <a:cubicBezTo>
                    <a:pt x="3294" y="191"/>
                    <a:pt x="3315" y="202"/>
                    <a:pt x="3343" y="202"/>
                  </a:cubicBezTo>
                  <a:cubicBezTo>
                    <a:pt x="3370" y="202"/>
                    <a:pt x="3386" y="191"/>
                    <a:pt x="3403" y="180"/>
                  </a:cubicBezTo>
                  <a:cubicBezTo>
                    <a:pt x="3414" y="164"/>
                    <a:pt x="3425" y="148"/>
                    <a:pt x="3425" y="126"/>
                  </a:cubicBezTo>
                  <a:cubicBezTo>
                    <a:pt x="3425" y="98"/>
                    <a:pt x="3414" y="82"/>
                    <a:pt x="3403" y="66"/>
                  </a:cubicBezTo>
                  <a:cubicBezTo>
                    <a:pt x="3386" y="55"/>
                    <a:pt x="3370" y="44"/>
                    <a:pt x="3343" y="44"/>
                  </a:cubicBezTo>
                  <a:cubicBezTo>
                    <a:pt x="3315" y="44"/>
                    <a:pt x="3294" y="55"/>
                    <a:pt x="3283" y="66"/>
                  </a:cubicBezTo>
                  <a:cubicBezTo>
                    <a:pt x="3266" y="82"/>
                    <a:pt x="3261" y="98"/>
                    <a:pt x="3261" y="126"/>
                  </a:cubicBezTo>
                  <a:close/>
                  <a:moveTo>
                    <a:pt x="2966" y="738"/>
                  </a:moveTo>
                  <a:cubicBezTo>
                    <a:pt x="2966" y="640"/>
                    <a:pt x="2988" y="563"/>
                    <a:pt x="3026" y="509"/>
                  </a:cubicBezTo>
                  <a:cubicBezTo>
                    <a:pt x="3070" y="454"/>
                    <a:pt x="3124" y="432"/>
                    <a:pt x="3190" y="432"/>
                  </a:cubicBezTo>
                  <a:cubicBezTo>
                    <a:pt x="3255" y="432"/>
                    <a:pt x="3310" y="454"/>
                    <a:pt x="3354" y="509"/>
                  </a:cubicBezTo>
                  <a:cubicBezTo>
                    <a:pt x="3392" y="563"/>
                    <a:pt x="3414" y="634"/>
                    <a:pt x="3414" y="722"/>
                  </a:cubicBezTo>
                  <a:cubicBezTo>
                    <a:pt x="3414" y="820"/>
                    <a:pt x="3392" y="891"/>
                    <a:pt x="3354" y="946"/>
                  </a:cubicBezTo>
                  <a:cubicBezTo>
                    <a:pt x="3315" y="1001"/>
                    <a:pt x="3261" y="1028"/>
                    <a:pt x="3190" y="1028"/>
                  </a:cubicBezTo>
                  <a:cubicBezTo>
                    <a:pt x="3124" y="1028"/>
                    <a:pt x="3070" y="1001"/>
                    <a:pt x="3026" y="946"/>
                  </a:cubicBezTo>
                  <a:cubicBezTo>
                    <a:pt x="2988" y="897"/>
                    <a:pt x="2966" y="826"/>
                    <a:pt x="2966" y="738"/>
                  </a:cubicBezTo>
                  <a:close/>
                  <a:moveTo>
                    <a:pt x="2949" y="120"/>
                  </a:moveTo>
                  <a:cubicBezTo>
                    <a:pt x="2949" y="142"/>
                    <a:pt x="2955" y="164"/>
                    <a:pt x="2966" y="175"/>
                  </a:cubicBezTo>
                  <a:cubicBezTo>
                    <a:pt x="2982" y="191"/>
                    <a:pt x="3004" y="197"/>
                    <a:pt x="3026" y="197"/>
                  </a:cubicBezTo>
                  <a:cubicBezTo>
                    <a:pt x="3053" y="197"/>
                    <a:pt x="3075" y="191"/>
                    <a:pt x="3086" y="175"/>
                  </a:cubicBezTo>
                  <a:cubicBezTo>
                    <a:pt x="3102" y="164"/>
                    <a:pt x="3108" y="142"/>
                    <a:pt x="3108" y="120"/>
                  </a:cubicBezTo>
                  <a:cubicBezTo>
                    <a:pt x="3108" y="98"/>
                    <a:pt x="3102" y="82"/>
                    <a:pt x="3086" y="66"/>
                  </a:cubicBezTo>
                  <a:cubicBezTo>
                    <a:pt x="3075" y="49"/>
                    <a:pt x="3053" y="44"/>
                    <a:pt x="3026" y="44"/>
                  </a:cubicBezTo>
                  <a:cubicBezTo>
                    <a:pt x="3004" y="44"/>
                    <a:pt x="2982" y="49"/>
                    <a:pt x="2966" y="66"/>
                  </a:cubicBezTo>
                  <a:cubicBezTo>
                    <a:pt x="2955" y="82"/>
                    <a:pt x="2949" y="98"/>
                    <a:pt x="2949" y="120"/>
                  </a:cubicBezTo>
                  <a:close/>
                  <a:moveTo>
                    <a:pt x="2829" y="733"/>
                  </a:moveTo>
                  <a:cubicBezTo>
                    <a:pt x="2829" y="853"/>
                    <a:pt x="2862" y="951"/>
                    <a:pt x="2928" y="1028"/>
                  </a:cubicBezTo>
                  <a:cubicBezTo>
                    <a:pt x="2999" y="1099"/>
                    <a:pt x="3081" y="1137"/>
                    <a:pt x="3190" y="1137"/>
                  </a:cubicBezTo>
                  <a:cubicBezTo>
                    <a:pt x="3261" y="1137"/>
                    <a:pt x="3326" y="1121"/>
                    <a:pt x="3381" y="1088"/>
                  </a:cubicBezTo>
                  <a:cubicBezTo>
                    <a:pt x="3436" y="1050"/>
                    <a:pt x="3474" y="1006"/>
                    <a:pt x="3507" y="946"/>
                  </a:cubicBezTo>
                  <a:cubicBezTo>
                    <a:pt x="3534" y="880"/>
                    <a:pt x="3550" y="815"/>
                    <a:pt x="3550" y="738"/>
                  </a:cubicBezTo>
                  <a:lnTo>
                    <a:pt x="3550" y="727"/>
                  </a:lnTo>
                  <a:cubicBezTo>
                    <a:pt x="3550" y="601"/>
                    <a:pt x="3517" y="503"/>
                    <a:pt x="3452" y="432"/>
                  </a:cubicBezTo>
                  <a:cubicBezTo>
                    <a:pt x="3381" y="355"/>
                    <a:pt x="3294" y="317"/>
                    <a:pt x="3190" y="317"/>
                  </a:cubicBezTo>
                  <a:cubicBezTo>
                    <a:pt x="3119" y="317"/>
                    <a:pt x="3059" y="334"/>
                    <a:pt x="3004" y="366"/>
                  </a:cubicBezTo>
                  <a:cubicBezTo>
                    <a:pt x="2949" y="405"/>
                    <a:pt x="2906" y="448"/>
                    <a:pt x="2878" y="514"/>
                  </a:cubicBezTo>
                  <a:cubicBezTo>
                    <a:pt x="2846" y="574"/>
                    <a:pt x="2829" y="645"/>
                    <a:pt x="2829" y="722"/>
                  </a:cubicBezTo>
                  <a:lnTo>
                    <a:pt x="2829" y="733"/>
                  </a:lnTo>
                  <a:close/>
                  <a:moveTo>
                    <a:pt x="2212" y="334"/>
                  </a:moveTo>
                  <a:lnTo>
                    <a:pt x="2076" y="334"/>
                  </a:lnTo>
                  <a:lnTo>
                    <a:pt x="2360" y="1121"/>
                  </a:lnTo>
                  <a:lnTo>
                    <a:pt x="2463" y="1121"/>
                  </a:lnTo>
                  <a:lnTo>
                    <a:pt x="2747" y="334"/>
                  </a:lnTo>
                  <a:lnTo>
                    <a:pt x="2611" y="334"/>
                  </a:lnTo>
                  <a:lnTo>
                    <a:pt x="2414" y="940"/>
                  </a:lnTo>
                  <a:lnTo>
                    <a:pt x="2212" y="334"/>
                  </a:lnTo>
                  <a:close/>
                  <a:moveTo>
                    <a:pt x="1715" y="142"/>
                  </a:moveTo>
                  <a:lnTo>
                    <a:pt x="1715" y="334"/>
                  </a:lnTo>
                  <a:lnTo>
                    <a:pt x="1568" y="334"/>
                  </a:lnTo>
                  <a:lnTo>
                    <a:pt x="1568" y="437"/>
                  </a:lnTo>
                  <a:lnTo>
                    <a:pt x="1715" y="437"/>
                  </a:lnTo>
                  <a:lnTo>
                    <a:pt x="1715" y="929"/>
                  </a:lnTo>
                  <a:cubicBezTo>
                    <a:pt x="1715" y="995"/>
                    <a:pt x="1726" y="1044"/>
                    <a:pt x="1759" y="1083"/>
                  </a:cubicBezTo>
                  <a:cubicBezTo>
                    <a:pt x="1792" y="1121"/>
                    <a:pt x="1835" y="1137"/>
                    <a:pt x="1895" y="1137"/>
                  </a:cubicBezTo>
                  <a:cubicBezTo>
                    <a:pt x="1928" y="1137"/>
                    <a:pt x="1966" y="1132"/>
                    <a:pt x="1999" y="1121"/>
                  </a:cubicBezTo>
                  <a:lnTo>
                    <a:pt x="1999" y="1011"/>
                  </a:lnTo>
                  <a:cubicBezTo>
                    <a:pt x="1972" y="1022"/>
                    <a:pt x="1950" y="1022"/>
                    <a:pt x="1934" y="1022"/>
                  </a:cubicBezTo>
                  <a:cubicBezTo>
                    <a:pt x="1901" y="1022"/>
                    <a:pt x="1879" y="1017"/>
                    <a:pt x="1868" y="1001"/>
                  </a:cubicBezTo>
                  <a:cubicBezTo>
                    <a:pt x="1857" y="984"/>
                    <a:pt x="1846" y="957"/>
                    <a:pt x="1846" y="929"/>
                  </a:cubicBezTo>
                  <a:lnTo>
                    <a:pt x="1846" y="437"/>
                  </a:lnTo>
                  <a:lnTo>
                    <a:pt x="1994" y="437"/>
                  </a:lnTo>
                  <a:lnTo>
                    <a:pt x="1994" y="334"/>
                  </a:lnTo>
                  <a:lnTo>
                    <a:pt x="1846" y="334"/>
                  </a:lnTo>
                  <a:lnTo>
                    <a:pt x="1846" y="142"/>
                  </a:lnTo>
                  <a:lnTo>
                    <a:pt x="1715" y="142"/>
                  </a:lnTo>
                  <a:close/>
                  <a:moveTo>
                    <a:pt x="1207" y="126"/>
                  </a:moveTo>
                  <a:cubicBezTo>
                    <a:pt x="1207" y="148"/>
                    <a:pt x="1218" y="164"/>
                    <a:pt x="1229" y="180"/>
                  </a:cubicBezTo>
                  <a:cubicBezTo>
                    <a:pt x="1240" y="191"/>
                    <a:pt x="1262" y="202"/>
                    <a:pt x="1289" y="202"/>
                  </a:cubicBezTo>
                  <a:cubicBezTo>
                    <a:pt x="1316" y="202"/>
                    <a:pt x="1333" y="191"/>
                    <a:pt x="1349" y="180"/>
                  </a:cubicBezTo>
                  <a:cubicBezTo>
                    <a:pt x="1360" y="164"/>
                    <a:pt x="1371" y="148"/>
                    <a:pt x="1371" y="126"/>
                  </a:cubicBezTo>
                  <a:cubicBezTo>
                    <a:pt x="1371" y="98"/>
                    <a:pt x="1360" y="82"/>
                    <a:pt x="1349" y="66"/>
                  </a:cubicBezTo>
                  <a:cubicBezTo>
                    <a:pt x="1333" y="55"/>
                    <a:pt x="1316" y="44"/>
                    <a:pt x="1289" y="44"/>
                  </a:cubicBezTo>
                  <a:cubicBezTo>
                    <a:pt x="1262" y="44"/>
                    <a:pt x="1240" y="55"/>
                    <a:pt x="1229" y="66"/>
                  </a:cubicBezTo>
                  <a:cubicBezTo>
                    <a:pt x="1218" y="82"/>
                    <a:pt x="1207" y="98"/>
                    <a:pt x="1207" y="126"/>
                  </a:cubicBezTo>
                  <a:close/>
                  <a:moveTo>
                    <a:pt x="912" y="738"/>
                  </a:moveTo>
                  <a:cubicBezTo>
                    <a:pt x="912" y="640"/>
                    <a:pt x="934" y="563"/>
                    <a:pt x="972" y="509"/>
                  </a:cubicBezTo>
                  <a:cubicBezTo>
                    <a:pt x="1016" y="454"/>
                    <a:pt x="1071" y="432"/>
                    <a:pt x="1136" y="432"/>
                  </a:cubicBezTo>
                  <a:cubicBezTo>
                    <a:pt x="1202" y="432"/>
                    <a:pt x="1256" y="454"/>
                    <a:pt x="1300" y="509"/>
                  </a:cubicBezTo>
                  <a:cubicBezTo>
                    <a:pt x="1338" y="563"/>
                    <a:pt x="1360" y="634"/>
                    <a:pt x="1360" y="722"/>
                  </a:cubicBezTo>
                  <a:cubicBezTo>
                    <a:pt x="1360" y="820"/>
                    <a:pt x="1338" y="891"/>
                    <a:pt x="1300" y="946"/>
                  </a:cubicBezTo>
                  <a:cubicBezTo>
                    <a:pt x="1262" y="1001"/>
                    <a:pt x="1207" y="1028"/>
                    <a:pt x="1136" y="1028"/>
                  </a:cubicBezTo>
                  <a:cubicBezTo>
                    <a:pt x="1071" y="1028"/>
                    <a:pt x="1016" y="1001"/>
                    <a:pt x="972" y="946"/>
                  </a:cubicBezTo>
                  <a:cubicBezTo>
                    <a:pt x="934" y="897"/>
                    <a:pt x="912" y="826"/>
                    <a:pt x="912" y="738"/>
                  </a:cubicBezTo>
                  <a:moveTo>
                    <a:pt x="896" y="120"/>
                  </a:moveTo>
                  <a:cubicBezTo>
                    <a:pt x="896" y="142"/>
                    <a:pt x="901" y="164"/>
                    <a:pt x="918" y="175"/>
                  </a:cubicBezTo>
                  <a:cubicBezTo>
                    <a:pt x="929" y="191"/>
                    <a:pt x="950" y="197"/>
                    <a:pt x="972" y="197"/>
                  </a:cubicBezTo>
                  <a:cubicBezTo>
                    <a:pt x="1000" y="197"/>
                    <a:pt x="1021" y="191"/>
                    <a:pt x="1032" y="175"/>
                  </a:cubicBezTo>
                  <a:cubicBezTo>
                    <a:pt x="1049" y="164"/>
                    <a:pt x="1054" y="142"/>
                    <a:pt x="1054" y="120"/>
                  </a:cubicBezTo>
                  <a:cubicBezTo>
                    <a:pt x="1054" y="98"/>
                    <a:pt x="1049" y="82"/>
                    <a:pt x="1032" y="66"/>
                  </a:cubicBezTo>
                  <a:cubicBezTo>
                    <a:pt x="1021" y="49"/>
                    <a:pt x="1000" y="44"/>
                    <a:pt x="972" y="44"/>
                  </a:cubicBezTo>
                  <a:cubicBezTo>
                    <a:pt x="950" y="44"/>
                    <a:pt x="929" y="49"/>
                    <a:pt x="918" y="66"/>
                  </a:cubicBezTo>
                  <a:cubicBezTo>
                    <a:pt x="901" y="82"/>
                    <a:pt x="896" y="98"/>
                    <a:pt x="896" y="120"/>
                  </a:cubicBezTo>
                  <a:close/>
                  <a:moveTo>
                    <a:pt x="776" y="733"/>
                  </a:moveTo>
                  <a:cubicBezTo>
                    <a:pt x="776" y="853"/>
                    <a:pt x="808" y="951"/>
                    <a:pt x="879" y="1028"/>
                  </a:cubicBezTo>
                  <a:cubicBezTo>
                    <a:pt x="945" y="1099"/>
                    <a:pt x="1032" y="1137"/>
                    <a:pt x="1136" y="1137"/>
                  </a:cubicBezTo>
                  <a:cubicBezTo>
                    <a:pt x="1207" y="1137"/>
                    <a:pt x="1273" y="1121"/>
                    <a:pt x="1327" y="1088"/>
                  </a:cubicBezTo>
                  <a:cubicBezTo>
                    <a:pt x="1382" y="1050"/>
                    <a:pt x="1420" y="1006"/>
                    <a:pt x="1453" y="946"/>
                  </a:cubicBezTo>
                  <a:cubicBezTo>
                    <a:pt x="1480" y="880"/>
                    <a:pt x="1497" y="815"/>
                    <a:pt x="1497" y="738"/>
                  </a:cubicBezTo>
                  <a:lnTo>
                    <a:pt x="1497" y="727"/>
                  </a:lnTo>
                  <a:cubicBezTo>
                    <a:pt x="1497" y="601"/>
                    <a:pt x="1464" y="503"/>
                    <a:pt x="1398" y="432"/>
                  </a:cubicBezTo>
                  <a:cubicBezTo>
                    <a:pt x="1327" y="355"/>
                    <a:pt x="1245" y="317"/>
                    <a:pt x="1136" y="317"/>
                  </a:cubicBezTo>
                  <a:cubicBezTo>
                    <a:pt x="1065" y="317"/>
                    <a:pt x="1005" y="334"/>
                    <a:pt x="950" y="366"/>
                  </a:cubicBezTo>
                  <a:cubicBezTo>
                    <a:pt x="896" y="405"/>
                    <a:pt x="852" y="448"/>
                    <a:pt x="825" y="514"/>
                  </a:cubicBezTo>
                  <a:cubicBezTo>
                    <a:pt x="792" y="574"/>
                    <a:pt x="776" y="645"/>
                    <a:pt x="776" y="722"/>
                  </a:cubicBezTo>
                  <a:lnTo>
                    <a:pt x="776" y="733"/>
                  </a:lnTo>
                  <a:close/>
                  <a:moveTo>
                    <a:pt x="601" y="634"/>
                  </a:moveTo>
                  <a:lnTo>
                    <a:pt x="137" y="634"/>
                  </a:lnTo>
                  <a:lnTo>
                    <a:pt x="137" y="1006"/>
                  </a:lnTo>
                  <a:lnTo>
                    <a:pt x="672" y="1006"/>
                  </a:lnTo>
                  <a:lnTo>
                    <a:pt x="672" y="1121"/>
                  </a:lnTo>
                  <a:lnTo>
                    <a:pt x="0" y="1121"/>
                  </a:lnTo>
                  <a:lnTo>
                    <a:pt x="0" y="60"/>
                  </a:lnTo>
                  <a:lnTo>
                    <a:pt x="666" y="60"/>
                  </a:lnTo>
                  <a:lnTo>
                    <a:pt x="666" y="175"/>
                  </a:lnTo>
                  <a:lnTo>
                    <a:pt x="137" y="175"/>
                  </a:lnTo>
                  <a:lnTo>
                    <a:pt x="137" y="519"/>
                  </a:lnTo>
                  <a:lnTo>
                    <a:pt x="601" y="519"/>
                  </a:lnTo>
                  <a:lnTo>
                    <a:pt x="601" y="63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9" name="Freeform 14"/>
            <p:cNvSpPr>
              <a:spLocks noEditPoints="1"/>
            </p:cNvSpPr>
            <p:nvPr/>
          </p:nvSpPr>
          <p:spPr bwMode="auto">
            <a:xfrm>
              <a:off x="808" y="394"/>
              <a:ext cx="668" cy="854"/>
            </a:xfrm>
            <a:custGeom>
              <a:avLst/>
              <a:gdLst>
                <a:gd name="T0" fmla="*/ 6221 w 7482"/>
                <a:gd name="T1" fmla="*/ 2465 h 9552"/>
                <a:gd name="T2" fmla="*/ 6227 w 7482"/>
                <a:gd name="T3" fmla="*/ 2317 h 9552"/>
                <a:gd name="T4" fmla="*/ 5577 w 7482"/>
                <a:gd name="T5" fmla="*/ 2454 h 9552"/>
                <a:gd name="T6" fmla="*/ 5032 w 7482"/>
                <a:gd name="T7" fmla="*/ 3246 h 9552"/>
                <a:gd name="T8" fmla="*/ 6210 w 7482"/>
                <a:gd name="T9" fmla="*/ 2191 h 9552"/>
                <a:gd name="T10" fmla="*/ 6200 w 7482"/>
                <a:gd name="T11" fmla="*/ 3339 h 9552"/>
                <a:gd name="T12" fmla="*/ 6271 w 7482"/>
                <a:gd name="T13" fmla="*/ 1355 h 9552"/>
                <a:gd name="T14" fmla="*/ 5616 w 7482"/>
                <a:gd name="T15" fmla="*/ 2350 h 9552"/>
                <a:gd name="T16" fmla="*/ 6096 w 7482"/>
                <a:gd name="T17" fmla="*/ 2508 h 9552"/>
                <a:gd name="T18" fmla="*/ 5605 w 7482"/>
                <a:gd name="T19" fmla="*/ 2415 h 9552"/>
                <a:gd name="T20" fmla="*/ 5496 w 7482"/>
                <a:gd name="T21" fmla="*/ 2372 h 9552"/>
                <a:gd name="T22" fmla="*/ 4977 w 7482"/>
                <a:gd name="T23" fmla="*/ 1503 h 9552"/>
                <a:gd name="T24" fmla="*/ 5004 w 7482"/>
                <a:gd name="T25" fmla="*/ 3153 h 9552"/>
                <a:gd name="T26" fmla="*/ 5550 w 7482"/>
                <a:gd name="T27" fmla="*/ 2372 h 9552"/>
                <a:gd name="T28" fmla="*/ 5534 w 7482"/>
                <a:gd name="T29" fmla="*/ 2312 h 9552"/>
                <a:gd name="T30" fmla="*/ 6079 w 7482"/>
                <a:gd name="T31" fmla="*/ 1492 h 9552"/>
                <a:gd name="T32" fmla="*/ 5070 w 7482"/>
                <a:gd name="T33" fmla="*/ 3230 h 9552"/>
                <a:gd name="T34" fmla="*/ 5070 w 7482"/>
                <a:gd name="T35" fmla="*/ 1514 h 9552"/>
                <a:gd name="T36" fmla="*/ 5550 w 7482"/>
                <a:gd name="T37" fmla="*/ 2333 h 9552"/>
                <a:gd name="T38" fmla="*/ 6161 w 7482"/>
                <a:gd name="T39" fmla="*/ 3295 h 9552"/>
                <a:gd name="T40" fmla="*/ 6189 w 7482"/>
                <a:gd name="T41" fmla="*/ 1432 h 9552"/>
                <a:gd name="T42" fmla="*/ 6172 w 7482"/>
                <a:gd name="T43" fmla="*/ 2262 h 9552"/>
                <a:gd name="T44" fmla="*/ 4813 w 7482"/>
                <a:gd name="T45" fmla="*/ 3481 h 9552"/>
                <a:gd name="T46" fmla="*/ 3825 w 7482"/>
                <a:gd name="T47" fmla="*/ 5213 h 9552"/>
                <a:gd name="T48" fmla="*/ 3667 w 7482"/>
                <a:gd name="T49" fmla="*/ 5213 h 9552"/>
                <a:gd name="T50" fmla="*/ 3340 w 7482"/>
                <a:gd name="T51" fmla="*/ 5989 h 9552"/>
                <a:gd name="T52" fmla="*/ 3667 w 7482"/>
                <a:gd name="T53" fmla="*/ 7219 h 9552"/>
                <a:gd name="T54" fmla="*/ 3061 w 7482"/>
                <a:gd name="T55" fmla="*/ 8230 h 9552"/>
                <a:gd name="T56" fmla="*/ 3553 w 7482"/>
                <a:gd name="T57" fmla="*/ 8448 h 9552"/>
                <a:gd name="T58" fmla="*/ 4437 w 7482"/>
                <a:gd name="T59" fmla="*/ 8186 h 9552"/>
                <a:gd name="T60" fmla="*/ 4011 w 7482"/>
                <a:gd name="T61" fmla="*/ 6836 h 9552"/>
                <a:gd name="T62" fmla="*/ 4611 w 7482"/>
                <a:gd name="T63" fmla="*/ 5853 h 9552"/>
                <a:gd name="T64" fmla="*/ 3678 w 7482"/>
                <a:gd name="T65" fmla="*/ 4262 h 9552"/>
                <a:gd name="T66" fmla="*/ 3804 w 7482"/>
                <a:gd name="T67" fmla="*/ 126 h 9552"/>
                <a:gd name="T68" fmla="*/ 0 w 7482"/>
                <a:gd name="T69" fmla="*/ 3738 h 9552"/>
                <a:gd name="T70" fmla="*/ 2576 w 7482"/>
                <a:gd name="T71" fmla="*/ 2536 h 9552"/>
                <a:gd name="T72" fmla="*/ 2106 w 7482"/>
                <a:gd name="T73" fmla="*/ 2410 h 9552"/>
                <a:gd name="T74" fmla="*/ 2565 w 7482"/>
                <a:gd name="T75" fmla="*/ 2224 h 9552"/>
                <a:gd name="T76" fmla="*/ 2980 w 7482"/>
                <a:gd name="T77" fmla="*/ 2279 h 9552"/>
                <a:gd name="T78" fmla="*/ 2603 w 7482"/>
                <a:gd name="T79" fmla="*/ 2175 h 9552"/>
                <a:gd name="T80" fmla="*/ 2014 w 7482"/>
                <a:gd name="T81" fmla="*/ 2137 h 9552"/>
                <a:gd name="T82" fmla="*/ 1648 w 7482"/>
                <a:gd name="T83" fmla="*/ 1601 h 9552"/>
                <a:gd name="T84" fmla="*/ 1413 w 7482"/>
                <a:gd name="T85" fmla="*/ 1656 h 9552"/>
                <a:gd name="T86" fmla="*/ 1402 w 7482"/>
                <a:gd name="T87" fmla="*/ 2241 h 9552"/>
                <a:gd name="T88" fmla="*/ 922 w 7482"/>
                <a:gd name="T89" fmla="*/ 1967 h 9552"/>
                <a:gd name="T90" fmla="*/ 556 w 7482"/>
                <a:gd name="T91" fmla="*/ 2312 h 9552"/>
                <a:gd name="T92" fmla="*/ 922 w 7482"/>
                <a:gd name="T93" fmla="*/ 2268 h 9552"/>
                <a:gd name="T94" fmla="*/ 1195 w 7482"/>
                <a:gd name="T95" fmla="*/ 2640 h 9552"/>
                <a:gd name="T96" fmla="*/ 1315 w 7482"/>
                <a:gd name="T97" fmla="*/ 2481 h 9552"/>
                <a:gd name="T98" fmla="*/ 1773 w 7482"/>
                <a:gd name="T99" fmla="*/ 2213 h 9552"/>
                <a:gd name="T100" fmla="*/ 2030 w 7482"/>
                <a:gd name="T101" fmla="*/ 2782 h 9552"/>
                <a:gd name="T102" fmla="*/ 1899 w 7482"/>
                <a:gd name="T103" fmla="*/ 3268 h 9552"/>
                <a:gd name="T104" fmla="*/ 2024 w 7482"/>
                <a:gd name="T105" fmla="*/ 3224 h 9552"/>
                <a:gd name="T106" fmla="*/ 2292 w 7482"/>
                <a:gd name="T107" fmla="*/ 2738 h 9552"/>
                <a:gd name="T108" fmla="*/ 2925 w 7482"/>
                <a:gd name="T109" fmla="*/ 3060 h 9552"/>
                <a:gd name="T110" fmla="*/ 3029 w 7482"/>
                <a:gd name="T111" fmla="*/ 2984 h 9552"/>
                <a:gd name="T112" fmla="*/ 2658 w 7482"/>
                <a:gd name="T113" fmla="*/ 2563 h 9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482" h="9552">
                  <a:moveTo>
                    <a:pt x="6221" y="2426"/>
                  </a:moveTo>
                  <a:cubicBezTo>
                    <a:pt x="6216" y="2426"/>
                    <a:pt x="6216" y="2426"/>
                    <a:pt x="6216" y="2432"/>
                  </a:cubicBezTo>
                  <a:cubicBezTo>
                    <a:pt x="6216" y="2437"/>
                    <a:pt x="6216" y="2437"/>
                    <a:pt x="6221" y="2437"/>
                  </a:cubicBezTo>
                  <a:cubicBezTo>
                    <a:pt x="6227" y="2437"/>
                    <a:pt x="6227" y="2437"/>
                    <a:pt x="6227" y="2432"/>
                  </a:cubicBezTo>
                  <a:cubicBezTo>
                    <a:pt x="6227" y="2426"/>
                    <a:pt x="6227" y="2426"/>
                    <a:pt x="6221" y="2426"/>
                  </a:cubicBezTo>
                  <a:close/>
                  <a:moveTo>
                    <a:pt x="6254" y="2432"/>
                  </a:moveTo>
                  <a:cubicBezTo>
                    <a:pt x="6254" y="2448"/>
                    <a:pt x="6238" y="2465"/>
                    <a:pt x="6221" y="2465"/>
                  </a:cubicBezTo>
                  <a:cubicBezTo>
                    <a:pt x="6205" y="2465"/>
                    <a:pt x="6189" y="2448"/>
                    <a:pt x="6189" y="2432"/>
                  </a:cubicBezTo>
                  <a:cubicBezTo>
                    <a:pt x="6189" y="2415"/>
                    <a:pt x="6205" y="2399"/>
                    <a:pt x="6221" y="2399"/>
                  </a:cubicBezTo>
                  <a:cubicBezTo>
                    <a:pt x="6238" y="2399"/>
                    <a:pt x="6254" y="2415"/>
                    <a:pt x="6254" y="2432"/>
                  </a:cubicBezTo>
                  <a:close/>
                  <a:moveTo>
                    <a:pt x="6221" y="2306"/>
                  </a:moveTo>
                  <a:cubicBezTo>
                    <a:pt x="6216" y="2306"/>
                    <a:pt x="6216" y="2312"/>
                    <a:pt x="6216" y="2317"/>
                  </a:cubicBezTo>
                  <a:cubicBezTo>
                    <a:pt x="6216" y="2317"/>
                    <a:pt x="6216" y="2323"/>
                    <a:pt x="6221" y="2323"/>
                  </a:cubicBezTo>
                  <a:cubicBezTo>
                    <a:pt x="6227" y="2323"/>
                    <a:pt x="6227" y="2317"/>
                    <a:pt x="6227" y="2317"/>
                  </a:cubicBezTo>
                  <a:cubicBezTo>
                    <a:pt x="6227" y="2312"/>
                    <a:pt x="6227" y="2306"/>
                    <a:pt x="6221" y="2306"/>
                  </a:cubicBezTo>
                  <a:close/>
                  <a:moveTo>
                    <a:pt x="6254" y="2317"/>
                  </a:moveTo>
                  <a:cubicBezTo>
                    <a:pt x="6254" y="2333"/>
                    <a:pt x="6238" y="2344"/>
                    <a:pt x="6221" y="2344"/>
                  </a:cubicBezTo>
                  <a:cubicBezTo>
                    <a:pt x="6205" y="2344"/>
                    <a:pt x="6189" y="2333"/>
                    <a:pt x="6189" y="2317"/>
                  </a:cubicBezTo>
                  <a:cubicBezTo>
                    <a:pt x="6189" y="2295"/>
                    <a:pt x="6205" y="2284"/>
                    <a:pt x="6221" y="2284"/>
                  </a:cubicBezTo>
                  <a:cubicBezTo>
                    <a:pt x="6238" y="2284"/>
                    <a:pt x="6254" y="2295"/>
                    <a:pt x="6254" y="2317"/>
                  </a:cubicBezTo>
                  <a:close/>
                  <a:moveTo>
                    <a:pt x="5577" y="2454"/>
                  </a:moveTo>
                  <a:lnTo>
                    <a:pt x="5588" y="2437"/>
                  </a:lnTo>
                  <a:lnTo>
                    <a:pt x="6134" y="3273"/>
                  </a:lnTo>
                  <a:lnTo>
                    <a:pt x="4988" y="3273"/>
                  </a:lnTo>
                  <a:lnTo>
                    <a:pt x="5539" y="2437"/>
                  </a:lnTo>
                  <a:lnTo>
                    <a:pt x="5550" y="2454"/>
                  </a:lnTo>
                  <a:lnTo>
                    <a:pt x="5037" y="3235"/>
                  </a:lnTo>
                  <a:cubicBezTo>
                    <a:pt x="5037" y="3241"/>
                    <a:pt x="5032" y="3241"/>
                    <a:pt x="5032" y="3246"/>
                  </a:cubicBezTo>
                  <a:cubicBezTo>
                    <a:pt x="5032" y="3252"/>
                    <a:pt x="5037" y="3257"/>
                    <a:pt x="5048" y="3257"/>
                  </a:cubicBezTo>
                  <a:lnTo>
                    <a:pt x="6079" y="3257"/>
                  </a:lnTo>
                  <a:cubicBezTo>
                    <a:pt x="6085" y="3257"/>
                    <a:pt x="6090" y="3252"/>
                    <a:pt x="6090" y="3246"/>
                  </a:cubicBezTo>
                  <a:cubicBezTo>
                    <a:pt x="6090" y="3241"/>
                    <a:pt x="6090" y="3241"/>
                    <a:pt x="6090" y="3235"/>
                  </a:cubicBezTo>
                  <a:lnTo>
                    <a:pt x="5577" y="2454"/>
                  </a:lnTo>
                  <a:close/>
                  <a:moveTo>
                    <a:pt x="6271" y="2191"/>
                  </a:moveTo>
                  <a:lnTo>
                    <a:pt x="6210" y="2191"/>
                  </a:lnTo>
                  <a:lnTo>
                    <a:pt x="6210" y="1421"/>
                  </a:lnTo>
                  <a:cubicBezTo>
                    <a:pt x="6210" y="1415"/>
                    <a:pt x="6205" y="1410"/>
                    <a:pt x="6200" y="1410"/>
                  </a:cubicBezTo>
                  <a:lnTo>
                    <a:pt x="4928" y="1410"/>
                  </a:lnTo>
                  <a:cubicBezTo>
                    <a:pt x="4917" y="1410"/>
                    <a:pt x="4912" y="1415"/>
                    <a:pt x="4912" y="1421"/>
                  </a:cubicBezTo>
                  <a:lnTo>
                    <a:pt x="4912" y="3328"/>
                  </a:lnTo>
                  <a:cubicBezTo>
                    <a:pt x="4912" y="3334"/>
                    <a:pt x="4917" y="3339"/>
                    <a:pt x="4928" y="3339"/>
                  </a:cubicBezTo>
                  <a:lnTo>
                    <a:pt x="6200" y="3339"/>
                  </a:lnTo>
                  <a:cubicBezTo>
                    <a:pt x="6205" y="3339"/>
                    <a:pt x="6210" y="3334"/>
                    <a:pt x="6210" y="3328"/>
                  </a:cubicBezTo>
                  <a:lnTo>
                    <a:pt x="6210" y="2552"/>
                  </a:lnTo>
                  <a:lnTo>
                    <a:pt x="6271" y="2552"/>
                  </a:lnTo>
                  <a:lnTo>
                    <a:pt x="6271" y="3394"/>
                  </a:lnTo>
                  <a:lnTo>
                    <a:pt x="4857" y="3394"/>
                  </a:lnTo>
                  <a:lnTo>
                    <a:pt x="4857" y="1355"/>
                  </a:lnTo>
                  <a:lnTo>
                    <a:pt x="6271" y="1355"/>
                  </a:lnTo>
                  <a:lnTo>
                    <a:pt x="6271" y="2191"/>
                  </a:lnTo>
                  <a:close/>
                  <a:moveTo>
                    <a:pt x="6145" y="2191"/>
                  </a:moveTo>
                  <a:cubicBezTo>
                    <a:pt x="6145" y="2191"/>
                    <a:pt x="6134" y="2191"/>
                    <a:pt x="6134" y="2197"/>
                  </a:cubicBezTo>
                  <a:lnTo>
                    <a:pt x="6134" y="1601"/>
                  </a:lnTo>
                  <a:cubicBezTo>
                    <a:pt x="6134" y="1590"/>
                    <a:pt x="6123" y="1585"/>
                    <a:pt x="6118" y="1585"/>
                  </a:cubicBezTo>
                  <a:cubicBezTo>
                    <a:pt x="6112" y="1585"/>
                    <a:pt x="6112" y="1590"/>
                    <a:pt x="6107" y="1590"/>
                  </a:cubicBezTo>
                  <a:lnTo>
                    <a:pt x="5616" y="2350"/>
                  </a:lnTo>
                  <a:lnTo>
                    <a:pt x="5605" y="2333"/>
                  </a:lnTo>
                  <a:lnTo>
                    <a:pt x="6145" y="1503"/>
                  </a:lnTo>
                  <a:lnTo>
                    <a:pt x="6145" y="2191"/>
                  </a:lnTo>
                  <a:close/>
                  <a:moveTo>
                    <a:pt x="6107" y="1639"/>
                  </a:moveTo>
                  <a:lnTo>
                    <a:pt x="6107" y="2213"/>
                  </a:lnTo>
                  <a:cubicBezTo>
                    <a:pt x="6101" y="2219"/>
                    <a:pt x="6096" y="2230"/>
                    <a:pt x="6096" y="2241"/>
                  </a:cubicBezTo>
                  <a:lnTo>
                    <a:pt x="6096" y="2508"/>
                  </a:lnTo>
                  <a:cubicBezTo>
                    <a:pt x="6096" y="2519"/>
                    <a:pt x="6101" y="2530"/>
                    <a:pt x="6107" y="2536"/>
                  </a:cubicBezTo>
                  <a:lnTo>
                    <a:pt x="6107" y="3099"/>
                  </a:lnTo>
                  <a:lnTo>
                    <a:pt x="5632" y="2372"/>
                  </a:lnTo>
                  <a:lnTo>
                    <a:pt x="6107" y="1639"/>
                  </a:lnTo>
                  <a:close/>
                  <a:moveTo>
                    <a:pt x="6145" y="2552"/>
                  </a:moveTo>
                  <a:lnTo>
                    <a:pt x="6145" y="3241"/>
                  </a:lnTo>
                  <a:lnTo>
                    <a:pt x="5605" y="2415"/>
                  </a:lnTo>
                  <a:lnTo>
                    <a:pt x="5616" y="2394"/>
                  </a:lnTo>
                  <a:lnTo>
                    <a:pt x="6107" y="3148"/>
                  </a:lnTo>
                  <a:cubicBezTo>
                    <a:pt x="6112" y="3153"/>
                    <a:pt x="6112" y="3153"/>
                    <a:pt x="6118" y="3153"/>
                  </a:cubicBezTo>
                  <a:cubicBezTo>
                    <a:pt x="6123" y="3153"/>
                    <a:pt x="6134" y="3148"/>
                    <a:pt x="6134" y="3142"/>
                  </a:cubicBezTo>
                  <a:lnTo>
                    <a:pt x="6134" y="2552"/>
                  </a:lnTo>
                  <a:cubicBezTo>
                    <a:pt x="6134" y="2552"/>
                    <a:pt x="6145" y="2552"/>
                    <a:pt x="6145" y="2552"/>
                  </a:cubicBezTo>
                  <a:close/>
                  <a:moveTo>
                    <a:pt x="5496" y="2372"/>
                  </a:moveTo>
                  <a:lnTo>
                    <a:pt x="5021" y="3099"/>
                  </a:lnTo>
                  <a:lnTo>
                    <a:pt x="5021" y="1639"/>
                  </a:lnTo>
                  <a:lnTo>
                    <a:pt x="5496" y="2372"/>
                  </a:lnTo>
                  <a:close/>
                  <a:moveTo>
                    <a:pt x="5512" y="2394"/>
                  </a:moveTo>
                  <a:lnTo>
                    <a:pt x="5523" y="2415"/>
                  </a:lnTo>
                  <a:lnTo>
                    <a:pt x="4977" y="3241"/>
                  </a:lnTo>
                  <a:lnTo>
                    <a:pt x="4977" y="1503"/>
                  </a:lnTo>
                  <a:lnTo>
                    <a:pt x="5523" y="2333"/>
                  </a:lnTo>
                  <a:lnTo>
                    <a:pt x="5512" y="2350"/>
                  </a:lnTo>
                  <a:lnTo>
                    <a:pt x="5015" y="1590"/>
                  </a:lnTo>
                  <a:cubicBezTo>
                    <a:pt x="5015" y="1590"/>
                    <a:pt x="5010" y="1585"/>
                    <a:pt x="5004" y="1585"/>
                  </a:cubicBezTo>
                  <a:cubicBezTo>
                    <a:pt x="4999" y="1585"/>
                    <a:pt x="4993" y="1590"/>
                    <a:pt x="4993" y="1601"/>
                  </a:cubicBezTo>
                  <a:lnTo>
                    <a:pt x="4993" y="3142"/>
                  </a:lnTo>
                  <a:cubicBezTo>
                    <a:pt x="4993" y="3148"/>
                    <a:pt x="4999" y="3153"/>
                    <a:pt x="5004" y="3153"/>
                  </a:cubicBezTo>
                  <a:cubicBezTo>
                    <a:pt x="5010" y="3153"/>
                    <a:pt x="5015" y="3153"/>
                    <a:pt x="5015" y="3148"/>
                  </a:cubicBezTo>
                  <a:lnTo>
                    <a:pt x="5512" y="2394"/>
                  </a:lnTo>
                  <a:close/>
                  <a:moveTo>
                    <a:pt x="5550" y="2372"/>
                  </a:moveTo>
                  <a:lnTo>
                    <a:pt x="5539" y="2388"/>
                  </a:lnTo>
                  <a:lnTo>
                    <a:pt x="5523" y="2372"/>
                  </a:lnTo>
                  <a:lnTo>
                    <a:pt x="5534" y="2355"/>
                  </a:lnTo>
                  <a:lnTo>
                    <a:pt x="5550" y="2372"/>
                  </a:lnTo>
                  <a:close/>
                  <a:moveTo>
                    <a:pt x="5599" y="2372"/>
                  </a:moveTo>
                  <a:lnTo>
                    <a:pt x="5588" y="2388"/>
                  </a:lnTo>
                  <a:lnTo>
                    <a:pt x="5577" y="2372"/>
                  </a:lnTo>
                  <a:lnTo>
                    <a:pt x="5588" y="2355"/>
                  </a:lnTo>
                  <a:lnTo>
                    <a:pt x="5599" y="2372"/>
                  </a:lnTo>
                  <a:close/>
                  <a:moveTo>
                    <a:pt x="5550" y="2290"/>
                  </a:moveTo>
                  <a:lnTo>
                    <a:pt x="5534" y="2312"/>
                  </a:lnTo>
                  <a:lnTo>
                    <a:pt x="4988" y="1476"/>
                  </a:lnTo>
                  <a:lnTo>
                    <a:pt x="6134" y="1476"/>
                  </a:lnTo>
                  <a:lnTo>
                    <a:pt x="5588" y="2312"/>
                  </a:lnTo>
                  <a:lnTo>
                    <a:pt x="5577" y="2290"/>
                  </a:lnTo>
                  <a:lnTo>
                    <a:pt x="6090" y="1508"/>
                  </a:lnTo>
                  <a:cubicBezTo>
                    <a:pt x="6090" y="1508"/>
                    <a:pt x="6090" y="1503"/>
                    <a:pt x="6090" y="1503"/>
                  </a:cubicBezTo>
                  <a:cubicBezTo>
                    <a:pt x="6090" y="1497"/>
                    <a:pt x="6085" y="1492"/>
                    <a:pt x="6079" y="1492"/>
                  </a:cubicBezTo>
                  <a:lnTo>
                    <a:pt x="5048" y="1492"/>
                  </a:lnTo>
                  <a:cubicBezTo>
                    <a:pt x="5037" y="1492"/>
                    <a:pt x="5032" y="1497"/>
                    <a:pt x="5032" y="1503"/>
                  </a:cubicBezTo>
                  <a:cubicBezTo>
                    <a:pt x="5032" y="1503"/>
                    <a:pt x="5037" y="1508"/>
                    <a:pt x="5037" y="1508"/>
                  </a:cubicBezTo>
                  <a:lnTo>
                    <a:pt x="5550" y="2290"/>
                  </a:lnTo>
                  <a:close/>
                  <a:moveTo>
                    <a:pt x="5561" y="2476"/>
                  </a:moveTo>
                  <a:lnTo>
                    <a:pt x="6058" y="3230"/>
                  </a:lnTo>
                  <a:lnTo>
                    <a:pt x="5070" y="3230"/>
                  </a:lnTo>
                  <a:lnTo>
                    <a:pt x="5561" y="2476"/>
                  </a:lnTo>
                  <a:close/>
                  <a:moveTo>
                    <a:pt x="5572" y="2415"/>
                  </a:moveTo>
                  <a:lnTo>
                    <a:pt x="5561" y="2432"/>
                  </a:lnTo>
                  <a:lnTo>
                    <a:pt x="5550" y="2415"/>
                  </a:lnTo>
                  <a:lnTo>
                    <a:pt x="5561" y="2399"/>
                  </a:lnTo>
                  <a:lnTo>
                    <a:pt x="5572" y="2415"/>
                  </a:lnTo>
                  <a:close/>
                  <a:moveTo>
                    <a:pt x="5070" y="1514"/>
                  </a:moveTo>
                  <a:lnTo>
                    <a:pt x="6058" y="1514"/>
                  </a:lnTo>
                  <a:lnTo>
                    <a:pt x="5561" y="2268"/>
                  </a:lnTo>
                  <a:lnTo>
                    <a:pt x="5070" y="1514"/>
                  </a:lnTo>
                  <a:close/>
                  <a:moveTo>
                    <a:pt x="5561" y="2317"/>
                  </a:moveTo>
                  <a:lnTo>
                    <a:pt x="5572" y="2333"/>
                  </a:lnTo>
                  <a:lnTo>
                    <a:pt x="5561" y="2350"/>
                  </a:lnTo>
                  <a:lnTo>
                    <a:pt x="5550" y="2333"/>
                  </a:lnTo>
                  <a:lnTo>
                    <a:pt x="5561" y="2317"/>
                  </a:lnTo>
                  <a:close/>
                  <a:moveTo>
                    <a:pt x="6161" y="1448"/>
                  </a:moveTo>
                  <a:lnTo>
                    <a:pt x="4966" y="1448"/>
                  </a:lnTo>
                  <a:cubicBezTo>
                    <a:pt x="4961" y="1448"/>
                    <a:pt x="4955" y="1454"/>
                    <a:pt x="4955" y="1459"/>
                  </a:cubicBezTo>
                  <a:lnTo>
                    <a:pt x="4955" y="3284"/>
                  </a:lnTo>
                  <a:cubicBezTo>
                    <a:pt x="4955" y="3290"/>
                    <a:pt x="4961" y="3295"/>
                    <a:pt x="4966" y="3295"/>
                  </a:cubicBezTo>
                  <a:lnTo>
                    <a:pt x="6161" y="3295"/>
                  </a:lnTo>
                  <a:cubicBezTo>
                    <a:pt x="6167" y="3295"/>
                    <a:pt x="6172" y="3290"/>
                    <a:pt x="6172" y="3284"/>
                  </a:cubicBezTo>
                  <a:lnTo>
                    <a:pt x="6172" y="2552"/>
                  </a:lnTo>
                  <a:lnTo>
                    <a:pt x="6189" y="2552"/>
                  </a:lnTo>
                  <a:lnTo>
                    <a:pt x="6189" y="3312"/>
                  </a:lnTo>
                  <a:lnTo>
                    <a:pt x="4939" y="3312"/>
                  </a:lnTo>
                  <a:lnTo>
                    <a:pt x="4939" y="1432"/>
                  </a:lnTo>
                  <a:lnTo>
                    <a:pt x="6189" y="1432"/>
                  </a:lnTo>
                  <a:lnTo>
                    <a:pt x="6189" y="2191"/>
                  </a:lnTo>
                  <a:lnTo>
                    <a:pt x="6172" y="2191"/>
                  </a:lnTo>
                  <a:lnTo>
                    <a:pt x="6172" y="1459"/>
                  </a:lnTo>
                  <a:cubicBezTo>
                    <a:pt x="6172" y="1454"/>
                    <a:pt x="6167" y="1448"/>
                    <a:pt x="6161" y="1448"/>
                  </a:cubicBezTo>
                  <a:moveTo>
                    <a:pt x="6271" y="2481"/>
                  </a:moveTo>
                  <a:lnTo>
                    <a:pt x="6172" y="2481"/>
                  </a:lnTo>
                  <a:lnTo>
                    <a:pt x="6172" y="2262"/>
                  </a:lnTo>
                  <a:lnTo>
                    <a:pt x="6271" y="2262"/>
                  </a:lnTo>
                  <a:lnTo>
                    <a:pt x="6271" y="2481"/>
                  </a:lnTo>
                  <a:close/>
                  <a:moveTo>
                    <a:pt x="6314" y="1262"/>
                  </a:moveTo>
                  <a:lnTo>
                    <a:pt x="4813" y="1262"/>
                  </a:lnTo>
                  <a:cubicBezTo>
                    <a:pt x="4791" y="1262"/>
                    <a:pt x="4770" y="1284"/>
                    <a:pt x="4770" y="1312"/>
                  </a:cubicBezTo>
                  <a:lnTo>
                    <a:pt x="4770" y="3437"/>
                  </a:lnTo>
                  <a:cubicBezTo>
                    <a:pt x="4770" y="3459"/>
                    <a:pt x="4791" y="3481"/>
                    <a:pt x="4813" y="3481"/>
                  </a:cubicBezTo>
                  <a:lnTo>
                    <a:pt x="6314" y="3481"/>
                  </a:lnTo>
                  <a:cubicBezTo>
                    <a:pt x="6341" y="3481"/>
                    <a:pt x="6358" y="3459"/>
                    <a:pt x="6358" y="3437"/>
                  </a:cubicBezTo>
                  <a:lnTo>
                    <a:pt x="6358" y="1312"/>
                  </a:lnTo>
                  <a:cubicBezTo>
                    <a:pt x="6358" y="1284"/>
                    <a:pt x="6341" y="1262"/>
                    <a:pt x="6314" y="1262"/>
                  </a:cubicBezTo>
                  <a:close/>
                  <a:moveTo>
                    <a:pt x="4611" y="5853"/>
                  </a:moveTo>
                  <a:lnTo>
                    <a:pt x="3825" y="5853"/>
                  </a:lnTo>
                  <a:lnTo>
                    <a:pt x="3825" y="5213"/>
                  </a:lnTo>
                  <a:cubicBezTo>
                    <a:pt x="3842" y="5202"/>
                    <a:pt x="3858" y="5181"/>
                    <a:pt x="3858" y="5153"/>
                  </a:cubicBezTo>
                  <a:lnTo>
                    <a:pt x="3858" y="5044"/>
                  </a:lnTo>
                  <a:cubicBezTo>
                    <a:pt x="3858" y="5006"/>
                    <a:pt x="3825" y="4973"/>
                    <a:pt x="3782" y="4973"/>
                  </a:cubicBezTo>
                  <a:lnTo>
                    <a:pt x="3705" y="4973"/>
                  </a:lnTo>
                  <a:cubicBezTo>
                    <a:pt x="3667" y="4973"/>
                    <a:pt x="3634" y="5006"/>
                    <a:pt x="3634" y="5044"/>
                  </a:cubicBezTo>
                  <a:lnTo>
                    <a:pt x="3634" y="5153"/>
                  </a:lnTo>
                  <a:cubicBezTo>
                    <a:pt x="3634" y="5181"/>
                    <a:pt x="3645" y="5202"/>
                    <a:pt x="3667" y="5213"/>
                  </a:cubicBezTo>
                  <a:lnTo>
                    <a:pt x="3667" y="5853"/>
                  </a:lnTo>
                  <a:lnTo>
                    <a:pt x="2870" y="5853"/>
                  </a:lnTo>
                  <a:cubicBezTo>
                    <a:pt x="2843" y="5853"/>
                    <a:pt x="2816" y="5875"/>
                    <a:pt x="2816" y="5907"/>
                  </a:cubicBezTo>
                  <a:lnTo>
                    <a:pt x="2816" y="5907"/>
                  </a:lnTo>
                  <a:cubicBezTo>
                    <a:pt x="2816" y="5935"/>
                    <a:pt x="2843" y="5956"/>
                    <a:pt x="2870" y="5956"/>
                  </a:cubicBezTo>
                  <a:lnTo>
                    <a:pt x="3345" y="5956"/>
                  </a:lnTo>
                  <a:cubicBezTo>
                    <a:pt x="3340" y="5967"/>
                    <a:pt x="3340" y="5978"/>
                    <a:pt x="3340" y="5989"/>
                  </a:cubicBezTo>
                  <a:lnTo>
                    <a:pt x="3340" y="6836"/>
                  </a:lnTo>
                  <a:cubicBezTo>
                    <a:pt x="3340" y="6875"/>
                    <a:pt x="3373" y="6907"/>
                    <a:pt x="3411" y="6907"/>
                  </a:cubicBezTo>
                  <a:cubicBezTo>
                    <a:pt x="3449" y="6907"/>
                    <a:pt x="3482" y="6875"/>
                    <a:pt x="3482" y="6836"/>
                  </a:cubicBezTo>
                  <a:lnTo>
                    <a:pt x="3482" y="6066"/>
                  </a:lnTo>
                  <a:cubicBezTo>
                    <a:pt x="3487" y="6071"/>
                    <a:pt x="3493" y="6071"/>
                    <a:pt x="3493" y="6071"/>
                  </a:cubicBezTo>
                  <a:lnTo>
                    <a:pt x="3667" y="6071"/>
                  </a:lnTo>
                  <a:lnTo>
                    <a:pt x="3667" y="7219"/>
                  </a:lnTo>
                  <a:cubicBezTo>
                    <a:pt x="3645" y="7235"/>
                    <a:pt x="3634" y="7257"/>
                    <a:pt x="3634" y="7279"/>
                  </a:cubicBezTo>
                  <a:lnTo>
                    <a:pt x="3634" y="7355"/>
                  </a:lnTo>
                  <a:lnTo>
                    <a:pt x="3023" y="8153"/>
                  </a:lnTo>
                  <a:cubicBezTo>
                    <a:pt x="3018" y="8159"/>
                    <a:pt x="3012" y="8175"/>
                    <a:pt x="3012" y="8186"/>
                  </a:cubicBezTo>
                  <a:cubicBezTo>
                    <a:pt x="3012" y="8197"/>
                    <a:pt x="3023" y="8213"/>
                    <a:pt x="3034" y="8219"/>
                  </a:cubicBezTo>
                  <a:lnTo>
                    <a:pt x="3034" y="8219"/>
                  </a:lnTo>
                  <a:cubicBezTo>
                    <a:pt x="3040" y="8224"/>
                    <a:pt x="3051" y="8230"/>
                    <a:pt x="3061" y="8230"/>
                  </a:cubicBezTo>
                  <a:cubicBezTo>
                    <a:pt x="3078" y="8230"/>
                    <a:pt x="3089" y="8224"/>
                    <a:pt x="3100" y="8208"/>
                  </a:cubicBezTo>
                  <a:lnTo>
                    <a:pt x="3651" y="7497"/>
                  </a:lnTo>
                  <a:cubicBezTo>
                    <a:pt x="3651" y="7503"/>
                    <a:pt x="3656" y="7508"/>
                    <a:pt x="3662" y="7508"/>
                  </a:cubicBezTo>
                  <a:lnTo>
                    <a:pt x="3509" y="8394"/>
                  </a:lnTo>
                  <a:cubicBezTo>
                    <a:pt x="3503" y="8421"/>
                    <a:pt x="3520" y="8443"/>
                    <a:pt x="3547" y="8448"/>
                  </a:cubicBezTo>
                  <a:lnTo>
                    <a:pt x="3547" y="8448"/>
                  </a:lnTo>
                  <a:cubicBezTo>
                    <a:pt x="3553" y="8448"/>
                    <a:pt x="3553" y="8448"/>
                    <a:pt x="3553" y="8448"/>
                  </a:cubicBezTo>
                  <a:cubicBezTo>
                    <a:pt x="3580" y="8448"/>
                    <a:pt x="3596" y="8432"/>
                    <a:pt x="3602" y="8410"/>
                  </a:cubicBezTo>
                  <a:lnTo>
                    <a:pt x="3798" y="7525"/>
                  </a:lnTo>
                  <a:cubicBezTo>
                    <a:pt x="3804" y="7525"/>
                    <a:pt x="3809" y="7525"/>
                    <a:pt x="3815" y="7519"/>
                  </a:cubicBezTo>
                  <a:lnTo>
                    <a:pt x="4371" y="8181"/>
                  </a:lnTo>
                  <a:cubicBezTo>
                    <a:pt x="4382" y="8191"/>
                    <a:pt x="4393" y="8197"/>
                    <a:pt x="4409" y="8197"/>
                  </a:cubicBezTo>
                  <a:cubicBezTo>
                    <a:pt x="4420" y="8197"/>
                    <a:pt x="4431" y="8191"/>
                    <a:pt x="4437" y="8186"/>
                  </a:cubicBezTo>
                  <a:lnTo>
                    <a:pt x="4437" y="8186"/>
                  </a:lnTo>
                  <a:cubicBezTo>
                    <a:pt x="4459" y="8170"/>
                    <a:pt x="4464" y="8142"/>
                    <a:pt x="4448" y="8120"/>
                  </a:cubicBezTo>
                  <a:lnTo>
                    <a:pt x="3858" y="7350"/>
                  </a:lnTo>
                  <a:lnTo>
                    <a:pt x="3858" y="7279"/>
                  </a:lnTo>
                  <a:cubicBezTo>
                    <a:pt x="3858" y="7257"/>
                    <a:pt x="3842" y="7235"/>
                    <a:pt x="3825" y="7224"/>
                  </a:cubicBezTo>
                  <a:lnTo>
                    <a:pt x="3825" y="6071"/>
                  </a:lnTo>
                  <a:lnTo>
                    <a:pt x="4011" y="6071"/>
                  </a:lnTo>
                  <a:lnTo>
                    <a:pt x="4011" y="6836"/>
                  </a:lnTo>
                  <a:cubicBezTo>
                    <a:pt x="4011" y="6875"/>
                    <a:pt x="4044" y="6907"/>
                    <a:pt x="4082" y="6907"/>
                  </a:cubicBezTo>
                  <a:cubicBezTo>
                    <a:pt x="4120" y="6907"/>
                    <a:pt x="4153" y="6875"/>
                    <a:pt x="4153" y="6836"/>
                  </a:cubicBezTo>
                  <a:lnTo>
                    <a:pt x="4153" y="5989"/>
                  </a:lnTo>
                  <a:cubicBezTo>
                    <a:pt x="4153" y="5978"/>
                    <a:pt x="4153" y="5967"/>
                    <a:pt x="4147" y="5956"/>
                  </a:cubicBezTo>
                  <a:lnTo>
                    <a:pt x="4611" y="5956"/>
                  </a:lnTo>
                  <a:cubicBezTo>
                    <a:pt x="4639" y="5956"/>
                    <a:pt x="4666" y="5935"/>
                    <a:pt x="4666" y="5907"/>
                  </a:cubicBezTo>
                  <a:cubicBezTo>
                    <a:pt x="4666" y="5875"/>
                    <a:pt x="4639" y="5853"/>
                    <a:pt x="4611" y="5853"/>
                  </a:cubicBezTo>
                  <a:close/>
                  <a:moveTo>
                    <a:pt x="3738" y="9410"/>
                  </a:moveTo>
                  <a:cubicBezTo>
                    <a:pt x="1773" y="8410"/>
                    <a:pt x="469" y="6601"/>
                    <a:pt x="185" y="4563"/>
                  </a:cubicBezTo>
                  <a:cubicBezTo>
                    <a:pt x="2527" y="4334"/>
                    <a:pt x="4917" y="4334"/>
                    <a:pt x="7297" y="4563"/>
                  </a:cubicBezTo>
                  <a:cubicBezTo>
                    <a:pt x="7013" y="6601"/>
                    <a:pt x="5708" y="8410"/>
                    <a:pt x="3738" y="9410"/>
                  </a:cubicBezTo>
                  <a:close/>
                  <a:moveTo>
                    <a:pt x="131" y="869"/>
                  </a:moveTo>
                  <a:cubicBezTo>
                    <a:pt x="1249" y="383"/>
                    <a:pt x="2439" y="137"/>
                    <a:pt x="3678" y="126"/>
                  </a:cubicBezTo>
                  <a:lnTo>
                    <a:pt x="3678" y="4262"/>
                  </a:lnTo>
                  <a:cubicBezTo>
                    <a:pt x="2499" y="4268"/>
                    <a:pt x="1331" y="4323"/>
                    <a:pt x="169" y="4437"/>
                  </a:cubicBezTo>
                  <a:cubicBezTo>
                    <a:pt x="142" y="4208"/>
                    <a:pt x="131" y="3973"/>
                    <a:pt x="131" y="3738"/>
                  </a:cubicBezTo>
                  <a:lnTo>
                    <a:pt x="131" y="869"/>
                  </a:lnTo>
                  <a:close/>
                  <a:moveTo>
                    <a:pt x="7351" y="3738"/>
                  </a:moveTo>
                  <a:cubicBezTo>
                    <a:pt x="7351" y="3973"/>
                    <a:pt x="7340" y="4208"/>
                    <a:pt x="7313" y="4437"/>
                  </a:cubicBezTo>
                  <a:cubicBezTo>
                    <a:pt x="6145" y="4323"/>
                    <a:pt x="4972" y="4268"/>
                    <a:pt x="3804" y="4262"/>
                  </a:cubicBezTo>
                  <a:lnTo>
                    <a:pt x="3804" y="126"/>
                  </a:lnTo>
                  <a:cubicBezTo>
                    <a:pt x="5043" y="137"/>
                    <a:pt x="6232" y="383"/>
                    <a:pt x="7351" y="869"/>
                  </a:cubicBezTo>
                  <a:lnTo>
                    <a:pt x="7351" y="3738"/>
                  </a:lnTo>
                  <a:close/>
                  <a:moveTo>
                    <a:pt x="7444" y="771"/>
                  </a:moveTo>
                  <a:cubicBezTo>
                    <a:pt x="6276" y="257"/>
                    <a:pt x="5032" y="0"/>
                    <a:pt x="3738" y="0"/>
                  </a:cubicBezTo>
                  <a:cubicBezTo>
                    <a:pt x="2450" y="0"/>
                    <a:pt x="1206" y="257"/>
                    <a:pt x="38" y="771"/>
                  </a:cubicBezTo>
                  <a:lnTo>
                    <a:pt x="0" y="787"/>
                  </a:lnTo>
                  <a:lnTo>
                    <a:pt x="0" y="3738"/>
                  </a:lnTo>
                  <a:cubicBezTo>
                    <a:pt x="0" y="6164"/>
                    <a:pt x="1424" y="8383"/>
                    <a:pt x="3711" y="9536"/>
                  </a:cubicBezTo>
                  <a:lnTo>
                    <a:pt x="3738" y="9552"/>
                  </a:lnTo>
                  <a:lnTo>
                    <a:pt x="3771" y="9536"/>
                  </a:lnTo>
                  <a:cubicBezTo>
                    <a:pt x="6058" y="8383"/>
                    <a:pt x="7482" y="6164"/>
                    <a:pt x="7482" y="3738"/>
                  </a:cubicBezTo>
                  <a:lnTo>
                    <a:pt x="7482" y="787"/>
                  </a:lnTo>
                  <a:lnTo>
                    <a:pt x="7444" y="771"/>
                  </a:lnTo>
                  <a:close/>
                  <a:moveTo>
                    <a:pt x="2576" y="2536"/>
                  </a:moveTo>
                  <a:cubicBezTo>
                    <a:pt x="2510" y="2536"/>
                    <a:pt x="2456" y="2579"/>
                    <a:pt x="2434" y="2634"/>
                  </a:cubicBezTo>
                  <a:lnTo>
                    <a:pt x="2286" y="2634"/>
                  </a:lnTo>
                  <a:cubicBezTo>
                    <a:pt x="2265" y="2579"/>
                    <a:pt x="2210" y="2536"/>
                    <a:pt x="2150" y="2536"/>
                  </a:cubicBezTo>
                  <a:cubicBezTo>
                    <a:pt x="2145" y="2536"/>
                    <a:pt x="2139" y="2536"/>
                    <a:pt x="2134" y="2536"/>
                  </a:cubicBezTo>
                  <a:lnTo>
                    <a:pt x="2095" y="2415"/>
                  </a:lnTo>
                  <a:cubicBezTo>
                    <a:pt x="2095" y="2410"/>
                    <a:pt x="2101" y="2410"/>
                    <a:pt x="2101" y="2405"/>
                  </a:cubicBezTo>
                  <a:cubicBezTo>
                    <a:pt x="2106" y="2405"/>
                    <a:pt x="2106" y="2410"/>
                    <a:pt x="2106" y="2410"/>
                  </a:cubicBezTo>
                  <a:cubicBezTo>
                    <a:pt x="2161" y="2410"/>
                    <a:pt x="2205" y="2366"/>
                    <a:pt x="2205" y="2312"/>
                  </a:cubicBezTo>
                  <a:cubicBezTo>
                    <a:pt x="2205" y="2279"/>
                    <a:pt x="2183" y="2246"/>
                    <a:pt x="2155" y="2230"/>
                  </a:cubicBezTo>
                  <a:cubicBezTo>
                    <a:pt x="2155" y="2230"/>
                    <a:pt x="2155" y="2230"/>
                    <a:pt x="2155" y="2230"/>
                  </a:cubicBezTo>
                  <a:lnTo>
                    <a:pt x="2265" y="2148"/>
                  </a:lnTo>
                  <a:cubicBezTo>
                    <a:pt x="2292" y="2170"/>
                    <a:pt x="2325" y="2180"/>
                    <a:pt x="2363" y="2180"/>
                  </a:cubicBezTo>
                  <a:cubicBezTo>
                    <a:pt x="2401" y="2180"/>
                    <a:pt x="2434" y="2170"/>
                    <a:pt x="2461" y="2148"/>
                  </a:cubicBezTo>
                  <a:lnTo>
                    <a:pt x="2565" y="2224"/>
                  </a:lnTo>
                  <a:cubicBezTo>
                    <a:pt x="2554" y="2246"/>
                    <a:pt x="2554" y="2262"/>
                    <a:pt x="2554" y="2284"/>
                  </a:cubicBezTo>
                  <a:cubicBezTo>
                    <a:pt x="2554" y="2344"/>
                    <a:pt x="2587" y="2394"/>
                    <a:pt x="2636" y="2421"/>
                  </a:cubicBezTo>
                  <a:lnTo>
                    <a:pt x="2598" y="2541"/>
                  </a:lnTo>
                  <a:cubicBezTo>
                    <a:pt x="2592" y="2536"/>
                    <a:pt x="2581" y="2536"/>
                    <a:pt x="2576" y="2536"/>
                  </a:cubicBezTo>
                  <a:close/>
                  <a:moveTo>
                    <a:pt x="2701" y="2437"/>
                  </a:moveTo>
                  <a:cubicBezTo>
                    <a:pt x="2778" y="2437"/>
                    <a:pt x="2838" y="2377"/>
                    <a:pt x="2849" y="2306"/>
                  </a:cubicBezTo>
                  <a:lnTo>
                    <a:pt x="2980" y="2279"/>
                  </a:lnTo>
                  <a:cubicBezTo>
                    <a:pt x="3007" y="2312"/>
                    <a:pt x="3051" y="2339"/>
                    <a:pt x="3100" y="2339"/>
                  </a:cubicBezTo>
                  <a:cubicBezTo>
                    <a:pt x="3181" y="2339"/>
                    <a:pt x="3252" y="2273"/>
                    <a:pt x="3252" y="2186"/>
                  </a:cubicBezTo>
                  <a:cubicBezTo>
                    <a:pt x="3252" y="2104"/>
                    <a:pt x="3181" y="2038"/>
                    <a:pt x="3100" y="2038"/>
                  </a:cubicBezTo>
                  <a:cubicBezTo>
                    <a:pt x="3018" y="2038"/>
                    <a:pt x="2952" y="2099"/>
                    <a:pt x="2952" y="2180"/>
                  </a:cubicBezTo>
                  <a:lnTo>
                    <a:pt x="2832" y="2208"/>
                  </a:lnTo>
                  <a:cubicBezTo>
                    <a:pt x="2805" y="2164"/>
                    <a:pt x="2756" y="2137"/>
                    <a:pt x="2701" y="2137"/>
                  </a:cubicBezTo>
                  <a:cubicBezTo>
                    <a:pt x="2663" y="2137"/>
                    <a:pt x="2630" y="2148"/>
                    <a:pt x="2603" y="2175"/>
                  </a:cubicBezTo>
                  <a:lnTo>
                    <a:pt x="2499" y="2099"/>
                  </a:lnTo>
                  <a:cubicBezTo>
                    <a:pt x="2510" y="2077"/>
                    <a:pt x="2516" y="2055"/>
                    <a:pt x="2516" y="2033"/>
                  </a:cubicBezTo>
                  <a:cubicBezTo>
                    <a:pt x="2516" y="1951"/>
                    <a:pt x="2450" y="1880"/>
                    <a:pt x="2363" y="1880"/>
                  </a:cubicBezTo>
                  <a:cubicBezTo>
                    <a:pt x="2281" y="1880"/>
                    <a:pt x="2215" y="1951"/>
                    <a:pt x="2215" y="2033"/>
                  </a:cubicBezTo>
                  <a:cubicBezTo>
                    <a:pt x="2215" y="2055"/>
                    <a:pt x="2221" y="2077"/>
                    <a:pt x="2226" y="2093"/>
                  </a:cubicBezTo>
                  <a:lnTo>
                    <a:pt x="2117" y="2175"/>
                  </a:lnTo>
                  <a:cubicBezTo>
                    <a:pt x="2090" y="2153"/>
                    <a:pt x="2052" y="2137"/>
                    <a:pt x="2014" y="2137"/>
                  </a:cubicBezTo>
                  <a:cubicBezTo>
                    <a:pt x="1964" y="2137"/>
                    <a:pt x="1921" y="2159"/>
                    <a:pt x="1893" y="2197"/>
                  </a:cubicBezTo>
                  <a:lnTo>
                    <a:pt x="1795" y="2153"/>
                  </a:lnTo>
                  <a:cubicBezTo>
                    <a:pt x="1801" y="2142"/>
                    <a:pt x="1801" y="2137"/>
                    <a:pt x="1801" y="2126"/>
                  </a:cubicBezTo>
                  <a:cubicBezTo>
                    <a:pt x="1801" y="2055"/>
                    <a:pt x="1752" y="1995"/>
                    <a:pt x="1681" y="1978"/>
                  </a:cubicBezTo>
                  <a:lnTo>
                    <a:pt x="1681" y="1896"/>
                  </a:lnTo>
                  <a:cubicBezTo>
                    <a:pt x="1752" y="1885"/>
                    <a:pt x="1801" y="1825"/>
                    <a:pt x="1801" y="1749"/>
                  </a:cubicBezTo>
                  <a:cubicBezTo>
                    <a:pt x="1801" y="1667"/>
                    <a:pt x="1735" y="1601"/>
                    <a:pt x="1648" y="1601"/>
                  </a:cubicBezTo>
                  <a:cubicBezTo>
                    <a:pt x="1604" y="1601"/>
                    <a:pt x="1561" y="1623"/>
                    <a:pt x="1533" y="1656"/>
                  </a:cubicBezTo>
                  <a:lnTo>
                    <a:pt x="1446" y="1596"/>
                  </a:lnTo>
                  <a:cubicBezTo>
                    <a:pt x="1446" y="1596"/>
                    <a:pt x="1451" y="1590"/>
                    <a:pt x="1451" y="1579"/>
                  </a:cubicBezTo>
                  <a:cubicBezTo>
                    <a:pt x="1451" y="1530"/>
                    <a:pt x="1408" y="1486"/>
                    <a:pt x="1353" y="1486"/>
                  </a:cubicBezTo>
                  <a:cubicBezTo>
                    <a:pt x="1304" y="1486"/>
                    <a:pt x="1260" y="1530"/>
                    <a:pt x="1260" y="1579"/>
                  </a:cubicBezTo>
                  <a:cubicBezTo>
                    <a:pt x="1260" y="1634"/>
                    <a:pt x="1304" y="1678"/>
                    <a:pt x="1353" y="1678"/>
                  </a:cubicBezTo>
                  <a:cubicBezTo>
                    <a:pt x="1380" y="1678"/>
                    <a:pt x="1397" y="1667"/>
                    <a:pt x="1413" y="1656"/>
                  </a:cubicBezTo>
                  <a:lnTo>
                    <a:pt x="1506" y="1716"/>
                  </a:lnTo>
                  <a:cubicBezTo>
                    <a:pt x="1501" y="1727"/>
                    <a:pt x="1501" y="1738"/>
                    <a:pt x="1501" y="1749"/>
                  </a:cubicBezTo>
                  <a:cubicBezTo>
                    <a:pt x="1501" y="1825"/>
                    <a:pt x="1550" y="1885"/>
                    <a:pt x="1621" y="1896"/>
                  </a:cubicBezTo>
                  <a:lnTo>
                    <a:pt x="1621" y="1978"/>
                  </a:lnTo>
                  <a:cubicBezTo>
                    <a:pt x="1550" y="1995"/>
                    <a:pt x="1501" y="2055"/>
                    <a:pt x="1501" y="2126"/>
                  </a:cubicBezTo>
                  <a:cubicBezTo>
                    <a:pt x="1501" y="2142"/>
                    <a:pt x="1501" y="2159"/>
                    <a:pt x="1506" y="2175"/>
                  </a:cubicBezTo>
                  <a:lnTo>
                    <a:pt x="1402" y="2241"/>
                  </a:lnTo>
                  <a:cubicBezTo>
                    <a:pt x="1397" y="2230"/>
                    <a:pt x="1386" y="2224"/>
                    <a:pt x="1375" y="2213"/>
                  </a:cubicBezTo>
                  <a:cubicBezTo>
                    <a:pt x="1370" y="2170"/>
                    <a:pt x="1331" y="2137"/>
                    <a:pt x="1282" y="2137"/>
                  </a:cubicBezTo>
                  <a:cubicBezTo>
                    <a:pt x="1233" y="2137"/>
                    <a:pt x="1195" y="2170"/>
                    <a:pt x="1189" y="2213"/>
                  </a:cubicBezTo>
                  <a:cubicBezTo>
                    <a:pt x="1184" y="2219"/>
                    <a:pt x="1179" y="2224"/>
                    <a:pt x="1173" y="2230"/>
                  </a:cubicBezTo>
                  <a:lnTo>
                    <a:pt x="1064" y="2164"/>
                  </a:lnTo>
                  <a:cubicBezTo>
                    <a:pt x="1069" y="2153"/>
                    <a:pt x="1075" y="2137"/>
                    <a:pt x="1075" y="2115"/>
                  </a:cubicBezTo>
                  <a:cubicBezTo>
                    <a:pt x="1075" y="2033"/>
                    <a:pt x="1009" y="1967"/>
                    <a:pt x="922" y="1967"/>
                  </a:cubicBezTo>
                  <a:cubicBezTo>
                    <a:pt x="840" y="1967"/>
                    <a:pt x="775" y="2033"/>
                    <a:pt x="775" y="2115"/>
                  </a:cubicBezTo>
                  <a:cubicBezTo>
                    <a:pt x="775" y="2137"/>
                    <a:pt x="775" y="2153"/>
                    <a:pt x="786" y="2170"/>
                  </a:cubicBezTo>
                  <a:lnTo>
                    <a:pt x="709" y="2219"/>
                  </a:lnTo>
                  <a:cubicBezTo>
                    <a:pt x="704" y="2213"/>
                    <a:pt x="698" y="2208"/>
                    <a:pt x="687" y="2202"/>
                  </a:cubicBezTo>
                  <a:cubicBezTo>
                    <a:pt x="666" y="2191"/>
                    <a:pt x="644" y="2186"/>
                    <a:pt x="616" y="2197"/>
                  </a:cubicBezTo>
                  <a:cubicBezTo>
                    <a:pt x="595" y="2202"/>
                    <a:pt x="573" y="2219"/>
                    <a:pt x="562" y="2241"/>
                  </a:cubicBezTo>
                  <a:cubicBezTo>
                    <a:pt x="551" y="2262"/>
                    <a:pt x="551" y="2290"/>
                    <a:pt x="556" y="2312"/>
                  </a:cubicBezTo>
                  <a:cubicBezTo>
                    <a:pt x="567" y="2339"/>
                    <a:pt x="584" y="2355"/>
                    <a:pt x="605" y="2366"/>
                  </a:cubicBezTo>
                  <a:cubicBezTo>
                    <a:pt x="616" y="2377"/>
                    <a:pt x="633" y="2377"/>
                    <a:pt x="649" y="2377"/>
                  </a:cubicBezTo>
                  <a:cubicBezTo>
                    <a:pt x="655" y="2377"/>
                    <a:pt x="666" y="2377"/>
                    <a:pt x="676" y="2372"/>
                  </a:cubicBezTo>
                  <a:cubicBezTo>
                    <a:pt x="698" y="2366"/>
                    <a:pt x="720" y="2350"/>
                    <a:pt x="731" y="2328"/>
                  </a:cubicBezTo>
                  <a:cubicBezTo>
                    <a:pt x="742" y="2312"/>
                    <a:pt x="742" y="2290"/>
                    <a:pt x="742" y="2273"/>
                  </a:cubicBezTo>
                  <a:lnTo>
                    <a:pt x="818" y="2224"/>
                  </a:lnTo>
                  <a:cubicBezTo>
                    <a:pt x="846" y="2252"/>
                    <a:pt x="884" y="2268"/>
                    <a:pt x="922" y="2268"/>
                  </a:cubicBezTo>
                  <a:cubicBezTo>
                    <a:pt x="966" y="2268"/>
                    <a:pt x="1004" y="2252"/>
                    <a:pt x="1031" y="2219"/>
                  </a:cubicBezTo>
                  <a:lnTo>
                    <a:pt x="1140" y="2284"/>
                  </a:lnTo>
                  <a:cubicBezTo>
                    <a:pt x="1135" y="2301"/>
                    <a:pt x="1129" y="2317"/>
                    <a:pt x="1129" y="2333"/>
                  </a:cubicBezTo>
                  <a:cubicBezTo>
                    <a:pt x="1129" y="2405"/>
                    <a:pt x="1184" y="2465"/>
                    <a:pt x="1249" y="2481"/>
                  </a:cubicBezTo>
                  <a:lnTo>
                    <a:pt x="1249" y="2519"/>
                  </a:lnTo>
                  <a:cubicBezTo>
                    <a:pt x="1228" y="2530"/>
                    <a:pt x="1211" y="2547"/>
                    <a:pt x="1200" y="2568"/>
                  </a:cubicBezTo>
                  <a:cubicBezTo>
                    <a:pt x="1189" y="2590"/>
                    <a:pt x="1184" y="2612"/>
                    <a:pt x="1195" y="2640"/>
                  </a:cubicBezTo>
                  <a:cubicBezTo>
                    <a:pt x="1200" y="2661"/>
                    <a:pt x="1217" y="2683"/>
                    <a:pt x="1239" y="2694"/>
                  </a:cubicBezTo>
                  <a:cubicBezTo>
                    <a:pt x="1255" y="2700"/>
                    <a:pt x="1266" y="2705"/>
                    <a:pt x="1282" y="2705"/>
                  </a:cubicBezTo>
                  <a:cubicBezTo>
                    <a:pt x="1293" y="2705"/>
                    <a:pt x="1304" y="2700"/>
                    <a:pt x="1310" y="2700"/>
                  </a:cubicBezTo>
                  <a:cubicBezTo>
                    <a:pt x="1337" y="2689"/>
                    <a:pt x="1353" y="2672"/>
                    <a:pt x="1364" y="2650"/>
                  </a:cubicBezTo>
                  <a:cubicBezTo>
                    <a:pt x="1391" y="2607"/>
                    <a:pt x="1370" y="2547"/>
                    <a:pt x="1326" y="2525"/>
                  </a:cubicBezTo>
                  <a:cubicBezTo>
                    <a:pt x="1320" y="2525"/>
                    <a:pt x="1320" y="2525"/>
                    <a:pt x="1315" y="2519"/>
                  </a:cubicBezTo>
                  <a:lnTo>
                    <a:pt x="1315" y="2481"/>
                  </a:lnTo>
                  <a:cubicBezTo>
                    <a:pt x="1380" y="2465"/>
                    <a:pt x="1435" y="2405"/>
                    <a:pt x="1435" y="2333"/>
                  </a:cubicBezTo>
                  <a:cubicBezTo>
                    <a:pt x="1435" y="2323"/>
                    <a:pt x="1430" y="2312"/>
                    <a:pt x="1430" y="2301"/>
                  </a:cubicBezTo>
                  <a:lnTo>
                    <a:pt x="1539" y="2230"/>
                  </a:lnTo>
                  <a:cubicBezTo>
                    <a:pt x="1544" y="2235"/>
                    <a:pt x="1550" y="2241"/>
                    <a:pt x="1555" y="2241"/>
                  </a:cubicBezTo>
                  <a:cubicBezTo>
                    <a:pt x="1561" y="2290"/>
                    <a:pt x="1599" y="2328"/>
                    <a:pt x="1648" y="2328"/>
                  </a:cubicBezTo>
                  <a:cubicBezTo>
                    <a:pt x="1697" y="2328"/>
                    <a:pt x="1735" y="2295"/>
                    <a:pt x="1741" y="2246"/>
                  </a:cubicBezTo>
                  <a:cubicBezTo>
                    <a:pt x="1752" y="2235"/>
                    <a:pt x="1763" y="2224"/>
                    <a:pt x="1773" y="2213"/>
                  </a:cubicBezTo>
                  <a:lnTo>
                    <a:pt x="1866" y="2257"/>
                  </a:lnTo>
                  <a:cubicBezTo>
                    <a:pt x="1866" y="2268"/>
                    <a:pt x="1861" y="2273"/>
                    <a:pt x="1861" y="2284"/>
                  </a:cubicBezTo>
                  <a:cubicBezTo>
                    <a:pt x="1861" y="2366"/>
                    <a:pt x="1932" y="2437"/>
                    <a:pt x="2014" y="2437"/>
                  </a:cubicBezTo>
                  <a:cubicBezTo>
                    <a:pt x="2019" y="2437"/>
                    <a:pt x="2024" y="2437"/>
                    <a:pt x="2035" y="2432"/>
                  </a:cubicBezTo>
                  <a:lnTo>
                    <a:pt x="2074" y="2558"/>
                  </a:lnTo>
                  <a:cubicBezTo>
                    <a:pt x="2030" y="2585"/>
                    <a:pt x="1997" y="2634"/>
                    <a:pt x="1997" y="2689"/>
                  </a:cubicBezTo>
                  <a:cubicBezTo>
                    <a:pt x="1997" y="2721"/>
                    <a:pt x="2008" y="2754"/>
                    <a:pt x="2030" y="2782"/>
                  </a:cubicBezTo>
                  <a:lnTo>
                    <a:pt x="1959" y="2858"/>
                  </a:lnTo>
                  <a:cubicBezTo>
                    <a:pt x="1937" y="2847"/>
                    <a:pt x="1915" y="2842"/>
                    <a:pt x="1888" y="2842"/>
                  </a:cubicBezTo>
                  <a:cubicBezTo>
                    <a:pt x="1806" y="2842"/>
                    <a:pt x="1735" y="2907"/>
                    <a:pt x="1735" y="2995"/>
                  </a:cubicBezTo>
                  <a:cubicBezTo>
                    <a:pt x="1735" y="3077"/>
                    <a:pt x="1806" y="3142"/>
                    <a:pt x="1888" y="3142"/>
                  </a:cubicBezTo>
                  <a:cubicBezTo>
                    <a:pt x="1893" y="3142"/>
                    <a:pt x="1899" y="3142"/>
                    <a:pt x="1899" y="3142"/>
                  </a:cubicBezTo>
                  <a:lnTo>
                    <a:pt x="1932" y="3230"/>
                  </a:lnTo>
                  <a:cubicBezTo>
                    <a:pt x="1915" y="3241"/>
                    <a:pt x="1904" y="3252"/>
                    <a:pt x="1899" y="3268"/>
                  </a:cubicBezTo>
                  <a:cubicBezTo>
                    <a:pt x="1888" y="3290"/>
                    <a:pt x="1888" y="3312"/>
                    <a:pt x="1893" y="3339"/>
                  </a:cubicBezTo>
                  <a:cubicBezTo>
                    <a:pt x="1899" y="3361"/>
                    <a:pt x="1915" y="3383"/>
                    <a:pt x="1943" y="3394"/>
                  </a:cubicBezTo>
                  <a:cubicBezTo>
                    <a:pt x="1954" y="3399"/>
                    <a:pt x="1970" y="3405"/>
                    <a:pt x="1981" y="3405"/>
                  </a:cubicBezTo>
                  <a:cubicBezTo>
                    <a:pt x="1992" y="3405"/>
                    <a:pt x="2003" y="3399"/>
                    <a:pt x="2014" y="3399"/>
                  </a:cubicBezTo>
                  <a:cubicBezTo>
                    <a:pt x="2035" y="3388"/>
                    <a:pt x="2057" y="3372"/>
                    <a:pt x="2068" y="3350"/>
                  </a:cubicBezTo>
                  <a:lnTo>
                    <a:pt x="2068" y="3350"/>
                  </a:lnTo>
                  <a:cubicBezTo>
                    <a:pt x="2090" y="3306"/>
                    <a:pt x="2074" y="3246"/>
                    <a:pt x="2024" y="3224"/>
                  </a:cubicBezTo>
                  <a:cubicBezTo>
                    <a:pt x="2014" y="3219"/>
                    <a:pt x="2003" y="3213"/>
                    <a:pt x="1992" y="3213"/>
                  </a:cubicBezTo>
                  <a:lnTo>
                    <a:pt x="1964" y="3120"/>
                  </a:lnTo>
                  <a:cubicBezTo>
                    <a:pt x="2008" y="3099"/>
                    <a:pt x="2035" y="3049"/>
                    <a:pt x="2035" y="2995"/>
                  </a:cubicBezTo>
                  <a:cubicBezTo>
                    <a:pt x="2035" y="2956"/>
                    <a:pt x="2024" y="2929"/>
                    <a:pt x="2008" y="2902"/>
                  </a:cubicBezTo>
                  <a:lnTo>
                    <a:pt x="2079" y="2820"/>
                  </a:lnTo>
                  <a:cubicBezTo>
                    <a:pt x="2101" y="2831"/>
                    <a:pt x="2123" y="2836"/>
                    <a:pt x="2150" y="2836"/>
                  </a:cubicBezTo>
                  <a:cubicBezTo>
                    <a:pt x="2215" y="2836"/>
                    <a:pt x="2270" y="2793"/>
                    <a:pt x="2292" y="2738"/>
                  </a:cubicBezTo>
                  <a:lnTo>
                    <a:pt x="2434" y="2738"/>
                  </a:lnTo>
                  <a:cubicBezTo>
                    <a:pt x="2450" y="2793"/>
                    <a:pt x="2510" y="2836"/>
                    <a:pt x="2576" y="2836"/>
                  </a:cubicBezTo>
                  <a:cubicBezTo>
                    <a:pt x="2592" y="2836"/>
                    <a:pt x="2608" y="2836"/>
                    <a:pt x="2625" y="2831"/>
                  </a:cubicBezTo>
                  <a:lnTo>
                    <a:pt x="2674" y="2918"/>
                  </a:lnTo>
                  <a:cubicBezTo>
                    <a:pt x="2647" y="2946"/>
                    <a:pt x="2630" y="2984"/>
                    <a:pt x="2630" y="3027"/>
                  </a:cubicBezTo>
                  <a:cubicBezTo>
                    <a:pt x="2630" y="3109"/>
                    <a:pt x="2696" y="3180"/>
                    <a:pt x="2778" y="3180"/>
                  </a:cubicBezTo>
                  <a:cubicBezTo>
                    <a:pt x="2854" y="3180"/>
                    <a:pt x="2914" y="3126"/>
                    <a:pt x="2925" y="3060"/>
                  </a:cubicBezTo>
                  <a:lnTo>
                    <a:pt x="3023" y="3060"/>
                  </a:lnTo>
                  <a:cubicBezTo>
                    <a:pt x="3029" y="3082"/>
                    <a:pt x="3045" y="3099"/>
                    <a:pt x="3067" y="3109"/>
                  </a:cubicBezTo>
                  <a:cubicBezTo>
                    <a:pt x="3083" y="3120"/>
                    <a:pt x="3094" y="3120"/>
                    <a:pt x="3111" y="3120"/>
                  </a:cubicBezTo>
                  <a:cubicBezTo>
                    <a:pt x="3143" y="3120"/>
                    <a:pt x="3176" y="3104"/>
                    <a:pt x="3192" y="3071"/>
                  </a:cubicBezTo>
                  <a:lnTo>
                    <a:pt x="3192" y="3071"/>
                  </a:lnTo>
                  <a:cubicBezTo>
                    <a:pt x="3220" y="3022"/>
                    <a:pt x="3198" y="2967"/>
                    <a:pt x="3154" y="2946"/>
                  </a:cubicBezTo>
                  <a:cubicBezTo>
                    <a:pt x="3105" y="2918"/>
                    <a:pt x="3051" y="2940"/>
                    <a:pt x="3029" y="2984"/>
                  </a:cubicBezTo>
                  <a:cubicBezTo>
                    <a:pt x="3023" y="2989"/>
                    <a:pt x="3023" y="2995"/>
                    <a:pt x="3023" y="2995"/>
                  </a:cubicBezTo>
                  <a:lnTo>
                    <a:pt x="2925" y="2995"/>
                  </a:lnTo>
                  <a:cubicBezTo>
                    <a:pt x="2914" y="2929"/>
                    <a:pt x="2854" y="2874"/>
                    <a:pt x="2778" y="2874"/>
                  </a:cubicBezTo>
                  <a:cubicBezTo>
                    <a:pt x="2761" y="2874"/>
                    <a:pt x="2745" y="2880"/>
                    <a:pt x="2729" y="2885"/>
                  </a:cubicBezTo>
                  <a:lnTo>
                    <a:pt x="2679" y="2798"/>
                  </a:lnTo>
                  <a:cubicBezTo>
                    <a:pt x="2707" y="2771"/>
                    <a:pt x="2723" y="2732"/>
                    <a:pt x="2723" y="2689"/>
                  </a:cubicBezTo>
                  <a:cubicBezTo>
                    <a:pt x="2723" y="2634"/>
                    <a:pt x="2696" y="2590"/>
                    <a:pt x="2658" y="2563"/>
                  </a:cubicBezTo>
                  <a:lnTo>
                    <a:pt x="2696" y="2437"/>
                  </a:lnTo>
                  <a:cubicBezTo>
                    <a:pt x="2701" y="2437"/>
                    <a:pt x="2701" y="2437"/>
                    <a:pt x="2701" y="2437"/>
                  </a:cubicBez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336643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41"/>
          <p:cNvSpPr/>
          <p:nvPr userDrawn="1"/>
        </p:nvSpPr>
        <p:spPr>
          <a:xfrm>
            <a:off x="0" y="731520"/>
            <a:ext cx="9144000" cy="91440"/>
          </a:xfrm>
          <a:prstGeom prst="rect">
            <a:avLst/>
          </a:prstGeom>
          <a:solidFill>
            <a:srgbClr val="EAEAEA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/>
          </a:p>
        </p:txBody>
      </p:sp>
      <p:sp>
        <p:nvSpPr>
          <p:cNvPr id="8" name="Téglalap 42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0"/>
            <a:ext cx="4285752" cy="731520"/>
          </a:xfrm>
        </p:spPr>
        <p:txBody>
          <a:bodyPr vert="horz" lIns="0" tIns="0" rIns="0" bIns="0" rtlCol="0" anchor="ctr" anchorCtr="0">
            <a:normAutofit/>
          </a:bodyPr>
          <a:lstStyle>
            <a:lvl1pPr algn="l">
              <a:defRPr kumimoji="0" lang="hu-HU" sz="20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Arial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Title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0" y="1005839"/>
            <a:ext cx="8412480" cy="3749040"/>
          </a:xfrm>
        </p:spPr>
        <p:txBody>
          <a:bodyPr lIns="0" tIns="0" rIns="0" bIns="0">
            <a:normAutofit/>
          </a:bodyPr>
          <a:lstStyle>
            <a:lvl1pPr marL="182880" indent="-182880">
              <a:spcBef>
                <a:spcPts val="300"/>
              </a:spcBef>
              <a:buClr>
                <a:schemeClr val="tx2"/>
              </a:buClr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6576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54864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73152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91440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 marL="1097280" indent="-182880">
              <a:spcBef>
                <a:spcPts val="300"/>
              </a:spcBef>
              <a:buClr>
                <a:schemeClr val="tx2"/>
              </a:buClr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6pPr>
            <a:lvl7pPr marL="128016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7pPr>
          </a:lstStyle>
          <a:p>
            <a:pPr lvl="0"/>
            <a:r>
              <a:rPr lang="en-US"/>
              <a:t>Click here to edit the text!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68300" y="4782312"/>
            <a:ext cx="8138160" cy="274637"/>
          </a:xfrm>
        </p:spPr>
        <p:txBody>
          <a:bodyPr lIns="0" tIns="0" rIns="0" bIns="0"/>
          <a:lstStyle>
            <a:lvl1pPr algn="l">
              <a:defRPr sz="900">
                <a:solidFill>
                  <a:srgbClr val="AFB4B9"/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7840" y="4782312"/>
            <a:ext cx="274320" cy="274320"/>
          </a:xfrm>
        </p:spPr>
        <p:txBody>
          <a:bodyPr lIns="0" tIns="0" rIns="0" bIns="0"/>
          <a:lstStyle>
            <a:lvl1pPr>
              <a:defRPr sz="900">
                <a:solidFill>
                  <a:srgbClr val="AFB4B9"/>
                </a:solidFill>
              </a:defRPr>
            </a:lvl1pPr>
          </a:lstStyle>
          <a:p>
            <a:fld id="{6E360F6A-5BB7-46AB-928F-1373C91259DC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4334CAE6-F0E2-4919-B15D-CE02A5CEE4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619" y="1365"/>
            <a:ext cx="731520" cy="731520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F6D2B915-0CF0-4BEE-9683-54135F03882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1357" y="30347"/>
            <a:ext cx="825901" cy="669252"/>
          </a:xfrm>
          <a:prstGeom prst="rect">
            <a:avLst/>
          </a:prstGeom>
        </p:spPr>
      </p:pic>
      <p:pic>
        <p:nvPicPr>
          <p:cNvPr id="15" name="Kép 14">
            <a:extLst>
              <a:ext uri="{FF2B5EF4-FFF2-40B4-BE49-F238E27FC236}">
                <a16:creationId xmlns:a16="http://schemas.microsoft.com/office/drawing/2014/main" id="{0B24F3C3-7E45-4E75-8D3D-ABED30B936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2175" y="236117"/>
            <a:ext cx="772352" cy="257713"/>
          </a:xfrm>
          <a:prstGeom prst="rect">
            <a:avLst/>
          </a:prstGeom>
        </p:spPr>
      </p:pic>
      <p:pic>
        <p:nvPicPr>
          <p:cNvPr id="16" name="Kép 15" descr="A képen szöveg látható&#10;&#10;Automatikusan generált leírás">
            <a:extLst>
              <a:ext uri="{FF2B5EF4-FFF2-40B4-BE49-F238E27FC236}">
                <a16:creationId xmlns:a16="http://schemas.microsoft.com/office/drawing/2014/main" id="{611F9FCC-036F-44C6-BAAC-54181895E0B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365" y="271805"/>
            <a:ext cx="1084334" cy="1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66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41"/>
          <p:cNvSpPr/>
          <p:nvPr userDrawn="1"/>
        </p:nvSpPr>
        <p:spPr>
          <a:xfrm>
            <a:off x="0" y="731520"/>
            <a:ext cx="9144000" cy="91440"/>
          </a:xfrm>
          <a:prstGeom prst="rect">
            <a:avLst/>
          </a:prstGeom>
          <a:solidFill>
            <a:srgbClr val="EAEAEA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/>
          </a:p>
        </p:txBody>
      </p:sp>
      <p:sp>
        <p:nvSpPr>
          <p:cNvPr id="8" name="Téglalap 42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0" y="1280160"/>
            <a:ext cx="8412480" cy="3474720"/>
          </a:xfrm>
        </p:spPr>
        <p:txBody>
          <a:bodyPr lIns="0" tIns="0" rIns="0" bIns="0">
            <a:normAutofit/>
          </a:bodyPr>
          <a:lstStyle>
            <a:lvl1pPr marL="182880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Char char="•"/>
              <a:tabLst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6576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54864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73152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91440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 marL="1097280" indent="-182880">
              <a:spcBef>
                <a:spcPts val="300"/>
              </a:spcBef>
              <a:buClr>
                <a:schemeClr val="tx2"/>
              </a:buClr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6pPr>
            <a:lvl7pPr marL="128016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7pPr>
          </a:lstStyle>
          <a:p>
            <a:pPr lvl="0"/>
            <a:r>
              <a:rPr lang="en-US"/>
              <a:t>Click here to edit the text!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68300" y="4782312"/>
            <a:ext cx="8138160" cy="274637"/>
          </a:xfrm>
        </p:spPr>
        <p:txBody>
          <a:bodyPr lIns="0" tIns="0" rIns="0" bIns="0"/>
          <a:lstStyle>
            <a:lvl1pPr algn="l">
              <a:defRPr sz="900">
                <a:solidFill>
                  <a:srgbClr val="AFB4B9"/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7840" y="4782312"/>
            <a:ext cx="274320" cy="274320"/>
          </a:xfrm>
        </p:spPr>
        <p:txBody>
          <a:bodyPr lIns="0" tIns="0" rIns="0" bIns="0"/>
          <a:lstStyle>
            <a:lvl1pPr>
              <a:defRPr sz="900">
                <a:solidFill>
                  <a:srgbClr val="AFB4B9"/>
                </a:solidFill>
              </a:defRPr>
            </a:lvl1pPr>
          </a:lstStyle>
          <a:p>
            <a:fld id="{6E360F6A-5BB7-46AB-928F-1373C91259D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914400"/>
            <a:ext cx="8412480" cy="365760"/>
          </a:xfrm>
          <a:noFill/>
        </p:spPr>
        <p:txBody>
          <a:bodyPr vert="horz" lIns="0" tIns="0" rIns="0" bIns="0" rtlCol="0" anchor="ctr" anchorCtr="0">
            <a:normAutofit/>
          </a:bodyPr>
          <a:lstStyle>
            <a:lvl1pPr marL="182880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lang="en-US" sz="1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hu-HU"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en-US"/>
              <a:t>Subtitle </a:t>
            </a:r>
            <a:r>
              <a:rPr lang="hu-HU"/>
              <a:t>– </a:t>
            </a:r>
            <a:r>
              <a:rPr lang="en-US"/>
              <a:t>Click here to edit!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7ABB77A-F413-41F2-BD52-227177285B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0"/>
            <a:ext cx="4285752" cy="731520"/>
          </a:xfrm>
        </p:spPr>
        <p:txBody>
          <a:bodyPr vert="horz" lIns="0" tIns="0" rIns="0" bIns="0" rtlCol="0" anchor="ctr" anchorCtr="0">
            <a:normAutofit/>
          </a:bodyPr>
          <a:lstStyle>
            <a:lvl1pPr algn="l">
              <a:defRPr kumimoji="0" lang="hu-HU" sz="20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Arial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Title</a:t>
            </a:r>
            <a:endParaRPr lang="hu-HU" dirty="0"/>
          </a:p>
        </p:txBody>
      </p:sp>
      <p:pic>
        <p:nvPicPr>
          <p:cNvPr id="15" name="Kép 14">
            <a:extLst>
              <a:ext uri="{FF2B5EF4-FFF2-40B4-BE49-F238E27FC236}">
                <a16:creationId xmlns:a16="http://schemas.microsoft.com/office/drawing/2014/main" id="{2EEE8459-F724-4708-9DF7-636F736FA0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619" y="1365"/>
            <a:ext cx="731520" cy="731520"/>
          </a:xfrm>
          <a:prstGeom prst="rect">
            <a:avLst/>
          </a:prstGeom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id="{FCA7B6BC-9E67-469D-AD22-91E3AE10EEE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1357" y="30347"/>
            <a:ext cx="825901" cy="669252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273A51BF-8356-4177-BA19-D73BD382B4F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2175" y="236117"/>
            <a:ext cx="772352" cy="257713"/>
          </a:xfrm>
          <a:prstGeom prst="rect">
            <a:avLst/>
          </a:prstGeom>
        </p:spPr>
      </p:pic>
      <p:pic>
        <p:nvPicPr>
          <p:cNvPr id="18" name="Kép 17" descr="A képen szöveg látható&#10;&#10;Automatikusan generált leírás">
            <a:extLst>
              <a:ext uri="{FF2B5EF4-FFF2-40B4-BE49-F238E27FC236}">
                <a16:creationId xmlns:a16="http://schemas.microsoft.com/office/drawing/2014/main" id="{55F076D3-3328-4A9F-B617-3FA3BF401AF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365" y="271805"/>
            <a:ext cx="1084334" cy="1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86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with Punc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4416552"/>
            <a:ext cx="8412480" cy="365760"/>
          </a:xfrm>
          <a:solidFill>
            <a:schemeClr val="bg1">
              <a:lumMod val="95000"/>
            </a:schemeClr>
          </a:solidFill>
        </p:spPr>
        <p:txBody>
          <a:bodyPr vert="horz" lIns="91440" tIns="0" rIns="91440" bIns="0" rtlCol="0" anchor="ctr" anchorCtr="0">
            <a:normAutofit/>
          </a:bodyPr>
          <a:lstStyle>
            <a:lvl1pPr marL="182880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lang="en-US" sz="1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hu-HU"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hu-HU"/>
              <a:t>Punch line</a:t>
            </a:r>
            <a:r>
              <a:rPr lang="en-US"/>
              <a:t> </a:t>
            </a:r>
            <a:r>
              <a:rPr lang="hu-HU"/>
              <a:t>–</a:t>
            </a:r>
            <a:r>
              <a:rPr lang="en-US"/>
              <a:t> Click here to edit!</a:t>
            </a:r>
          </a:p>
        </p:txBody>
      </p:sp>
      <p:sp>
        <p:nvSpPr>
          <p:cNvPr id="7" name="Téglalap 41"/>
          <p:cNvSpPr/>
          <p:nvPr userDrawn="1"/>
        </p:nvSpPr>
        <p:spPr>
          <a:xfrm>
            <a:off x="0" y="731520"/>
            <a:ext cx="9144000" cy="91440"/>
          </a:xfrm>
          <a:prstGeom prst="rect">
            <a:avLst/>
          </a:prstGeom>
          <a:solidFill>
            <a:srgbClr val="EAEAEA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/>
          </a:p>
        </p:txBody>
      </p:sp>
      <p:sp>
        <p:nvSpPr>
          <p:cNvPr id="8" name="Téglalap 42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0" y="1005839"/>
            <a:ext cx="8412480" cy="3383280"/>
          </a:xfrm>
        </p:spPr>
        <p:txBody>
          <a:bodyPr lIns="0" tIns="0" rIns="0" bIns="0">
            <a:normAutofit/>
          </a:bodyPr>
          <a:lstStyle>
            <a:lvl1pPr marL="182880" indent="-182880">
              <a:spcBef>
                <a:spcPts val="300"/>
              </a:spcBef>
              <a:buClr>
                <a:schemeClr val="tx2"/>
              </a:buClr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6576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54864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73152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91440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 marL="1097280" indent="-182880">
              <a:spcBef>
                <a:spcPts val="300"/>
              </a:spcBef>
              <a:buClr>
                <a:schemeClr val="tx2"/>
              </a:buClr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6pPr>
            <a:lvl7pPr marL="128016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7pPr>
          </a:lstStyle>
          <a:p>
            <a:pPr lvl="0"/>
            <a:r>
              <a:rPr lang="en-US"/>
              <a:t>Click here to edit the text!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68300" y="4782312"/>
            <a:ext cx="8138160" cy="274637"/>
          </a:xfrm>
        </p:spPr>
        <p:txBody>
          <a:bodyPr lIns="0" tIns="0" rIns="0" bIns="0"/>
          <a:lstStyle>
            <a:lvl1pPr algn="l">
              <a:defRPr sz="900">
                <a:solidFill>
                  <a:srgbClr val="AFB4B9"/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7840" y="4782312"/>
            <a:ext cx="274320" cy="274320"/>
          </a:xfrm>
        </p:spPr>
        <p:txBody>
          <a:bodyPr lIns="0" tIns="0" rIns="0" bIns="0"/>
          <a:lstStyle>
            <a:lvl1pPr>
              <a:defRPr sz="900">
                <a:solidFill>
                  <a:srgbClr val="AFB4B9"/>
                </a:solidFill>
              </a:defRPr>
            </a:lvl1pPr>
          </a:lstStyle>
          <a:p>
            <a:fld id="{6E360F6A-5BB7-46AB-928F-1373C91259D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églalap 42"/>
          <p:cNvSpPr/>
          <p:nvPr userDrawn="1"/>
        </p:nvSpPr>
        <p:spPr>
          <a:xfrm>
            <a:off x="365760" y="4398264"/>
            <a:ext cx="8412480" cy="9144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C8707B8-E499-4C86-9D6A-41CAD6CB70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0"/>
            <a:ext cx="4285752" cy="731520"/>
          </a:xfrm>
        </p:spPr>
        <p:txBody>
          <a:bodyPr vert="horz" lIns="0" tIns="0" rIns="0" bIns="0" rtlCol="0" anchor="ctr" anchorCtr="0">
            <a:normAutofit/>
          </a:bodyPr>
          <a:lstStyle>
            <a:lvl1pPr algn="l">
              <a:defRPr kumimoji="0" lang="hu-HU" sz="20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Arial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Title</a:t>
            </a:r>
            <a:endParaRPr lang="hu-HU" dirty="0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59857329-E29C-49A9-A417-4395B0659A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619" y="1365"/>
            <a:ext cx="731520" cy="731520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78FBCAD7-7ABE-421C-8EF0-C6E2FD136F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1357" y="30347"/>
            <a:ext cx="825901" cy="669252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06CE20D6-274A-498C-8B8F-C776AE4623C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2175" y="236117"/>
            <a:ext cx="772352" cy="257713"/>
          </a:xfrm>
          <a:prstGeom prst="rect">
            <a:avLst/>
          </a:prstGeom>
        </p:spPr>
      </p:pic>
      <p:pic>
        <p:nvPicPr>
          <p:cNvPr id="29" name="Kép 28" descr="A képen szöveg látható&#10;&#10;Automatikusan generált leírás">
            <a:extLst>
              <a:ext uri="{FF2B5EF4-FFF2-40B4-BE49-F238E27FC236}">
                <a16:creationId xmlns:a16="http://schemas.microsoft.com/office/drawing/2014/main" id="{FD651CE3-9D92-416A-BA7F-A28E0FF4EBA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365" y="271805"/>
            <a:ext cx="1084334" cy="1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95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with Subtitle and Punc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" y="4416552"/>
            <a:ext cx="8412480" cy="365760"/>
          </a:xfrm>
          <a:solidFill>
            <a:schemeClr val="bg1">
              <a:lumMod val="95000"/>
            </a:schemeClr>
          </a:solidFill>
        </p:spPr>
        <p:txBody>
          <a:bodyPr vert="horz" lIns="91440" tIns="0" rIns="91440" bIns="0" rtlCol="0" anchor="ctr" anchorCtr="0">
            <a:normAutofit/>
          </a:bodyPr>
          <a:lstStyle>
            <a:lvl1pPr marL="182880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lang="en-US" sz="1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hu-HU"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en-US"/>
              <a:t>Punch line – Click here to edit!</a:t>
            </a:r>
          </a:p>
        </p:txBody>
      </p:sp>
      <p:sp>
        <p:nvSpPr>
          <p:cNvPr id="7" name="Téglalap 41"/>
          <p:cNvSpPr/>
          <p:nvPr userDrawn="1"/>
        </p:nvSpPr>
        <p:spPr>
          <a:xfrm>
            <a:off x="0" y="731520"/>
            <a:ext cx="9144000" cy="91440"/>
          </a:xfrm>
          <a:prstGeom prst="rect">
            <a:avLst/>
          </a:prstGeom>
          <a:solidFill>
            <a:srgbClr val="EAEAEA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/>
          </a:p>
        </p:txBody>
      </p:sp>
      <p:sp>
        <p:nvSpPr>
          <p:cNvPr id="8" name="Téglalap 42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0" y="1280160"/>
            <a:ext cx="8412480" cy="3108960"/>
          </a:xfrm>
        </p:spPr>
        <p:txBody>
          <a:bodyPr lIns="0" tIns="0" rIns="0" bIns="0">
            <a:normAutofit/>
          </a:bodyPr>
          <a:lstStyle>
            <a:lvl1pPr marL="182880" indent="-182880">
              <a:spcBef>
                <a:spcPts val="300"/>
              </a:spcBef>
              <a:buClr>
                <a:schemeClr val="tx2"/>
              </a:buClr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6576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54864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73152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91440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 marL="1097280" indent="-182880">
              <a:spcBef>
                <a:spcPts val="300"/>
              </a:spcBef>
              <a:buClr>
                <a:schemeClr val="tx2"/>
              </a:buClr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6pPr>
            <a:lvl7pPr marL="128016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7pPr>
          </a:lstStyle>
          <a:p>
            <a:pPr lvl="0"/>
            <a:r>
              <a:rPr lang="en-US"/>
              <a:t>Click here to edit the text!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68300" y="4782312"/>
            <a:ext cx="8138160" cy="274637"/>
          </a:xfrm>
        </p:spPr>
        <p:txBody>
          <a:bodyPr lIns="0" tIns="0" rIns="0" bIns="0"/>
          <a:lstStyle>
            <a:lvl1pPr algn="l">
              <a:defRPr sz="900">
                <a:solidFill>
                  <a:srgbClr val="AFB4B9"/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7840" y="4782312"/>
            <a:ext cx="274320" cy="274320"/>
          </a:xfrm>
        </p:spPr>
        <p:txBody>
          <a:bodyPr lIns="0" tIns="0" rIns="0" bIns="0"/>
          <a:lstStyle>
            <a:lvl1pPr>
              <a:defRPr sz="900">
                <a:solidFill>
                  <a:srgbClr val="AFB4B9"/>
                </a:solidFill>
              </a:defRPr>
            </a:lvl1pPr>
          </a:lstStyle>
          <a:p>
            <a:fld id="{6E360F6A-5BB7-46AB-928F-1373C91259D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4" name="Téglalap 42"/>
          <p:cNvSpPr/>
          <p:nvPr userDrawn="1"/>
        </p:nvSpPr>
        <p:spPr>
          <a:xfrm>
            <a:off x="365760" y="4398264"/>
            <a:ext cx="8412480" cy="9144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365760" y="914400"/>
            <a:ext cx="8412480" cy="365760"/>
          </a:xfrm>
          <a:noFill/>
        </p:spPr>
        <p:txBody>
          <a:bodyPr vert="horz" lIns="0" tIns="0" rIns="0" bIns="0" rtlCol="0" anchor="ctr" anchorCtr="0">
            <a:normAutofit/>
          </a:bodyPr>
          <a:lstStyle>
            <a:lvl1pPr marL="182880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lang="en-US" sz="1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hu-HU"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en-US"/>
              <a:t>Subtitle – Click here to edit!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3F3297F-3FE1-4BC2-8D9D-88545A4EB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0"/>
            <a:ext cx="4285752" cy="731520"/>
          </a:xfrm>
        </p:spPr>
        <p:txBody>
          <a:bodyPr vert="horz" lIns="0" tIns="0" rIns="0" bIns="0" rtlCol="0" anchor="ctr" anchorCtr="0">
            <a:normAutofit/>
          </a:bodyPr>
          <a:lstStyle>
            <a:lvl1pPr algn="l">
              <a:defRPr kumimoji="0" lang="hu-HU" sz="20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Arial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Title</a:t>
            </a:r>
            <a:endParaRPr lang="hu-HU" dirty="0"/>
          </a:p>
        </p:txBody>
      </p:sp>
      <p:pic>
        <p:nvPicPr>
          <p:cNvPr id="17" name="Kép 16">
            <a:extLst>
              <a:ext uri="{FF2B5EF4-FFF2-40B4-BE49-F238E27FC236}">
                <a16:creationId xmlns:a16="http://schemas.microsoft.com/office/drawing/2014/main" id="{35904D4A-5AE8-4ABF-A267-285D4C219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619" y="1365"/>
            <a:ext cx="731520" cy="731520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A196255E-4418-47D4-9CAA-E17D1BFADB8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1357" y="30347"/>
            <a:ext cx="825901" cy="669252"/>
          </a:xfrm>
          <a:prstGeom prst="rect">
            <a:avLst/>
          </a:prstGeom>
        </p:spPr>
      </p:pic>
      <p:pic>
        <p:nvPicPr>
          <p:cNvPr id="30" name="Kép 29">
            <a:extLst>
              <a:ext uri="{FF2B5EF4-FFF2-40B4-BE49-F238E27FC236}">
                <a16:creationId xmlns:a16="http://schemas.microsoft.com/office/drawing/2014/main" id="{16EA6EC0-3E5A-4AEC-AD44-8783843FC30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2175" y="236117"/>
            <a:ext cx="772352" cy="257713"/>
          </a:xfrm>
          <a:prstGeom prst="rect">
            <a:avLst/>
          </a:prstGeom>
        </p:spPr>
      </p:pic>
      <p:pic>
        <p:nvPicPr>
          <p:cNvPr id="31" name="Kép 30" descr="A képen szöveg látható&#10;&#10;Automatikusan generált leírás">
            <a:extLst>
              <a:ext uri="{FF2B5EF4-FFF2-40B4-BE49-F238E27FC236}">
                <a16:creationId xmlns:a16="http://schemas.microsoft.com/office/drawing/2014/main" id="{74C15ACB-3788-4EF3-8C22-CB33E38763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365" y="271805"/>
            <a:ext cx="1084334" cy="1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6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41"/>
          <p:cNvSpPr/>
          <p:nvPr userDrawn="1"/>
        </p:nvSpPr>
        <p:spPr>
          <a:xfrm>
            <a:off x="0" y="731520"/>
            <a:ext cx="9144000" cy="91440"/>
          </a:xfrm>
          <a:prstGeom prst="rect">
            <a:avLst/>
          </a:prstGeom>
          <a:solidFill>
            <a:srgbClr val="EAEAEA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/>
          </a:p>
        </p:txBody>
      </p:sp>
      <p:sp>
        <p:nvSpPr>
          <p:cNvPr id="8" name="Téglalap 42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2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0" y="1005840"/>
            <a:ext cx="4206240" cy="3749040"/>
          </a:xfrm>
        </p:spPr>
        <p:txBody>
          <a:bodyPr lIns="0" tIns="0" rIns="0" bIns="0">
            <a:normAutofit/>
          </a:bodyPr>
          <a:lstStyle>
            <a:lvl1pPr marL="18288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6576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54864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73152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91440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 marL="1097280" indent="-182880">
              <a:spcBef>
                <a:spcPts val="300"/>
              </a:spcBef>
              <a:buClr>
                <a:schemeClr val="tx2"/>
              </a:buClr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6pPr>
            <a:lvl7pPr marL="128016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7pPr>
          </a:lstStyle>
          <a:p>
            <a:pPr lvl="0"/>
            <a:r>
              <a:rPr lang="en-US"/>
              <a:t>Click here to edit the text!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0" y="1005840"/>
            <a:ext cx="4206240" cy="3749040"/>
          </a:xfrm>
        </p:spPr>
        <p:txBody>
          <a:bodyPr lIns="0" tIns="0" rIns="0" bIns="0">
            <a:normAutofit/>
          </a:bodyPr>
          <a:lstStyle>
            <a:lvl1pPr marL="18288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6576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54864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73152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91440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 marL="1097280" indent="-182880">
              <a:spcBef>
                <a:spcPts val="300"/>
              </a:spcBef>
              <a:buClr>
                <a:schemeClr val="tx2"/>
              </a:buClr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6pPr>
            <a:lvl7pPr marL="128016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7pPr>
          </a:lstStyle>
          <a:p>
            <a:pPr lvl="0"/>
            <a:r>
              <a:rPr lang="en-US"/>
              <a:t>Click here to edit the text!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</p:txBody>
      </p:sp>
      <p:sp>
        <p:nvSpPr>
          <p:cNvPr id="24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68300" y="4782312"/>
            <a:ext cx="8138160" cy="274637"/>
          </a:xfrm>
        </p:spPr>
        <p:txBody>
          <a:bodyPr lIns="0" tIns="0" rIns="0" bIns="0"/>
          <a:lstStyle>
            <a:lvl1pPr algn="l">
              <a:defRPr sz="900">
                <a:solidFill>
                  <a:srgbClr val="AFB4B9"/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25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7840" y="4782312"/>
            <a:ext cx="274320" cy="274320"/>
          </a:xfrm>
        </p:spPr>
        <p:txBody>
          <a:bodyPr lIns="0" tIns="0" rIns="0" bIns="0"/>
          <a:lstStyle>
            <a:lvl1pPr>
              <a:defRPr sz="900">
                <a:solidFill>
                  <a:srgbClr val="AFB4B9"/>
                </a:solidFill>
              </a:defRPr>
            </a:lvl1pPr>
          </a:lstStyle>
          <a:p>
            <a:fld id="{6E360F6A-5BB7-46AB-928F-1373C91259D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B51C3D4-480E-4155-92A2-2244987E09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0"/>
            <a:ext cx="4285752" cy="731520"/>
          </a:xfrm>
        </p:spPr>
        <p:txBody>
          <a:bodyPr vert="horz" lIns="0" tIns="0" rIns="0" bIns="0" rtlCol="0" anchor="ctr" anchorCtr="0">
            <a:normAutofit/>
          </a:bodyPr>
          <a:lstStyle>
            <a:lvl1pPr algn="l">
              <a:defRPr kumimoji="0" lang="hu-HU" sz="20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Arial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Title</a:t>
            </a:r>
            <a:endParaRPr lang="hu-HU" dirty="0"/>
          </a:p>
        </p:txBody>
      </p:sp>
      <p:pic>
        <p:nvPicPr>
          <p:cNvPr id="15" name="Kép 14">
            <a:extLst>
              <a:ext uri="{FF2B5EF4-FFF2-40B4-BE49-F238E27FC236}">
                <a16:creationId xmlns:a16="http://schemas.microsoft.com/office/drawing/2014/main" id="{62D161B9-EF2B-4761-A3A2-7453412565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619" y="1365"/>
            <a:ext cx="731520" cy="731520"/>
          </a:xfrm>
          <a:prstGeom prst="rect">
            <a:avLst/>
          </a:prstGeom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id="{0BE8F750-4001-4E18-84E7-46554136B01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1357" y="30347"/>
            <a:ext cx="825901" cy="669252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FCFD9E39-FB82-4A21-B423-DBDAB85E3EE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2175" y="236117"/>
            <a:ext cx="772352" cy="257713"/>
          </a:xfrm>
          <a:prstGeom prst="rect">
            <a:avLst/>
          </a:prstGeom>
        </p:spPr>
      </p:pic>
      <p:pic>
        <p:nvPicPr>
          <p:cNvPr id="18" name="Kép 17" descr="A képen szöveg látható&#10;&#10;Automatikusan generált leírás">
            <a:extLst>
              <a:ext uri="{FF2B5EF4-FFF2-40B4-BE49-F238E27FC236}">
                <a16:creationId xmlns:a16="http://schemas.microsoft.com/office/drawing/2014/main" id="{939963CB-2CA4-44B3-BF45-F45F5A6E7D2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365" y="271805"/>
            <a:ext cx="1084334" cy="1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1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41"/>
          <p:cNvSpPr/>
          <p:nvPr userDrawn="1"/>
        </p:nvSpPr>
        <p:spPr>
          <a:xfrm>
            <a:off x="0" y="731520"/>
            <a:ext cx="9144000" cy="91440"/>
          </a:xfrm>
          <a:prstGeom prst="rect">
            <a:avLst/>
          </a:prstGeom>
          <a:solidFill>
            <a:srgbClr val="EAEAEA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/>
          </a:p>
        </p:txBody>
      </p:sp>
      <p:sp>
        <p:nvSpPr>
          <p:cNvPr id="8" name="Téglalap 42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24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68300" y="4782312"/>
            <a:ext cx="8138160" cy="274637"/>
          </a:xfrm>
        </p:spPr>
        <p:txBody>
          <a:bodyPr lIns="0" tIns="0" rIns="0" bIns="0"/>
          <a:lstStyle>
            <a:lvl1pPr algn="l">
              <a:defRPr sz="900">
                <a:solidFill>
                  <a:srgbClr val="AFB4B9"/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25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7840" y="4782312"/>
            <a:ext cx="274320" cy="274320"/>
          </a:xfrm>
        </p:spPr>
        <p:txBody>
          <a:bodyPr lIns="0" tIns="0" rIns="0" bIns="0"/>
          <a:lstStyle>
            <a:lvl1pPr>
              <a:defRPr sz="900">
                <a:solidFill>
                  <a:srgbClr val="AFB4B9"/>
                </a:solidFill>
              </a:defRPr>
            </a:lvl1pPr>
          </a:lstStyle>
          <a:p>
            <a:fld id="{6E360F6A-5BB7-46AB-928F-1373C91259D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0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0" y="1005840"/>
            <a:ext cx="2743200" cy="3749040"/>
          </a:xfrm>
        </p:spPr>
        <p:txBody>
          <a:bodyPr lIns="0" tIns="0" rIns="0" bIns="0">
            <a:normAutofit/>
          </a:bodyPr>
          <a:lstStyle>
            <a:lvl1pPr marL="18288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6576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54864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73152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91440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 marL="1097280" indent="-182880">
              <a:spcBef>
                <a:spcPts val="300"/>
              </a:spcBef>
              <a:buClr>
                <a:schemeClr val="tx2"/>
              </a:buClr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6pPr>
            <a:lvl7pPr marL="128016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7pPr>
          </a:lstStyle>
          <a:p>
            <a:pPr lvl="0"/>
            <a:r>
              <a:rPr lang="en-US"/>
              <a:t>Click here to edit the text!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035040" y="1005840"/>
            <a:ext cx="2743200" cy="3749040"/>
          </a:xfrm>
        </p:spPr>
        <p:txBody>
          <a:bodyPr lIns="0" tIns="0" rIns="0" bIns="0">
            <a:normAutofit/>
          </a:bodyPr>
          <a:lstStyle>
            <a:lvl1pPr marL="18288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6576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54864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73152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91440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 marL="1097280" indent="-182880">
              <a:spcBef>
                <a:spcPts val="300"/>
              </a:spcBef>
              <a:buClr>
                <a:schemeClr val="tx2"/>
              </a:buClr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6pPr>
            <a:lvl7pPr marL="128016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7pPr>
          </a:lstStyle>
          <a:p>
            <a:pPr lvl="0"/>
            <a:r>
              <a:rPr lang="en-US"/>
              <a:t>Click here to edit the text!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200400" y="1005840"/>
            <a:ext cx="2743200" cy="3749040"/>
          </a:xfrm>
        </p:spPr>
        <p:txBody>
          <a:bodyPr lIns="0" tIns="0" rIns="0" bIns="0">
            <a:normAutofit/>
          </a:bodyPr>
          <a:lstStyle>
            <a:lvl1pPr marL="18288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36576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 marL="54864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 marL="73152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 marL="914400" indent="-182880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 marL="1097280" indent="-182880">
              <a:spcBef>
                <a:spcPts val="300"/>
              </a:spcBef>
              <a:buClr>
                <a:schemeClr val="tx2"/>
              </a:buClr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6pPr>
            <a:lvl7pPr marL="1280160" indent="-182880">
              <a:spcBef>
                <a:spcPts val="300"/>
              </a:spcBef>
              <a:buClr>
                <a:schemeClr val="tx2"/>
              </a:buCl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7pPr>
          </a:lstStyle>
          <a:p>
            <a:pPr lvl="0"/>
            <a:r>
              <a:rPr lang="en-US"/>
              <a:t>Click here to edit the text!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C64C512-0FB6-45CE-A80A-A480428C38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0"/>
            <a:ext cx="4285752" cy="731520"/>
          </a:xfrm>
        </p:spPr>
        <p:txBody>
          <a:bodyPr vert="horz" lIns="0" tIns="0" rIns="0" bIns="0" rtlCol="0" anchor="ctr" anchorCtr="0">
            <a:normAutofit/>
          </a:bodyPr>
          <a:lstStyle>
            <a:lvl1pPr algn="l">
              <a:defRPr kumimoji="0" lang="hu-HU" sz="20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Arial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en-US" dirty="0"/>
              <a:t>Title</a:t>
            </a:r>
            <a:endParaRPr lang="hu-HU" dirty="0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CA87592A-5D3E-485A-969B-6EDD3C18F3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619" y="1365"/>
            <a:ext cx="731520" cy="731520"/>
          </a:xfrm>
          <a:prstGeom prst="rect">
            <a:avLst/>
          </a:prstGeom>
        </p:spPr>
      </p:pic>
      <p:pic>
        <p:nvPicPr>
          <p:cNvPr id="17" name="Kép 16">
            <a:extLst>
              <a:ext uri="{FF2B5EF4-FFF2-40B4-BE49-F238E27FC236}">
                <a16:creationId xmlns:a16="http://schemas.microsoft.com/office/drawing/2014/main" id="{EAFC7E01-62C9-4BB3-8982-EE8670803F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1357" y="30347"/>
            <a:ext cx="825901" cy="669252"/>
          </a:xfrm>
          <a:prstGeom prst="rect">
            <a:avLst/>
          </a:prstGeom>
        </p:spPr>
      </p:pic>
      <p:pic>
        <p:nvPicPr>
          <p:cNvPr id="18" name="Kép 17">
            <a:extLst>
              <a:ext uri="{FF2B5EF4-FFF2-40B4-BE49-F238E27FC236}">
                <a16:creationId xmlns:a16="http://schemas.microsoft.com/office/drawing/2014/main" id="{F41C375E-CAC4-4A1F-A9C1-38FCF42DC66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2175" y="236117"/>
            <a:ext cx="772352" cy="257713"/>
          </a:xfrm>
          <a:prstGeom prst="rect">
            <a:avLst/>
          </a:prstGeom>
        </p:spPr>
      </p:pic>
      <p:pic>
        <p:nvPicPr>
          <p:cNvPr id="30" name="Kép 29" descr="A képen szöveg látható&#10;&#10;Automatikusan generált leírás">
            <a:extLst>
              <a:ext uri="{FF2B5EF4-FFF2-40B4-BE49-F238E27FC236}">
                <a16:creationId xmlns:a16="http://schemas.microsoft.com/office/drawing/2014/main" id="{35B6A872-0B37-4887-B74F-AFA56514D57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365" y="271805"/>
            <a:ext cx="1084334" cy="1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61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41"/>
          <p:cNvSpPr/>
          <p:nvPr userDrawn="1"/>
        </p:nvSpPr>
        <p:spPr>
          <a:xfrm>
            <a:off x="0" y="731520"/>
            <a:ext cx="9144000" cy="91440"/>
          </a:xfrm>
          <a:prstGeom prst="rect">
            <a:avLst/>
          </a:prstGeom>
          <a:solidFill>
            <a:srgbClr val="EAEAEA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/>
          </a:p>
        </p:txBody>
      </p:sp>
      <p:sp>
        <p:nvSpPr>
          <p:cNvPr id="15" name="Téglalap 42"/>
          <p:cNvSpPr/>
          <p:nvPr userDrawn="1"/>
        </p:nvSpPr>
        <p:spPr>
          <a:xfrm>
            <a:off x="0" y="0"/>
            <a:ext cx="9144000" cy="731520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>
                <a:solidFill>
                  <a:schemeClr val="accent6">
                    <a:lumOff val="8235"/>
                  </a:schemeClr>
                </a:solidFill>
              </a:defRPr>
            </a:pPr>
            <a:endParaRPr dirty="0"/>
          </a:p>
        </p:txBody>
      </p:sp>
      <p:sp>
        <p:nvSpPr>
          <p:cNvPr id="16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368300" y="4782312"/>
            <a:ext cx="8138160" cy="274637"/>
          </a:xfrm>
        </p:spPr>
        <p:txBody>
          <a:bodyPr lIns="0" tIns="0" rIns="0" bIns="0"/>
          <a:lstStyle>
            <a:lvl1pPr algn="l">
              <a:defRPr sz="900">
                <a:solidFill>
                  <a:srgbClr val="AFB4B9"/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17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07840" y="4782312"/>
            <a:ext cx="274320" cy="274320"/>
          </a:xfrm>
        </p:spPr>
        <p:txBody>
          <a:bodyPr lIns="0" tIns="0" rIns="0" bIns="0"/>
          <a:lstStyle>
            <a:lvl1pPr>
              <a:defRPr sz="900">
                <a:solidFill>
                  <a:srgbClr val="AFB4B9"/>
                </a:solidFill>
              </a:defRPr>
            </a:lvl1pPr>
          </a:lstStyle>
          <a:p>
            <a:fld id="{6E360F6A-5BB7-46AB-928F-1373C91259D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971A995-A186-4447-AD14-01A8B70C64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0"/>
            <a:ext cx="4301490" cy="731520"/>
          </a:xfrm>
        </p:spPr>
        <p:txBody>
          <a:bodyPr vert="horz" lIns="0" tIns="0" rIns="0" bIns="0" rtlCol="0" anchor="ctr" anchorCtr="0">
            <a:normAutofit/>
          </a:bodyPr>
          <a:lstStyle>
            <a:lvl1pPr algn="l">
              <a:defRPr kumimoji="0" lang="hu-HU" sz="20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itchFamily="34" charset="0"/>
                <a:cs typeface="Arial" pitchFamily="34" charset="0"/>
                <a:sym typeface="Arial"/>
              </a:defRPr>
            </a:lvl1pPr>
          </a:lstStyle>
          <a:p>
            <a:pPr marL="0" marR="0" lvl="0" indent="0" algn="l"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  <a:tabLst/>
            </a:pPr>
            <a:r>
              <a:rPr lang="hu-HU" dirty="0" err="1"/>
              <a:t>Title</a:t>
            </a:r>
            <a:endParaRPr lang="hu-HU" dirty="0"/>
          </a:p>
        </p:txBody>
      </p:sp>
      <p:pic>
        <p:nvPicPr>
          <p:cNvPr id="28" name="Kép 27">
            <a:extLst>
              <a:ext uri="{FF2B5EF4-FFF2-40B4-BE49-F238E27FC236}">
                <a16:creationId xmlns:a16="http://schemas.microsoft.com/office/drawing/2014/main" id="{A64D7DF8-6BC5-45E3-87BB-113A6E1C7E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9619" y="1365"/>
            <a:ext cx="731520" cy="731520"/>
          </a:xfrm>
          <a:prstGeom prst="rect">
            <a:avLst/>
          </a:prstGeom>
        </p:spPr>
      </p:pic>
      <p:pic>
        <p:nvPicPr>
          <p:cNvPr id="29" name="Kép 28">
            <a:extLst>
              <a:ext uri="{FF2B5EF4-FFF2-40B4-BE49-F238E27FC236}">
                <a16:creationId xmlns:a16="http://schemas.microsoft.com/office/drawing/2014/main" id="{E60B0C31-B468-45BC-AF1F-E1386E9756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1357" y="30347"/>
            <a:ext cx="825901" cy="669252"/>
          </a:xfrm>
          <a:prstGeom prst="rect">
            <a:avLst/>
          </a:prstGeom>
        </p:spPr>
      </p:pic>
      <p:pic>
        <p:nvPicPr>
          <p:cNvPr id="30" name="Kép 29">
            <a:extLst>
              <a:ext uri="{FF2B5EF4-FFF2-40B4-BE49-F238E27FC236}">
                <a16:creationId xmlns:a16="http://schemas.microsoft.com/office/drawing/2014/main" id="{72A26949-8063-406D-942A-E05B098F942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2175" y="236117"/>
            <a:ext cx="772352" cy="257713"/>
          </a:xfrm>
          <a:prstGeom prst="rect">
            <a:avLst/>
          </a:prstGeom>
        </p:spPr>
      </p:pic>
      <p:pic>
        <p:nvPicPr>
          <p:cNvPr id="31" name="Kép 30" descr="A képen szöveg látható&#10;&#10;Automatikusan generált leírás">
            <a:extLst>
              <a:ext uri="{FF2B5EF4-FFF2-40B4-BE49-F238E27FC236}">
                <a16:creationId xmlns:a16="http://schemas.microsoft.com/office/drawing/2014/main" id="{04656BB8-22E6-4B46-B13A-FE918A5C4AE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5365" y="271805"/>
            <a:ext cx="1084334" cy="1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2022.04.21.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Networkshop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60F6A-5BB7-46AB-928F-1373C91259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694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698" r:id="rId3"/>
    <p:sldLayoutId id="2147483721" r:id="rId4"/>
    <p:sldLayoutId id="2147483719" r:id="rId5"/>
    <p:sldLayoutId id="2147483722" r:id="rId6"/>
    <p:sldLayoutId id="2147483710" r:id="rId7"/>
    <p:sldLayoutId id="2147483723" r:id="rId8"/>
    <p:sldLayoutId id="2147483702" r:id="rId9"/>
    <p:sldLayoutId id="2147483725" r:id="rId10"/>
    <p:sldLayoutId id="2147483720" r:id="rId11"/>
    <p:sldLayoutId id="2147483724" r:id="rId12"/>
    <p:sldLayoutId id="2147483703" r:id="rId13"/>
    <p:sldLayoutId id="2147483712" r:id="rId14"/>
    <p:sldLayoutId id="2147483716" r:id="rId15"/>
    <p:sldLayoutId id="2147483740" r:id="rId16"/>
    <p:sldLayoutId id="2147483741" r:id="rId17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cience-cloud.hu/referencia-architekturak/horovod-klaszter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-cloud.hu/referencia-architektura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>
            <a:extLst>
              <a:ext uri="{FF2B5EF4-FFF2-40B4-BE49-F238E27FC236}">
                <a16:creationId xmlns:a16="http://schemas.microsoft.com/office/drawing/2014/main" id="{D5485DF9-E873-4D2C-AC94-D444F4CCF0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51142" y="3054485"/>
            <a:ext cx="8391884" cy="1091318"/>
          </a:xfrm>
        </p:spPr>
        <p:txBody>
          <a:bodyPr/>
          <a:lstStyle/>
          <a:p>
            <a:r>
              <a:rPr lang="hu-HU" dirty="0"/>
              <a:t>Horovod referencia architektúra mélytanulási alkalmazások támogatására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B889C15-080B-4F06-829F-427A8D8C07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Farkas Attila</a:t>
            </a:r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727E42E-8529-43F9-A9E4-3BA28E2DB3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1143" y="4699215"/>
            <a:ext cx="3835753" cy="339725"/>
          </a:xfrm>
        </p:spPr>
        <p:txBody>
          <a:bodyPr/>
          <a:lstStyle/>
          <a:p>
            <a:r>
              <a:rPr lang="en-GB" dirty="0"/>
              <a:t>SZTAKI LPDS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81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F4949-2BDB-4498-BB63-49BF1F002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Mély tanulás </a:t>
            </a:r>
            <a:r>
              <a:rPr lang="hu-HU" dirty="0" err="1"/>
              <a:t>korlátai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CEF-96C2-41C8-8493-8D01E8C8D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hu-HU" sz="1800" dirty="0"/>
              <a:t>CPU alapú tanítás</a:t>
            </a:r>
          </a:p>
          <a:p>
            <a:pPr lvl="1"/>
            <a:r>
              <a:rPr lang="hu-HU" sz="1800" dirty="0"/>
              <a:t>Ideális sekély neurális hálózatok esetén</a:t>
            </a:r>
          </a:p>
          <a:p>
            <a:r>
              <a:rPr lang="hu-HU" sz="1800" dirty="0"/>
              <a:t>GPU alapú tanítás</a:t>
            </a:r>
          </a:p>
          <a:p>
            <a:pPr lvl="1"/>
            <a:r>
              <a:rPr lang="hu-HU" sz="1800" dirty="0"/>
              <a:t>Nagymértékű párhuzamos számítási kapacitást biztosít </a:t>
            </a:r>
          </a:p>
          <a:p>
            <a:pPr lvl="1"/>
            <a:r>
              <a:rPr lang="hu-HU" sz="1800" dirty="0"/>
              <a:t>„Lassú” CPU-GPU kommunikáció</a:t>
            </a:r>
          </a:p>
          <a:p>
            <a:pPr lvl="1"/>
            <a:r>
              <a:rPr lang="hu-HU" sz="1800" dirty="0"/>
              <a:t>Korlátozott memória méret</a:t>
            </a:r>
          </a:p>
          <a:p>
            <a:pPr lvl="1"/>
            <a:r>
              <a:rPr lang="hu-HU" sz="1800" dirty="0"/>
              <a:t>Skálázása korlátozott egy gépen belül</a:t>
            </a:r>
          </a:p>
          <a:p>
            <a:r>
              <a:rPr lang="hu-HU" sz="1800" dirty="0"/>
              <a:t>Léteznek különböző párhuzamos és elosztott megoldások a tanítási folyamat gyorsítására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1156C-1977-4C3D-A2E7-E91DB3392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E39C4-619C-4880-8D69-87E07B06C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0676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7436C-902F-4A90-A393-E00744266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Horovod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1864-41B5-43F4-B2BF-2C3AE947A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hu-HU" sz="1600" dirty="0"/>
              <a:t>Nyílt forráskódú elosztott mély tanulási keretrendszer</a:t>
            </a:r>
          </a:p>
          <a:p>
            <a:r>
              <a:rPr lang="hu-HU" sz="1600" dirty="0"/>
              <a:t>TensorFlow, Keras, PyTorch, Apache </a:t>
            </a:r>
            <a:r>
              <a:rPr lang="hu-HU" sz="1600" dirty="0" err="1"/>
              <a:t>MXNet</a:t>
            </a:r>
            <a:r>
              <a:rPr lang="hu-HU" sz="1600" dirty="0"/>
              <a:t>, Spark támogatás</a:t>
            </a:r>
          </a:p>
          <a:p>
            <a:r>
              <a:rPr lang="hu-HU" sz="1600" dirty="0"/>
              <a:t>Egyszerűen felhasználható keretrendszer elosztott mély tanuláshoz</a:t>
            </a:r>
          </a:p>
          <a:p>
            <a:r>
              <a:rPr lang="hu-HU" sz="1600" dirty="0"/>
              <a:t>Adat párhuzamos megvalósítás</a:t>
            </a:r>
          </a:p>
          <a:p>
            <a:pPr lvl="1"/>
            <a:r>
              <a:rPr lang="hu-HU" sz="1600" dirty="0"/>
              <a:t>Modell párhuzamos támogatás egy állomáson belül</a:t>
            </a:r>
          </a:p>
          <a:p>
            <a:r>
              <a:rPr lang="hu-HU" sz="1600" dirty="0"/>
              <a:t>Baidu eredeti megoldásának továbbfejlesztése</a:t>
            </a:r>
          </a:p>
          <a:p>
            <a:r>
              <a:rPr lang="hu-HU" sz="1600" dirty="0"/>
              <a:t>Ring-</a:t>
            </a:r>
            <a:r>
              <a:rPr lang="hu-HU" sz="1600" dirty="0" err="1"/>
              <a:t>allreduce</a:t>
            </a:r>
            <a:r>
              <a:rPr lang="hu-HU" sz="1600" dirty="0"/>
              <a:t> stratégia</a:t>
            </a:r>
          </a:p>
          <a:p>
            <a:pPr lvl="1"/>
            <a:r>
              <a:rPr lang="hu-HU" sz="1600" dirty="0" err="1"/>
              <a:t>Nvidia</a:t>
            </a:r>
            <a:r>
              <a:rPr lang="hu-HU" sz="1600" dirty="0"/>
              <a:t> NCCL 2.0 támogatás állomások közötti kommunikációhoz</a:t>
            </a:r>
          </a:p>
          <a:p>
            <a:pPr lvl="1"/>
            <a:r>
              <a:rPr lang="hu-HU" sz="1600" dirty="0"/>
              <a:t>2*(N-1) kommunikációs igény lépésenként az </a:t>
            </a:r>
            <a:r>
              <a:rPr lang="hu-HU" sz="1600" dirty="0" err="1"/>
              <a:t>Allreduce</a:t>
            </a:r>
            <a:r>
              <a:rPr lang="hu-HU" sz="1600" dirty="0"/>
              <a:t> N*(N-1) kommunikációs igénye helyett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8BFD64-8AB5-43CB-A01C-6AF497BE8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9B8B3-FE9F-4EB7-BF39-0042A629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9580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5AB74-0817-4E89-9001-EF1157DF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Horovod referencia architektúra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B19B4A-11D7-4017-ACD1-A3A3A06CD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8B795B-C345-4281-8D6C-68169630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12</a:t>
            </a:fld>
            <a:endParaRPr lang="hu-HU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D4EF3C7-796E-4C8E-ABEA-79B5AB012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293" y="1304460"/>
            <a:ext cx="6785414" cy="291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105F16-FBAA-449D-8B45-2C9ED0FDDC7E}"/>
              </a:ext>
            </a:extLst>
          </p:cNvPr>
          <p:cNvSpPr txBox="1"/>
          <p:nvPr/>
        </p:nvSpPr>
        <p:spPr>
          <a:xfrm>
            <a:off x="2101742" y="4352345"/>
            <a:ext cx="5099539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https://science-cloud.hu/referencia-architekturak/horovod-klaszter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188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139E-CEF5-4D7A-AAB6-5B4A3966A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Horovod referencia architektúra kiépítése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50825-B4D5-4153-B63A-FB1854B57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hu-HU" sz="1600" dirty="0"/>
              <a:t>Előfeltételek:</a:t>
            </a:r>
          </a:p>
          <a:p>
            <a:pPr lvl="1"/>
            <a:r>
              <a:rPr lang="hu-HU" sz="1600" dirty="0"/>
              <a:t>Terraform és Ansible telepítése</a:t>
            </a:r>
          </a:p>
          <a:p>
            <a:pPr lvl="1"/>
            <a:r>
              <a:rPr lang="hu-HU" sz="1600" dirty="0"/>
              <a:t>Biztosított </a:t>
            </a:r>
            <a:r>
              <a:rPr lang="hu-HU" sz="1600" dirty="0" err="1"/>
              <a:t>RefArch</a:t>
            </a:r>
            <a:r>
              <a:rPr lang="hu-HU" sz="1600" dirty="0"/>
              <a:t> </a:t>
            </a:r>
            <a:r>
              <a:rPr lang="hu-HU" sz="1600" dirty="0" err="1"/>
              <a:t>Toolset</a:t>
            </a:r>
            <a:r>
              <a:rPr lang="hu-HU" sz="1600" dirty="0"/>
              <a:t> Docker image használata</a:t>
            </a:r>
          </a:p>
          <a:p>
            <a:r>
              <a:rPr lang="hu-HU" sz="1600" dirty="0"/>
              <a:t>Kiépítés lépései:</a:t>
            </a:r>
          </a:p>
          <a:p>
            <a:pPr marL="1016000" lvl="1" indent="-457200">
              <a:buFont typeface="+mj-lt"/>
              <a:buAutoNum type="arabicPeriod"/>
            </a:pPr>
            <a:r>
              <a:rPr lang="hu-HU" sz="1600" dirty="0"/>
              <a:t>Leírófájlok letöltése</a:t>
            </a:r>
          </a:p>
          <a:p>
            <a:pPr marL="1016000" lvl="1" indent="-457200">
              <a:buFont typeface="+mj-lt"/>
              <a:buAutoNum type="arabicPeriod"/>
            </a:pPr>
            <a:r>
              <a:rPr lang="hu-HU" sz="1600" dirty="0"/>
              <a:t>Leírófájlok testre szabása</a:t>
            </a:r>
          </a:p>
          <a:p>
            <a:pPr marL="1473200" lvl="2" indent="-457200"/>
            <a:r>
              <a:rPr lang="hu-HU" sz="1600" dirty="0"/>
              <a:t>Authentikációs információk megadása</a:t>
            </a:r>
          </a:p>
          <a:p>
            <a:pPr marL="1473200" lvl="2" indent="-457200"/>
            <a:r>
              <a:rPr lang="hu-HU" sz="1600" dirty="0"/>
              <a:t>Erőforrások megadása</a:t>
            </a:r>
          </a:p>
          <a:p>
            <a:pPr marL="1016000" lvl="1" indent="-457200">
              <a:buFont typeface="+mj-lt"/>
              <a:buAutoNum type="arabicPeriod"/>
            </a:pPr>
            <a:r>
              <a:rPr lang="hu-HU" sz="1600" dirty="0"/>
              <a:t>SSH kulcs megadása</a:t>
            </a:r>
          </a:p>
          <a:p>
            <a:pPr marL="1016000" lvl="1" indent="-457200">
              <a:buFont typeface="+mj-lt"/>
              <a:buAutoNum type="arabicPeriod"/>
            </a:pPr>
            <a:r>
              <a:rPr lang="hu-HU" sz="1600" dirty="0"/>
              <a:t>Kiépítés:</a:t>
            </a:r>
          </a:p>
          <a:p>
            <a:pPr marL="1473200" lvl="2" indent="-457200">
              <a:buFont typeface="+mj-lt"/>
              <a:buAutoNum type="arabicPeriod"/>
            </a:pPr>
            <a:r>
              <a:rPr lang="hu-HU" sz="1600" dirty="0" err="1"/>
              <a:t>terrafrom</a:t>
            </a:r>
            <a:r>
              <a:rPr lang="hu-HU" sz="1600" dirty="0"/>
              <a:t> </a:t>
            </a:r>
            <a:r>
              <a:rPr lang="hu-HU" sz="1600" dirty="0" err="1"/>
              <a:t>init</a:t>
            </a:r>
            <a:endParaRPr lang="hu-HU" sz="1600" dirty="0"/>
          </a:p>
          <a:p>
            <a:pPr marL="1473200" lvl="2" indent="-457200">
              <a:buFont typeface="+mj-lt"/>
              <a:buAutoNum type="arabicPeriod"/>
            </a:pPr>
            <a:r>
              <a:rPr lang="hu-HU" sz="1600" dirty="0" err="1"/>
              <a:t>terraform</a:t>
            </a:r>
            <a:r>
              <a:rPr lang="hu-HU" sz="1600" dirty="0"/>
              <a:t> </a:t>
            </a:r>
            <a:r>
              <a:rPr lang="hu-HU" sz="1600" dirty="0" err="1"/>
              <a:t>apply</a:t>
            </a:r>
            <a:endParaRPr lang="hu-HU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11284-E868-4E01-A2A5-22E517B87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80E0E8-D527-4C56-83BA-8B81DAB1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3753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38F90-E130-4E76-89DB-049C0B8F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Horovod referencia használata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3E844-6073-4851-918C-52655801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57E22-5779-402E-8B5C-0DD3DF61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14</a:t>
            </a:fld>
            <a:endParaRPr lang="hu-H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B8D091-162E-4693-85BF-6C7D91EDD3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92"/>
          <a:stretch/>
        </p:blipFill>
        <p:spPr>
          <a:xfrm>
            <a:off x="1254821" y="917089"/>
            <a:ext cx="6634357" cy="367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312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95FF-A85E-49D6-A32E-B4DFEB01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Mérési eredmények</a:t>
            </a:r>
            <a:r>
              <a:rPr lang="en-GB" dirty="0"/>
              <a:t> - </a:t>
            </a:r>
            <a:r>
              <a:rPr lang="hu-HU" dirty="0"/>
              <a:t>környezet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25BC6-7DA2-42DC-9A0B-44DBA0EA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hu-HU" sz="1800" dirty="0"/>
              <a:t>ELKH Cloud SZTAKI ágán</a:t>
            </a:r>
          </a:p>
          <a:p>
            <a:r>
              <a:rPr lang="hu-HU" sz="1800" dirty="0"/>
              <a:t>1-8db VM, gépenként:</a:t>
            </a:r>
          </a:p>
          <a:p>
            <a:pPr lvl="1"/>
            <a:r>
              <a:rPr lang="hu-HU" sz="1800" dirty="0"/>
              <a:t>16 </a:t>
            </a:r>
            <a:r>
              <a:rPr lang="hu-HU" sz="1800" dirty="0" err="1"/>
              <a:t>vCPU</a:t>
            </a:r>
            <a:endParaRPr lang="hu-HU" sz="1800" dirty="0"/>
          </a:p>
          <a:p>
            <a:pPr lvl="1"/>
            <a:r>
              <a:rPr lang="hu-HU" sz="1800" dirty="0"/>
              <a:t>64GB RAM</a:t>
            </a:r>
          </a:p>
          <a:p>
            <a:pPr lvl="1"/>
            <a:r>
              <a:rPr lang="hu-HU" sz="1800" dirty="0"/>
              <a:t>1db </a:t>
            </a:r>
            <a:r>
              <a:rPr lang="hu-HU" sz="1800" dirty="0" err="1"/>
              <a:t>Nvidia</a:t>
            </a:r>
            <a:r>
              <a:rPr lang="hu-HU" sz="1800" dirty="0"/>
              <a:t> Tesla V100 GPU</a:t>
            </a:r>
          </a:p>
          <a:p>
            <a:pPr lvl="1"/>
            <a:r>
              <a:rPr lang="hu-HU" sz="1800" dirty="0"/>
              <a:t>32GB SSD tárhely</a:t>
            </a:r>
          </a:p>
          <a:p>
            <a:pPr lvl="1"/>
            <a:r>
              <a:rPr lang="hu-HU" sz="1800" dirty="0"/>
              <a:t>10Gbp</a:t>
            </a:r>
            <a:r>
              <a:rPr lang="en-GB" sz="1800" dirty="0"/>
              <a:t>s</a:t>
            </a:r>
            <a:endParaRPr lang="hu-HU" sz="1800" dirty="0"/>
          </a:p>
          <a:p>
            <a:r>
              <a:rPr lang="hu-HU" sz="1800" dirty="0"/>
              <a:t>1TB SSD NFS </a:t>
            </a:r>
            <a:r>
              <a:rPr lang="hu-HU" sz="1800" dirty="0" err="1"/>
              <a:t>megosz</a:t>
            </a:r>
            <a:r>
              <a:rPr lang="en-GB" sz="1800"/>
              <a:t>t</a:t>
            </a:r>
            <a:r>
              <a:rPr lang="hu-HU" sz="1800"/>
              <a:t>ott </a:t>
            </a:r>
            <a:r>
              <a:rPr lang="hu-HU" sz="1800" dirty="0"/>
              <a:t>tárhely</a:t>
            </a:r>
          </a:p>
          <a:p>
            <a:r>
              <a:rPr lang="hu-HU" sz="1800" dirty="0" err="1"/>
              <a:t>Tensorflow</a:t>
            </a:r>
            <a:r>
              <a:rPr lang="hu-HU" sz="1800" dirty="0"/>
              <a:t> benchmark scriptek használata – ResNet-101ConvNet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ADF6C-17C2-4BF1-9318-C5BD12BD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F2D22-2043-497B-87CD-3E60A9A3E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239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26FF0-DF55-416F-8B1C-A63944FBE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Mérési eredmények– paraméterek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196C2-2706-4377-A23A-1CFAC93CD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sz="1800" dirty="0"/>
              <a:t>Tanításban részt vevő állomások száma</a:t>
            </a:r>
          </a:p>
          <a:p>
            <a:r>
              <a:rPr lang="hu-HU" sz="1800" dirty="0"/>
              <a:t>Köteg (batch) méretek</a:t>
            </a:r>
          </a:p>
          <a:p>
            <a:pPr lvl="1"/>
            <a:r>
              <a:rPr lang="hu-HU" sz="1600" dirty="0"/>
              <a:t>32 – javasolt</a:t>
            </a:r>
          </a:p>
          <a:p>
            <a:pPr lvl="1"/>
            <a:r>
              <a:rPr lang="hu-HU" sz="1600" dirty="0"/>
              <a:t>196 – maximális</a:t>
            </a:r>
          </a:p>
          <a:p>
            <a:r>
              <a:rPr lang="hu-HU" sz="1800" dirty="0"/>
              <a:t>Tanító adatok:</a:t>
            </a:r>
          </a:p>
          <a:p>
            <a:pPr lvl="1"/>
            <a:r>
              <a:rPr lang="hu-HU" sz="1600" dirty="0"/>
              <a:t>CIFAR-10 (178 MB)</a:t>
            </a:r>
          </a:p>
          <a:p>
            <a:pPr lvl="1"/>
            <a:r>
              <a:rPr lang="hu-HU" sz="1600" dirty="0"/>
              <a:t>ImageNet (141GB)</a:t>
            </a:r>
          </a:p>
          <a:p>
            <a:r>
              <a:rPr lang="hu-HU" sz="1800" dirty="0"/>
              <a:t>Megfigyelt paraméterek</a:t>
            </a:r>
          </a:p>
          <a:p>
            <a:pPr lvl="1"/>
            <a:r>
              <a:rPr lang="hu-HU" sz="1600" dirty="0"/>
              <a:t>Feldolgozási sebesség (</a:t>
            </a:r>
            <a:r>
              <a:rPr lang="hu-HU" sz="1600" dirty="0" err="1"/>
              <a:t>img</a:t>
            </a:r>
            <a:r>
              <a:rPr lang="hu-HU" sz="1600" dirty="0"/>
              <a:t>/sec)</a:t>
            </a:r>
          </a:p>
          <a:p>
            <a:pPr lvl="1"/>
            <a:r>
              <a:rPr lang="hu-HU" sz="1600" dirty="0"/>
              <a:t>Skálázás mértéke</a:t>
            </a:r>
          </a:p>
          <a:p>
            <a:pPr lvl="1"/>
            <a:r>
              <a:rPr lang="hu-HU" sz="1600" dirty="0"/>
              <a:t>Pontosság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0964E-D77D-4AEB-8EF2-44BEF0301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323DC-7F5A-46BB-A5F8-58FFF21BD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3840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D8A70-D949-4900-AC9C-710CD746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Mérési eredmények - köteg méret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033412-499D-457B-BF5E-335BCBF3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C8E85B-84B4-4555-BA6B-335E2137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17</a:t>
            </a:fld>
            <a:endParaRPr lang="hu-HU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4EFB7D7-0476-4FA8-A616-40228358E7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102259"/>
              </p:ext>
            </p:extLst>
          </p:nvPr>
        </p:nvGraphicFramePr>
        <p:xfrm>
          <a:off x="4714374" y="1247386"/>
          <a:ext cx="4067786" cy="30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42EA9AF-75C1-4BC0-A357-35CADCCDE2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777098"/>
              </p:ext>
            </p:extLst>
          </p:nvPr>
        </p:nvGraphicFramePr>
        <p:xfrm>
          <a:off x="361841" y="1247386"/>
          <a:ext cx="4067786" cy="301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7678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1AFA6-B4CF-4C70-B835-AA861D0F4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Mérési eredmények – pontosság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10E77-E31D-4B8E-97D3-8E7164907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63EA9-E398-4629-BC90-9905992D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18</a:t>
            </a:fld>
            <a:endParaRPr lang="hu-H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A67DC0-B9D1-4D06-A108-B5052C7871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1378080"/>
            <a:ext cx="3808444" cy="28610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4C5E47-57DE-48C9-A877-7B8A8DF7BA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6093" y="1378080"/>
            <a:ext cx="4188907" cy="286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67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A486F-E32B-4DED-AAE8-47789FA96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Elosztott mély tanulás </a:t>
            </a:r>
            <a:r>
              <a:rPr lang="hu-HU" dirty="0" err="1"/>
              <a:t>korlátai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45642-B847-4735-A076-8AB772E0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hu-HU" sz="1800" dirty="0"/>
              <a:t>Modell méret növelése átlagosan növeli a pontosságot</a:t>
            </a:r>
            <a:endParaRPr lang="en-US" sz="1800" dirty="0"/>
          </a:p>
          <a:p>
            <a:r>
              <a:rPr lang="hu-HU" sz="1800" dirty="0"/>
              <a:t>Köteg méret növelése esetén a paraméterek módosítása szükséges a pontosság fenttartásához</a:t>
            </a:r>
          </a:p>
          <a:p>
            <a:pPr lvl="1"/>
            <a:r>
              <a:rPr lang="hu-HU" sz="1600" dirty="0"/>
              <a:t>Limitált kötegméret</a:t>
            </a:r>
            <a:endParaRPr lang="en-GB" sz="1600" dirty="0"/>
          </a:p>
          <a:p>
            <a:pPr lvl="1"/>
            <a:r>
              <a:rPr lang="hu-HU" sz="1600" dirty="0"/>
              <a:t>Túlillesztés</a:t>
            </a:r>
            <a:endParaRPr lang="en-GB" sz="1600" dirty="0"/>
          </a:p>
          <a:p>
            <a:r>
              <a:rPr lang="hu-HU" sz="1800" dirty="0"/>
              <a:t>Nagyobb kötegméret növeli a skálázhatóságot</a:t>
            </a:r>
            <a:endParaRPr lang="en-US" sz="1800" dirty="0"/>
          </a:p>
          <a:p>
            <a:pPr lvl="1"/>
            <a:r>
              <a:rPr lang="hu-HU" sz="1600" dirty="0"/>
              <a:t>Több számításit lépés elvégezhető két szinkronizáció között</a:t>
            </a:r>
            <a:endParaRPr lang="en-US" sz="1600" dirty="0"/>
          </a:p>
          <a:p>
            <a:r>
              <a:rPr lang="hu-HU" sz="1800" dirty="0"/>
              <a:t>Modell méret növelése esetén </a:t>
            </a:r>
            <a:r>
              <a:rPr lang="en-US" sz="1800" dirty="0"/>
              <a:t>(</a:t>
            </a:r>
            <a:r>
              <a:rPr lang="hu-HU" sz="1800" dirty="0"/>
              <a:t>tanítható paraméterek száma</a:t>
            </a:r>
            <a:r>
              <a:rPr lang="en-US" sz="1800" dirty="0"/>
              <a:t>)</a:t>
            </a:r>
          </a:p>
          <a:p>
            <a:pPr lvl="1"/>
            <a:r>
              <a:rPr lang="hu-HU" sz="1600" dirty="0"/>
              <a:t>Kommunikációs költség rontja a skálázhatóságot</a:t>
            </a:r>
            <a:endParaRPr lang="en-GB" sz="1600" dirty="0"/>
          </a:p>
          <a:p>
            <a:pPr lvl="1"/>
            <a:r>
              <a:rPr lang="hu-HU" sz="1600" dirty="0"/>
              <a:t>GPU memóriája véges</a:t>
            </a:r>
            <a:endParaRPr lang="en-GB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C147F-CEA9-4070-B506-94A5466CF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E3A466-1300-4008-AC86-CF338C3E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711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51A32-58D1-47F9-B819-66CBE92F3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Tartalom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C9773-13D4-48F4-A8AF-B13EA5A76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sz="2400" dirty="0"/>
              <a:t>Referencia architektúra</a:t>
            </a:r>
            <a:r>
              <a:rPr lang="en-GB" sz="2400" dirty="0"/>
              <a:t> </a:t>
            </a:r>
            <a:r>
              <a:rPr lang="hu-HU" sz="2400" dirty="0"/>
              <a:t>koncepció</a:t>
            </a:r>
          </a:p>
          <a:p>
            <a:r>
              <a:rPr lang="hu-HU" sz="2400" dirty="0"/>
              <a:t>Horovod</a:t>
            </a:r>
          </a:p>
          <a:p>
            <a:r>
              <a:rPr lang="hu-HU" sz="2400" noProof="0" dirty="0"/>
              <a:t>Horovod referencia architektúra</a:t>
            </a:r>
          </a:p>
          <a:p>
            <a:pPr lvl="1"/>
            <a:r>
              <a:rPr lang="hu-HU" sz="2200" dirty="0"/>
              <a:t>Felépítése</a:t>
            </a:r>
          </a:p>
          <a:p>
            <a:pPr lvl="1"/>
            <a:r>
              <a:rPr lang="hu-HU" sz="2200" noProof="0" dirty="0"/>
              <a:t>Használata</a:t>
            </a:r>
            <a:endParaRPr lang="hu-HU" sz="2200" dirty="0"/>
          </a:p>
          <a:p>
            <a:pPr lvl="1"/>
            <a:r>
              <a:rPr lang="hu-HU" sz="2200" noProof="0" dirty="0"/>
              <a:t>Mérési eredmények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5F9CE5-8698-4171-A178-F4AE950FB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299945-E15F-46C5-A0F1-4D0414B6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7711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30244-3DF8-4152-8E54-441FC5DE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Összefoglalás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D6625-B6BE-4FCC-BAF3-D6D3B3D3D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hu-HU" sz="1800" dirty="0"/>
              <a:t>ELKH Cloud</a:t>
            </a:r>
          </a:p>
          <a:p>
            <a:pPr lvl="1"/>
            <a:r>
              <a:rPr lang="hu-HU" sz="1600" dirty="0"/>
              <a:t>IaaS felhő szolgáltatás a kutatók és egyetemek számára</a:t>
            </a:r>
          </a:p>
          <a:p>
            <a:r>
              <a:rPr lang="hu-HU" sz="1800" dirty="0"/>
              <a:t>Referencia architektúra koncepció</a:t>
            </a:r>
          </a:p>
          <a:p>
            <a:pPr lvl="1"/>
            <a:r>
              <a:rPr lang="hu-HU" sz="1600" dirty="0"/>
              <a:t>PaaS felhő szolgáltatás</a:t>
            </a:r>
          </a:p>
          <a:p>
            <a:pPr lvl="1"/>
            <a:r>
              <a:rPr lang="hu-HU" sz="1600" dirty="0"/>
              <a:t>Újrahasznosítható és hordozható leírók</a:t>
            </a:r>
          </a:p>
          <a:p>
            <a:pPr lvl="1"/>
            <a:r>
              <a:rPr lang="hu-HU" sz="1600" dirty="0"/>
              <a:t>Nem funkcionális követelmények biztosítása</a:t>
            </a:r>
          </a:p>
          <a:p>
            <a:r>
              <a:rPr lang="hu-HU" sz="1800" dirty="0"/>
              <a:t>Horovod referencia architektúra</a:t>
            </a:r>
          </a:p>
          <a:p>
            <a:pPr lvl="1"/>
            <a:r>
              <a:rPr lang="hu-HU" sz="1600" dirty="0"/>
              <a:t>Elosztott gépi tanulás támogatása</a:t>
            </a:r>
          </a:p>
          <a:p>
            <a:pPr lvl="1"/>
            <a:r>
              <a:rPr lang="hu-HU" sz="1600" dirty="0"/>
              <a:t>Skálázás biztosítása az ELKH </a:t>
            </a:r>
            <a:r>
              <a:rPr lang="hu-HU" sz="1600" dirty="0" err="1"/>
              <a:t>Cloudon</a:t>
            </a:r>
            <a:endParaRPr lang="hu-HU" sz="1600" dirty="0"/>
          </a:p>
          <a:p>
            <a:r>
              <a:rPr lang="hu-HU" sz="1800" dirty="0"/>
              <a:t>A bemutatott munka az Eötvös Lóránd Kutatási Hálózat Titkárság támogatásával jött létre (szerződés szám: IF-2/2020, cím: „ELKH Cloud projekt támogatása”).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64F72-EAC2-4E37-B08D-498F6208A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26DE3-10F0-4A5F-B887-F2A830B5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1925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038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EA2BF4-5FCF-474A-ACD8-D004F16740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268233-6711-4BD4-9B06-DE6EEDAE5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Referencia architektúra koncepció</a:t>
            </a:r>
          </a:p>
        </p:txBody>
      </p:sp>
    </p:spTree>
    <p:extLst>
      <p:ext uri="{BB962C8B-B14F-4D97-AF65-F5344CB8AC3E}">
        <p14:creationId xmlns:p14="http://schemas.microsoft.com/office/powerpoint/2010/main" val="277127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D86E-7E0D-4578-8DAA-C5D0920A8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Referencia architektúra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08934-AA80-4446-BA01-FB21325A4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sz="2000" dirty="0"/>
              <a:t>Egyfajta PaaS felhő szolgáltatás</a:t>
            </a:r>
          </a:p>
          <a:p>
            <a:r>
              <a:rPr lang="hu-HU" sz="2000" dirty="0"/>
              <a:t>Referencia architektúrák tartalmaznak minden szükséges építőelemet egy komplex szoftverrendszer felépítéséhez felhő alapú erőforrásokon</a:t>
            </a:r>
          </a:p>
          <a:p>
            <a:r>
              <a:rPr lang="hu-HU" sz="2000" dirty="0"/>
              <a:t>Továbbá a nem funkcionális követelményeknek is eleget tesznek:</a:t>
            </a:r>
          </a:p>
          <a:p>
            <a:pPr lvl="1"/>
            <a:r>
              <a:rPr lang="hu-HU" sz="1800" dirty="0"/>
              <a:t>Skálázhatóság</a:t>
            </a:r>
          </a:p>
          <a:p>
            <a:pPr lvl="1"/>
            <a:r>
              <a:rPr lang="hu-HU" sz="1800" dirty="0"/>
              <a:t>Rendelkezésre állás</a:t>
            </a:r>
          </a:p>
          <a:p>
            <a:pPr lvl="1"/>
            <a:r>
              <a:rPr lang="hu-HU" sz="1800" dirty="0"/>
              <a:t>Konfigurálhatóság</a:t>
            </a:r>
          </a:p>
          <a:p>
            <a:pPr lvl="1"/>
            <a:r>
              <a:rPr lang="hu-HU" sz="1800" dirty="0"/>
              <a:t>Biztonság</a:t>
            </a:r>
          </a:p>
          <a:p>
            <a:r>
              <a:rPr lang="hu-HU" sz="2000" dirty="0"/>
              <a:t>Mindezt jól definiált leírófájlok és egy felhő </a:t>
            </a:r>
            <a:r>
              <a:rPr lang="hu-HU" sz="2000" dirty="0" err="1"/>
              <a:t>orkesztrátor</a:t>
            </a:r>
            <a:r>
              <a:rPr lang="hu-HU" sz="2000" dirty="0"/>
              <a:t> segítségével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994C98-243F-4C88-A9B8-250D4696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57B96-6648-4347-914C-D5D5B2824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348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3E62-619D-4D29-A5FD-BEA63251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Referencia architektúra előnyei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7BE59-20A9-44A2-B314-24DB42A25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hu-HU" sz="2000" dirty="0"/>
              <a:t>Az újrahasznosítható leíróknak köszönhetően egyszerűbben és gyorsabban kiépíthetők bonyolultabb infrastruktúrák is</a:t>
            </a:r>
          </a:p>
          <a:p>
            <a:pPr lvl="1"/>
            <a:r>
              <a:rPr lang="hu-HU" sz="1800" dirty="0"/>
              <a:t>Manuális létrehozás esetén több időt és szakértelmet kíván</a:t>
            </a:r>
          </a:p>
          <a:p>
            <a:r>
              <a:rPr lang="hu-HU" sz="2000" dirty="0"/>
              <a:t>A leírók előre konfiguráltak</a:t>
            </a:r>
          </a:p>
          <a:p>
            <a:pPr lvl="1"/>
            <a:r>
              <a:rPr lang="hu-HU" sz="1800" dirty="0"/>
              <a:t>Megfelelő szoftver verziók, integrált komponensesek, biztonsági konfiguráció</a:t>
            </a:r>
          </a:p>
          <a:p>
            <a:r>
              <a:rPr lang="hu-HU" sz="2000" dirty="0"/>
              <a:t>A leírók előre teszteltek a nem funkcionális követelményekre is</a:t>
            </a:r>
          </a:p>
          <a:p>
            <a:r>
              <a:rPr lang="hu-HU" sz="2000" dirty="0"/>
              <a:t>Jól hordozhatók különböző felhő platformok között</a:t>
            </a:r>
            <a:endParaRPr lang="en-GB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F9FB3-A23D-419A-8188-DC528419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71CDF-46CD-411E-A8A0-571D52D7F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245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0A186-3D89-4426-970F-601488991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Referencia architektúrák csoportosítása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679D1-75E0-4E37-827C-2548397C1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hu-HU" sz="2000" dirty="0"/>
              <a:t>Adatorientált</a:t>
            </a:r>
          </a:p>
          <a:p>
            <a:r>
              <a:rPr lang="hu-HU" sz="2000" dirty="0"/>
              <a:t>Big Data és </a:t>
            </a:r>
            <a:r>
              <a:rPr lang="hu-HU" sz="2000" dirty="0" err="1"/>
              <a:t>IoT</a:t>
            </a:r>
            <a:r>
              <a:rPr lang="hu-HU" sz="2000" dirty="0"/>
              <a:t> platform felkínálása</a:t>
            </a:r>
          </a:p>
          <a:p>
            <a:r>
              <a:rPr lang="hu-HU" sz="2000" dirty="0"/>
              <a:t>Gépi tanulást támogatására</a:t>
            </a:r>
          </a:p>
          <a:p>
            <a:r>
              <a:rPr lang="hu-HU" sz="2000" dirty="0"/>
              <a:t>Konténer platform biztosítására</a:t>
            </a:r>
          </a:p>
          <a:p>
            <a:r>
              <a:rPr lang="hu-HU" sz="2000" dirty="0" err="1"/>
              <a:t>Workload</a:t>
            </a:r>
            <a:r>
              <a:rPr lang="hu-HU" sz="2000" dirty="0"/>
              <a:t> menedzser szolgáltatásra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8B1E8E-0ECE-4CFE-A13D-3F586AF14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1E834D-2EA2-4632-AFFF-F49C7796A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3693D2-E54F-49E1-B039-1A4FC7142AEC}"/>
              </a:ext>
            </a:extLst>
          </p:cNvPr>
          <p:cNvSpPr txBox="1"/>
          <p:nvPr/>
        </p:nvSpPr>
        <p:spPr>
          <a:xfrm>
            <a:off x="2286000" y="4462491"/>
            <a:ext cx="457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https://science-cloud.hu/referencia-architekturak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34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91A37-2A50-4FDA-8571-1DA06DBB6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000" noProof="0" dirty="0"/>
              <a:t>Folyamatban lévő fejlesztések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51E7F-EB1D-4040-BD4E-F0C107B32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hu-HU" sz="2000" dirty="0"/>
              <a:t>Szélesebb körben támogatott </a:t>
            </a:r>
            <a:r>
              <a:rPr lang="hu-HU" sz="2000" dirty="0" err="1"/>
              <a:t>orkesztrátor</a:t>
            </a:r>
            <a:r>
              <a:rPr lang="hu-HU" sz="2000" dirty="0"/>
              <a:t> használata (Terraform)</a:t>
            </a:r>
          </a:p>
          <a:p>
            <a:pPr lvl="1"/>
            <a:r>
              <a:rPr lang="hu-HU" sz="1800" dirty="0"/>
              <a:t>Hordozhatóság javítása</a:t>
            </a:r>
          </a:p>
          <a:p>
            <a:r>
              <a:rPr lang="hu-HU" sz="2000" dirty="0"/>
              <a:t>Konfiguráció menedzsment eszköz alkalmazása a kiépítéshez (Ansible)</a:t>
            </a:r>
          </a:p>
          <a:p>
            <a:pPr lvl="1"/>
            <a:r>
              <a:rPr lang="hu-HU" sz="1800" dirty="0"/>
              <a:t>A kiépített referencia architektúra a teljes életciklusa alatt könnyebben menedzselhető</a:t>
            </a:r>
          </a:p>
          <a:p>
            <a:r>
              <a:rPr lang="hu-HU" sz="2000" dirty="0"/>
              <a:t>Leírók automatikus tesztelésének kialakítása (</a:t>
            </a:r>
            <a:r>
              <a:rPr lang="hu-HU" sz="2000" dirty="0" err="1"/>
              <a:t>GitLab</a:t>
            </a:r>
            <a:r>
              <a:rPr lang="hu-HU" sz="2000" dirty="0"/>
              <a:t> CI)</a:t>
            </a:r>
          </a:p>
          <a:p>
            <a:pPr lvl="1"/>
            <a:r>
              <a:rPr lang="hu-HU" sz="1800" dirty="0"/>
              <a:t>Megbízhatóság növelése</a:t>
            </a:r>
          </a:p>
          <a:p>
            <a:r>
              <a:rPr lang="hu-HU" sz="2000" dirty="0"/>
              <a:t>További referencia architektúrák kialakítása</a:t>
            </a:r>
            <a:endParaRPr lang="en-GB" sz="1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E252C-54AF-4A6C-A034-CDCDC762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106DCE-E2EC-43A4-B90C-C5EEB32B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421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FF07122-5610-43B9-A53C-4A940D8252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89058F-C401-401B-B3F2-37F41E2B6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2207347"/>
            <a:ext cx="8412480" cy="914400"/>
          </a:xfrm>
        </p:spPr>
        <p:txBody>
          <a:bodyPr/>
          <a:lstStyle/>
          <a:p>
            <a:r>
              <a:rPr lang="hu-HU" dirty="0"/>
              <a:t>Horovod referencia architektúra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239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7006D-C374-4035-BF9C-73A29FDE7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Mély tanulás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4FCD8-23ED-4976-8228-140EC0843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88614" lvl="0">
              <a:lnSpc>
                <a:spcPct val="90000"/>
              </a:lnSpc>
              <a:spcAft>
                <a:spcPts val="0"/>
              </a:spcAft>
              <a:buSzPts val="2000"/>
            </a:pPr>
            <a:r>
              <a:rPr lang="hu-HU" sz="1800" dirty="0"/>
              <a:t>Sekély neurális hálózatok</a:t>
            </a:r>
          </a:p>
          <a:p>
            <a:pPr marL="788653" lvl="1">
              <a:lnSpc>
                <a:spcPct val="90000"/>
              </a:lnSpc>
              <a:spcAft>
                <a:spcPts val="0"/>
              </a:spcAft>
              <a:buSzPts val="1800"/>
            </a:pPr>
            <a:r>
              <a:rPr lang="hu-HU" sz="1800" dirty="0"/>
              <a:t>Kevés rejtett réteg</a:t>
            </a:r>
          </a:p>
          <a:p>
            <a:pPr marL="788653" lvl="1">
              <a:lnSpc>
                <a:spcPct val="90000"/>
              </a:lnSpc>
              <a:spcAft>
                <a:spcPts val="0"/>
              </a:spcAft>
              <a:buSzPts val="1800"/>
            </a:pPr>
            <a:r>
              <a:rPr lang="hu-HU" sz="1800" dirty="0"/>
              <a:t>Ideális alapvető klasszifikációs és regressziós feladatok esetén</a:t>
            </a:r>
          </a:p>
          <a:p>
            <a:pPr marL="388614" lvl="0">
              <a:lnSpc>
                <a:spcPct val="90000"/>
              </a:lnSpc>
              <a:spcAft>
                <a:spcPts val="0"/>
              </a:spcAft>
              <a:buSzPts val="2000"/>
            </a:pPr>
            <a:r>
              <a:rPr lang="hu-HU" sz="1800" dirty="0"/>
              <a:t>Mély neurális hálózatok</a:t>
            </a:r>
          </a:p>
          <a:p>
            <a:pPr marL="788653" lvl="1">
              <a:lnSpc>
                <a:spcPct val="90000"/>
              </a:lnSpc>
              <a:spcAft>
                <a:spcPts val="0"/>
              </a:spcAft>
              <a:buSzPts val="1800"/>
            </a:pPr>
            <a:r>
              <a:rPr lang="hu-HU" sz="1800" dirty="0"/>
              <a:t>Több rejtett réteg-&gt; több neuron-&gt; több paraméter</a:t>
            </a:r>
          </a:p>
          <a:p>
            <a:pPr marL="788653" lvl="1">
              <a:lnSpc>
                <a:spcPct val="90000"/>
              </a:lnSpc>
              <a:spcAft>
                <a:spcPts val="0"/>
              </a:spcAft>
              <a:buSzPts val="1800"/>
            </a:pPr>
            <a:r>
              <a:rPr lang="hu-HU" sz="1800" dirty="0"/>
              <a:t>Több bemeneti tanító adat</a:t>
            </a:r>
          </a:p>
          <a:p>
            <a:pPr marL="788653" lvl="1">
              <a:lnSpc>
                <a:spcPct val="90000"/>
              </a:lnSpc>
              <a:spcAft>
                <a:spcPts val="0"/>
              </a:spcAft>
              <a:buSzPts val="1800"/>
            </a:pPr>
            <a:r>
              <a:rPr lang="hu-HU" sz="1800" dirty="0"/>
              <a:t>Aktivációs függvények</a:t>
            </a:r>
          </a:p>
          <a:p>
            <a:pPr marL="788653" lvl="1">
              <a:lnSpc>
                <a:spcPct val="90000"/>
              </a:lnSpc>
              <a:spcAft>
                <a:spcPts val="0"/>
              </a:spcAft>
              <a:buSzPts val="1800"/>
            </a:pPr>
            <a:r>
              <a:rPr lang="hu-HU" sz="1800" dirty="0"/>
              <a:t>Optimalizálási módszerek</a:t>
            </a:r>
          </a:p>
          <a:p>
            <a:pPr marL="788653" lvl="1">
              <a:lnSpc>
                <a:spcPct val="90000"/>
              </a:lnSpc>
              <a:spcAft>
                <a:spcPts val="0"/>
              </a:spcAft>
              <a:buSzPts val="1800"/>
            </a:pPr>
            <a:r>
              <a:rPr lang="hu-HU" sz="1800" dirty="0"/>
              <a:t>Komplexebb döntéshozást és funkciókat biztosít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CCFEC-3BB8-46F9-A921-B27F8B1F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Networkshop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92E6C8-CBEB-4098-8E0B-2AC56B4AC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60F6A-5BB7-46AB-928F-1373C91259DC}" type="slidenum">
              <a:rPr lang="hu-HU" smtClean="0"/>
              <a:pPr/>
              <a:t>9</a:t>
            </a:fld>
            <a:endParaRPr lang="hu-HU"/>
          </a:p>
        </p:txBody>
      </p:sp>
      <p:grpSp>
        <p:nvGrpSpPr>
          <p:cNvPr id="6" name="Google Shape;202;p3">
            <a:extLst>
              <a:ext uri="{FF2B5EF4-FFF2-40B4-BE49-F238E27FC236}">
                <a16:creationId xmlns:a16="http://schemas.microsoft.com/office/drawing/2014/main" id="{FF66837D-63D8-4682-8F5F-C2770AFFE83C}"/>
              </a:ext>
            </a:extLst>
          </p:cNvPr>
          <p:cNvGrpSpPr/>
          <p:nvPr/>
        </p:nvGrpSpPr>
        <p:grpSpPr>
          <a:xfrm>
            <a:off x="6259192" y="2675016"/>
            <a:ext cx="2385808" cy="648689"/>
            <a:chOff x="6435172" y="2844225"/>
            <a:chExt cx="2385808" cy="648689"/>
          </a:xfrm>
        </p:grpSpPr>
        <p:sp>
          <p:nvSpPr>
            <p:cNvPr id="7" name="Google Shape;203;p3">
              <a:extLst>
                <a:ext uri="{FF2B5EF4-FFF2-40B4-BE49-F238E27FC236}">
                  <a16:creationId xmlns:a16="http://schemas.microsoft.com/office/drawing/2014/main" id="{63275288-E3BB-4811-93E4-AA1C67F9CD0A}"/>
                </a:ext>
              </a:extLst>
            </p:cNvPr>
            <p:cNvSpPr txBox="1"/>
            <p:nvPr/>
          </p:nvSpPr>
          <p:spPr>
            <a:xfrm>
              <a:off x="6435172" y="2844225"/>
              <a:ext cx="279953" cy="5847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-HU" sz="3200" b="1" kern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  <a:sym typeface="Calibri"/>
                </a:rPr>
                <a:t>}</a:t>
              </a:r>
              <a:endParaRPr sz="32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  <a:sym typeface="Calibri"/>
              </a:endParaRPr>
            </a:p>
          </p:txBody>
        </p:sp>
        <p:sp>
          <p:nvSpPr>
            <p:cNvPr id="8" name="Google Shape;204;p3">
              <a:extLst>
                <a:ext uri="{FF2B5EF4-FFF2-40B4-BE49-F238E27FC236}">
                  <a16:creationId xmlns:a16="http://schemas.microsoft.com/office/drawing/2014/main" id="{9879C77F-3B04-4199-96D3-66A1D61F5ED8}"/>
                </a:ext>
              </a:extLst>
            </p:cNvPr>
            <p:cNvSpPr txBox="1"/>
            <p:nvPr/>
          </p:nvSpPr>
          <p:spPr>
            <a:xfrm>
              <a:off x="6639755" y="2846583"/>
              <a:ext cx="2181225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-HU" sz="1800" b="1" kern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  <a:sym typeface="Calibri"/>
                </a:rPr>
                <a:t>Negatív hatás a tanítási időre</a:t>
              </a:r>
              <a:endParaRPr sz="18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81282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Horovod referencia architektúra mélytanulási alkalmazások támogatására"/>
</p:tagLst>
</file>

<file path=ppt/theme/theme1.xml><?xml version="1.0" encoding="utf-8"?>
<a:theme xmlns:a="http://schemas.openxmlformats.org/drawingml/2006/main" name="ELKH (english)">
  <a:themeElements>
    <a:clrScheme name="ELKH">
      <a:dk1>
        <a:sysClr val="windowText" lastClr="000000"/>
      </a:dk1>
      <a:lt1>
        <a:sysClr val="window" lastClr="FFFFFF"/>
      </a:lt1>
      <a:dk2>
        <a:srgbClr val="0E6C59"/>
      </a:dk2>
      <a:lt2>
        <a:srgbClr val="E7F0EE"/>
      </a:lt2>
      <a:accent1>
        <a:srgbClr val="2D7F6E"/>
      </a:accent1>
      <a:accent2>
        <a:srgbClr val="4C9284"/>
      </a:accent2>
      <a:accent3>
        <a:srgbClr val="6BA599"/>
      </a:accent3>
      <a:accent4>
        <a:srgbClr val="8AB7AE"/>
      </a:accent4>
      <a:accent5>
        <a:srgbClr val="A9CAC3"/>
      </a:accent5>
      <a:accent6>
        <a:srgbClr val="C8DDD9"/>
      </a:accent6>
      <a:hlink>
        <a:srgbClr val="00B050"/>
      </a:hlink>
      <a:folHlink>
        <a:srgbClr val="00B05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53535"/>
      </a:accent1>
      <a:accent2>
        <a:srgbClr val="0E6C59"/>
      </a:accent2>
      <a:accent3>
        <a:srgbClr val="6E7378"/>
      </a:accent3>
      <a:accent4>
        <a:srgbClr val="91969B"/>
      </a:accent4>
      <a:accent5>
        <a:srgbClr val="AAAFB4"/>
      </a:accent5>
      <a:accent6>
        <a:srgbClr val="EAEAEA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Off val="8235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F0F0F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F0F0F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4802</TotalTime>
  <Words>664</Words>
  <Application>Microsoft Office PowerPoint</Application>
  <PresentationFormat>Diavetítés a képernyőre (16:9 oldalarány)</PresentationFormat>
  <Paragraphs>173</Paragraphs>
  <Slides>21</Slides>
  <Notes>21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Noto Sans Symbols</vt:lpstr>
      <vt:lpstr>ELKH (english)</vt:lpstr>
      <vt:lpstr>PowerPoint-bemutató</vt:lpstr>
      <vt:lpstr>Tartalom</vt:lpstr>
      <vt:lpstr>Referencia architektúra koncepció</vt:lpstr>
      <vt:lpstr>Referencia architektúra</vt:lpstr>
      <vt:lpstr>Referencia architektúra előnyei</vt:lpstr>
      <vt:lpstr>Referencia architektúrák csoportosítása</vt:lpstr>
      <vt:lpstr>Folyamatban lévő fejlesztések</vt:lpstr>
      <vt:lpstr>Horovod referencia architektúra</vt:lpstr>
      <vt:lpstr>Mély tanulás</vt:lpstr>
      <vt:lpstr>Mély tanulás korlátai</vt:lpstr>
      <vt:lpstr>Horovod</vt:lpstr>
      <vt:lpstr>Horovod referencia architektúra</vt:lpstr>
      <vt:lpstr>Horovod referencia architektúra kiépítése</vt:lpstr>
      <vt:lpstr>Horovod referencia használata</vt:lpstr>
      <vt:lpstr>Mérési eredmények - környezet</vt:lpstr>
      <vt:lpstr>Mérési eredmények– paraméterek</vt:lpstr>
      <vt:lpstr>Mérési eredmények - köteg méret</vt:lpstr>
      <vt:lpstr>Mérési eredmények – pontosság</vt:lpstr>
      <vt:lpstr>Elosztott mély tanulás korlátai</vt:lpstr>
      <vt:lpstr>Összefoglalás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Horovod referencia architektúra mélytanulási alkalmazások támogatására</dc:title>
  <dc:creator>Majoross Dóra</dc:creator>
  <cp:lastModifiedBy>Nagy Zsuzsanna</cp:lastModifiedBy>
  <cp:revision>130</cp:revision>
  <cp:lastPrinted>2022-02-09T13:28:17Z</cp:lastPrinted>
  <dcterms:modified xsi:type="dcterms:W3CDTF">2022-05-31T08:24:27Z</dcterms:modified>
</cp:coreProperties>
</file>