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375" r:id="rId3"/>
    <p:sldId id="330" r:id="rId4"/>
    <p:sldId id="368" r:id="rId5"/>
    <p:sldId id="258" r:id="rId6"/>
    <p:sldId id="296" r:id="rId7"/>
    <p:sldId id="345" r:id="rId8"/>
    <p:sldId id="346" r:id="rId9"/>
    <p:sldId id="347" r:id="rId10"/>
    <p:sldId id="348" r:id="rId11"/>
    <p:sldId id="349" r:id="rId12"/>
    <p:sldId id="337" r:id="rId13"/>
    <p:sldId id="350" r:id="rId14"/>
    <p:sldId id="370" r:id="rId15"/>
    <p:sldId id="352" r:id="rId16"/>
    <p:sldId id="353" r:id="rId17"/>
    <p:sldId id="354" r:id="rId18"/>
    <p:sldId id="355" r:id="rId19"/>
    <p:sldId id="356" r:id="rId20"/>
    <p:sldId id="357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7" r:id="rId29"/>
    <p:sldId id="377" r:id="rId30"/>
    <p:sldId id="326" r:id="rId31"/>
  </p:sldIdLst>
  <p:sldSz cx="9144000" cy="5143500" type="screen16x9"/>
  <p:notesSz cx="6858000" cy="9144000"/>
  <p:embeddedFontLst>
    <p:embeddedFont>
      <p:font typeface="Raleway Thin" panose="020B0203030101060003" pitchFamily="34" charset="-18"/>
      <p:regular r:id="rId33"/>
      <p:bold r:id="rId34"/>
      <p:italic r:id="rId35"/>
      <p:boldItalic r:id="rId36"/>
    </p:embeddedFont>
    <p:embeddedFont>
      <p:font typeface="Segoe UI Black" panose="020B0A02040204020203" pitchFamily="34" charset="0"/>
      <p:bold r:id="rId37"/>
      <p:boldItalic r:id="rId38"/>
    </p:embeddedFont>
    <p:embeddedFont>
      <p:font typeface="Satisfy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8591"/>
    <a:srgbClr val="30B2BE"/>
    <a:srgbClr val="F5FDFB"/>
    <a:srgbClr val="F79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A09410-F8A8-4BEE-A9E7-BA741030BE37}">
  <a:tblStyle styleId="{07A09410-F8A8-4BEE-A9E7-BA741030BE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C07E80F-5B04-4A68-8AE0-D5BF51DB91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émi Csapó" userId="b2a1144fe0d46277" providerId="LiveId" clId="{F386B034-B28C-4A8E-947F-D1D4078F3288}"/>
    <pc:docChg chg="undo custSel addSld delSld modSld sldOrd">
      <pc:chgData name="Noémi Csapó" userId="b2a1144fe0d46277" providerId="LiveId" clId="{F386B034-B28C-4A8E-947F-D1D4078F3288}" dt="2022-04-11T14:08:47.522" v="281" actId="1076"/>
      <pc:docMkLst>
        <pc:docMk/>
      </pc:docMkLst>
      <pc:sldChg chg="addSp modSp mod modTransition">
        <pc:chgData name="Noémi Csapó" userId="b2a1144fe0d46277" providerId="LiveId" clId="{F386B034-B28C-4A8E-947F-D1D4078F3288}" dt="2022-04-11T09:44:18.429" v="178"/>
        <pc:sldMkLst>
          <pc:docMk/>
          <pc:sldMk cId="0" sldId="256"/>
        </pc:sldMkLst>
        <pc:spChg chg="mod">
          <ac:chgData name="Noémi Csapó" userId="b2a1144fe0d46277" providerId="LiveId" clId="{F386B034-B28C-4A8E-947F-D1D4078F3288}" dt="2022-04-10T17:59:28.263" v="101" actId="1076"/>
          <ac:spMkLst>
            <pc:docMk/>
            <pc:sldMk cId="0" sldId="256"/>
            <ac:spMk id="6" creationId="{D21F66CD-49E8-4C43-84AD-DA4CB82A419F}"/>
          </ac:spMkLst>
        </pc:spChg>
        <pc:spChg chg="mod">
          <ac:chgData name="Noémi Csapó" userId="b2a1144fe0d46277" providerId="LiveId" clId="{F386B034-B28C-4A8E-947F-D1D4078F3288}" dt="2022-04-10T17:59:25.439" v="100" actId="1076"/>
          <ac:spMkLst>
            <pc:docMk/>
            <pc:sldMk cId="0" sldId="256"/>
            <ac:spMk id="7" creationId="{D21F66CD-49E8-4C43-84AD-DA4CB82A419F}"/>
          </ac:spMkLst>
        </pc:spChg>
        <pc:spChg chg="add mod">
          <ac:chgData name="Noémi Csapó" userId="b2a1144fe0d46277" providerId="LiveId" clId="{F386B034-B28C-4A8E-947F-D1D4078F3288}" dt="2022-04-10T17:59:12.886" v="99" actId="1076"/>
          <ac:spMkLst>
            <pc:docMk/>
            <pc:sldMk cId="0" sldId="256"/>
            <ac:spMk id="8" creationId="{2702E276-E7DB-4B3F-AED6-BC6921E5558B}"/>
          </ac:spMkLst>
        </pc:spChg>
        <pc:picChg chg="mod">
          <ac:chgData name="Noémi Csapó" userId="b2a1144fe0d46277" providerId="LiveId" clId="{F386B034-B28C-4A8E-947F-D1D4078F3288}" dt="2022-04-10T17:54:54.887" v="35" actId="1076"/>
          <ac:picMkLst>
            <pc:docMk/>
            <pc:sldMk cId="0" sldId="256"/>
            <ac:picMk id="10" creationId="{BDE7381D-F1DC-4803-8B38-DCF4946F115C}"/>
          </ac:picMkLst>
        </pc:pic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0" sldId="258"/>
        </pc:sldMkLst>
      </pc:sldChg>
      <pc:sldChg chg="modSp mod modTransition modAnim">
        <pc:chgData name="Noémi Csapó" userId="b2a1144fe0d46277" providerId="LiveId" clId="{F386B034-B28C-4A8E-947F-D1D4078F3288}" dt="2022-04-11T09:44:18.429" v="178"/>
        <pc:sldMkLst>
          <pc:docMk/>
          <pc:sldMk cId="3020287940" sldId="296"/>
        </pc:sldMkLst>
        <pc:picChg chg="mod">
          <ac:chgData name="Noémi Csapó" userId="b2a1144fe0d46277" providerId="LiveId" clId="{F386B034-B28C-4A8E-947F-D1D4078F3288}" dt="2022-04-10T18:04:16.788" v="133" actId="1076"/>
          <ac:picMkLst>
            <pc:docMk/>
            <pc:sldMk cId="3020287940" sldId="296"/>
            <ac:picMk id="9" creationId="{CDE49E3C-37DD-42CC-90D3-4979356327AA}"/>
          </ac:picMkLst>
        </pc:pic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3414657883" sldId="326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4008995510" sldId="330"/>
        </pc:sldMkLst>
      </pc:sldChg>
      <pc:sldChg chg="modTransition modAnim">
        <pc:chgData name="Noémi Csapó" userId="b2a1144fe0d46277" providerId="LiveId" clId="{F386B034-B28C-4A8E-947F-D1D4078F3288}" dt="2022-04-11T13:36:21.456" v="225"/>
        <pc:sldMkLst>
          <pc:docMk/>
          <pc:sldMk cId="1824143258" sldId="337"/>
        </pc:sldMkLst>
      </pc:sldChg>
      <pc:sldChg chg="addSp delSp modSp mod modTransition">
        <pc:chgData name="Noémi Csapó" userId="b2a1144fe0d46277" providerId="LiveId" clId="{F386B034-B28C-4A8E-947F-D1D4078F3288}" dt="2022-04-11T09:44:18.429" v="178"/>
        <pc:sldMkLst>
          <pc:docMk/>
          <pc:sldMk cId="3270549556" sldId="345"/>
        </pc:sldMkLst>
        <pc:spChg chg="del">
          <ac:chgData name="Noémi Csapó" userId="b2a1144fe0d46277" providerId="LiveId" clId="{F386B034-B28C-4A8E-947F-D1D4078F3288}" dt="2022-04-10T18:04:50.249" v="134" actId="478"/>
          <ac:spMkLst>
            <pc:docMk/>
            <pc:sldMk cId="3270549556" sldId="345"/>
            <ac:spMk id="3" creationId="{54595BC0-2BCB-4E58-B332-0F4214625956}"/>
          </ac:spMkLst>
        </pc:spChg>
        <pc:spChg chg="add mod">
          <ac:chgData name="Noémi Csapó" userId="b2a1144fe0d46277" providerId="LiveId" clId="{F386B034-B28C-4A8E-947F-D1D4078F3288}" dt="2022-04-10T18:04:51.303" v="135"/>
          <ac:spMkLst>
            <pc:docMk/>
            <pc:sldMk cId="3270549556" sldId="345"/>
            <ac:spMk id="12" creationId="{8FE7917B-8604-4CD6-98B8-EE5895BA2FAD}"/>
          </ac:spMkLst>
        </pc:sp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425111270" sldId="346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922296421" sldId="347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192426210" sldId="348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4215472319" sldId="349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2824597554" sldId="350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386757152" sldId="352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668033311" sldId="353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943278488" sldId="354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3926422083" sldId="355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2726635402" sldId="356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3083006510" sldId="357"/>
        </pc:sldMkLst>
      </pc:sldChg>
      <pc:sldChg chg="del modTransition">
        <pc:chgData name="Noémi Csapó" userId="b2a1144fe0d46277" providerId="LiveId" clId="{F386B034-B28C-4A8E-947F-D1D4078F3288}" dt="2022-04-10T18:06:46.749" v="155" actId="47"/>
        <pc:sldMkLst>
          <pc:docMk/>
          <pc:sldMk cId="3081033600" sldId="358"/>
        </pc:sldMkLst>
      </pc:sldChg>
      <pc:sldChg chg="modSp mod modTransition">
        <pc:chgData name="Noémi Csapó" userId="b2a1144fe0d46277" providerId="LiveId" clId="{F386B034-B28C-4A8E-947F-D1D4078F3288}" dt="2022-04-11T13:36:58.706" v="226" actId="20577"/>
        <pc:sldMkLst>
          <pc:docMk/>
          <pc:sldMk cId="3135713921" sldId="359"/>
        </pc:sldMkLst>
        <pc:spChg chg="mod">
          <ac:chgData name="Noémi Csapó" userId="b2a1144fe0d46277" providerId="LiveId" clId="{F386B034-B28C-4A8E-947F-D1D4078F3288}" dt="2022-04-11T13:36:58.706" v="226" actId="20577"/>
          <ac:spMkLst>
            <pc:docMk/>
            <pc:sldMk cId="3135713921" sldId="359"/>
            <ac:spMk id="8" creationId="{54595BC0-2BCB-4E58-B332-0F4214625956}"/>
          </ac:spMkLst>
        </pc:spChg>
      </pc:sldChg>
      <pc:sldChg chg="modSp mod modTransition">
        <pc:chgData name="Noémi Csapó" userId="b2a1144fe0d46277" providerId="LiveId" clId="{F386B034-B28C-4A8E-947F-D1D4078F3288}" dt="2022-04-11T13:37:02.557" v="227" actId="20577"/>
        <pc:sldMkLst>
          <pc:docMk/>
          <pc:sldMk cId="3079918388" sldId="360"/>
        </pc:sldMkLst>
        <pc:spChg chg="mod">
          <ac:chgData name="Noémi Csapó" userId="b2a1144fe0d46277" providerId="LiveId" clId="{F386B034-B28C-4A8E-947F-D1D4078F3288}" dt="2022-04-11T13:37:02.557" v="227" actId="20577"/>
          <ac:spMkLst>
            <pc:docMk/>
            <pc:sldMk cId="3079918388" sldId="360"/>
            <ac:spMk id="8" creationId="{54595BC0-2BCB-4E58-B332-0F4214625956}"/>
          </ac:spMkLst>
        </pc:spChg>
      </pc:sldChg>
      <pc:sldChg chg="modTransition modAnim">
        <pc:chgData name="Noémi Csapó" userId="b2a1144fe0d46277" providerId="LiveId" clId="{F386B034-B28C-4A8E-947F-D1D4078F3288}" dt="2022-04-11T13:37:13.731" v="238"/>
        <pc:sldMkLst>
          <pc:docMk/>
          <pc:sldMk cId="1675285180" sldId="361"/>
        </pc:sldMkLst>
      </pc:sldChg>
      <pc:sldChg chg="addSp delSp modSp mod modTransition delAnim modAnim">
        <pc:chgData name="Noémi Csapó" userId="b2a1144fe0d46277" providerId="LiveId" clId="{F386B034-B28C-4A8E-947F-D1D4078F3288}" dt="2022-04-11T14:08:47.522" v="281" actId="1076"/>
        <pc:sldMkLst>
          <pc:docMk/>
          <pc:sldMk cId="3254053038" sldId="362"/>
        </pc:sldMkLst>
        <pc:picChg chg="del mod">
          <ac:chgData name="Noémi Csapó" userId="b2a1144fe0d46277" providerId="LiveId" clId="{F386B034-B28C-4A8E-947F-D1D4078F3288}" dt="2022-04-11T14:08:01.958" v="274" actId="478"/>
          <ac:picMkLst>
            <pc:docMk/>
            <pc:sldMk cId="3254053038" sldId="362"/>
            <ac:picMk id="3" creationId="{62063CD0-4BEE-4178-BD75-24AC41CDD6D1}"/>
          </ac:picMkLst>
        </pc:picChg>
        <pc:picChg chg="add mod modCrop">
          <ac:chgData name="Noémi Csapó" userId="b2a1144fe0d46277" providerId="LiveId" clId="{F386B034-B28C-4A8E-947F-D1D4078F3288}" dt="2022-04-11T14:05:08.224" v="273" actId="1076"/>
          <ac:picMkLst>
            <pc:docMk/>
            <pc:sldMk cId="3254053038" sldId="362"/>
            <ac:picMk id="4" creationId="{31446C59-C440-4756-9A9F-54DAC56790A4}"/>
          </ac:picMkLst>
        </pc:picChg>
        <pc:picChg chg="add del mod modCrop">
          <ac:chgData name="Noémi Csapó" userId="b2a1144fe0d46277" providerId="LiveId" clId="{F386B034-B28C-4A8E-947F-D1D4078F3288}" dt="2022-04-11T14:03:43.464" v="264" actId="478"/>
          <ac:picMkLst>
            <pc:docMk/>
            <pc:sldMk cId="3254053038" sldId="362"/>
            <ac:picMk id="5" creationId="{78A4ED0E-64B2-4E51-B255-E6A2B4F2D73F}"/>
          </ac:picMkLst>
        </pc:picChg>
        <pc:picChg chg="del">
          <ac:chgData name="Noémi Csapó" userId="b2a1144fe0d46277" providerId="LiveId" clId="{F386B034-B28C-4A8E-947F-D1D4078F3288}" dt="2022-04-11T13:54:10.760" v="250" actId="478"/>
          <ac:picMkLst>
            <pc:docMk/>
            <pc:sldMk cId="3254053038" sldId="362"/>
            <ac:picMk id="6" creationId="{27CCE722-5951-468F-84D1-616050E8DE7A}"/>
          </ac:picMkLst>
        </pc:picChg>
        <pc:picChg chg="add mod modCrop">
          <ac:chgData name="Noémi Csapó" userId="b2a1144fe0d46277" providerId="LiveId" clId="{F386B034-B28C-4A8E-947F-D1D4078F3288}" dt="2022-04-11T14:05:05.660" v="272" actId="1076"/>
          <ac:picMkLst>
            <pc:docMk/>
            <pc:sldMk cId="3254053038" sldId="362"/>
            <ac:picMk id="7" creationId="{5626EC80-6756-4200-94B5-868DF3354FB4}"/>
          </ac:picMkLst>
        </pc:picChg>
        <pc:picChg chg="add mod modCrop">
          <ac:chgData name="Noémi Csapó" userId="b2a1144fe0d46277" providerId="LiveId" clId="{F386B034-B28C-4A8E-947F-D1D4078F3288}" dt="2022-04-11T14:08:47.522" v="281" actId="1076"/>
          <ac:picMkLst>
            <pc:docMk/>
            <pc:sldMk cId="3254053038" sldId="362"/>
            <ac:picMk id="9" creationId="{E2D55459-684F-4C28-A803-B8A650D6531A}"/>
          </ac:picMkLst>
        </pc:picChg>
        <pc:picChg chg="del">
          <ac:chgData name="Noémi Csapó" userId="b2a1144fe0d46277" providerId="LiveId" clId="{F386B034-B28C-4A8E-947F-D1D4078F3288}" dt="2022-04-11T14:01:59.964" v="261" actId="478"/>
          <ac:picMkLst>
            <pc:docMk/>
            <pc:sldMk cId="3254053038" sldId="362"/>
            <ac:picMk id="11" creationId="{43FFAA98-DC80-4E61-BC32-71CFB8FA6C0D}"/>
          </ac:picMkLst>
        </pc:pic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4271273826" sldId="363"/>
        </pc:sldMkLst>
      </pc:sldChg>
      <pc:sldChg chg="modSp mod modTransition">
        <pc:chgData name="Noémi Csapó" userId="b2a1144fe0d46277" providerId="LiveId" clId="{F386B034-B28C-4A8E-947F-D1D4078F3288}" dt="2022-04-11T09:44:18.429" v="178"/>
        <pc:sldMkLst>
          <pc:docMk/>
          <pc:sldMk cId="1951948313" sldId="364"/>
        </pc:sldMkLst>
        <pc:spChg chg="mod">
          <ac:chgData name="Noémi Csapó" userId="b2a1144fe0d46277" providerId="LiveId" clId="{F386B034-B28C-4A8E-947F-D1D4078F3288}" dt="2022-04-10T18:07:16.059" v="162" actId="6549"/>
          <ac:spMkLst>
            <pc:docMk/>
            <pc:sldMk cId="1951948313" sldId="364"/>
            <ac:spMk id="3" creationId="{54595BC0-2BCB-4E58-B332-0F4214625956}"/>
          </ac:spMkLst>
        </pc:sp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3833469269" sldId="365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259897880" sldId="367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2090086361" sldId="368"/>
        </pc:sldMkLst>
      </pc:sldChg>
      <pc:sldChg chg="modSp modTransition">
        <pc:chgData name="Noémi Csapó" userId="b2a1144fe0d46277" providerId="LiveId" clId="{F386B034-B28C-4A8E-947F-D1D4078F3288}" dt="2022-04-11T13:34:19.274" v="179" actId="14826"/>
        <pc:sldMkLst>
          <pc:docMk/>
          <pc:sldMk cId="482422841" sldId="370"/>
        </pc:sldMkLst>
        <pc:picChg chg="mod">
          <ac:chgData name="Noémi Csapó" userId="b2a1144fe0d46277" providerId="LiveId" clId="{F386B034-B28C-4A8E-947F-D1D4078F3288}" dt="2022-04-11T13:34:19.274" v="179" actId="14826"/>
          <ac:picMkLst>
            <pc:docMk/>
            <pc:sldMk cId="482422841" sldId="370"/>
            <ac:picMk id="14" creationId="{C2F38801-EF62-4574-8C17-30E52D0FE494}"/>
          </ac:picMkLst>
        </pc:picChg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489937842" sldId="372"/>
        </pc:sldMkLst>
      </pc:sldChg>
      <pc:sldChg chg="modTransition">
        <pc:chgData name="Noémi Csapó" userId="b2a1144fe0d46277" providerId="LiveId" clId="{F386B034-B28C-4A8E-947F-D1D4078F3288}" dt="2022-04-11T09:44:18.429" v="178"/>
        <pc:sldMkLst>
          <pc:docMk/>
          <pc:sldMk cId="1010692607" sldId="375"/>
        </pc:sldMkLst>
      </pc:sldChg>
      <pc:sldChg chg="addSp modSp new del mod modTransition">
        <pc:chgData name="Noémi Csapó" userId="b2a1144fe0d46277" providerId="LiveId" clId="{F386B034-B28C-4A8E-947F-D1D4078F3288}" dt="2022-04-11T13:35:09.443" v="204" actId="47"/>
        <pc:sldMkLst>
          <pc:docMk/>
          <pc:sldMk cId="4259896434" sldId="376"/>
        </pc:sldMkLst>
        <pc:spChg chg="add mod">
          <ac:chgData name="Noémi Csapó" userId="b2a1144fe0d46277" providerId="LiveId" clId="{F386B034-B28C-4A8E-947F-D1D4078F3288}" dt="2022-04-10T13:18:48.580" v="32" actId="20577"/>
          <ac:spMkLst>
            <pc:docMk/>
            <pc:sldMk cId="4259896434" sldId="376"/>
            <ac:spMk id="3" creationId="{35CD0DBE-C9CB-41C7-AD94-F10ECA2B2E22}"/>
          </ac:spMkLst>
        </pc:spChg>
      </pc:sldChg>
      <pc:sldChg chg="modSp add mod ord">
        <pc:chgData name="Noémi Csapó" userId="b2a1144fe0d46277" providerId="LiveId" clId="{F386B034-B28C-4A8E-947F-D1D4078F3288}" dt="2022-04-11T13:35:41.123" v="207" actId="14826"/>
        <pc:sldMkLst>
          <pc:docMk/>
          <pc:sldMk cId="1201847926" sldId="377"/>
        </pc:sldMkLst>
        <pc:spChg chg="mod">
          <ac:chgData name="Noémi Csapó" userId="b2a1144fe0d46277" providerId="LiveId" clId="{F386B034-B28C-4A8E-947F-D1D4078F3288}" dt="2022-04-11T13:35:04.537" v="203" actId="20577"/>
          <ac:spMkLst>
            <pc:docMk/>
            <pc:sldMk cId="1201847926" sldId="377"/>
            <ac:spMk id="8" creationId="{54595BC0-2BCB-4E58-B332-0F4214625956}"/>
          </ac:spMkLst>
        </pc:spChg>
        <pc:picChg chg="mod">
          <ac:chgData name="Noémi Csapó" userId="b2a1144fe0d46277" providerId="LiveId" clId="{F386B034-B28C-4A8E-947F-D1D4078F3288}" dt="2022-04-11T13:35:19.747" v="205" actId="14826"/>
          <ac:picMkLst>
            <pc:docMk/>
            <pc:sldMk cId="1201847926" sldId="377"/>
            <ac:picMk id="10" creationId="{4ECF6089-1CDE-4E06-929C-4095E48F3C43}"/>
          </ac:picMkLst>
        </pc:picChg>
        <pc:picChg chg="mod">
          <ac:chgData name="Noémi Csapó" userId="b2a1144fe0d46277" providerId="LiveId" clId="{F386B034-B28C-4A8E-947F-D1D4078F3288}" dt="2022-04-11T13:35:33.845" v="206" actId="14826"/>
          <ac:picMkLst>
            <pc:docMk/>
            <pc:sldMk cId="1201847926" sldId="377"/>
            <ac:picMk id="13" creationId="{2D9366EF-CEB5-44B9-B1DD-656056D6E5AE}"/>
          </ac:picMkLst>
        </pc:picChg>
        <pc:picChg chg="mod">
          <ac:chgData name="Noémi Csapó" userId="b2a1144fe0d46277" providerId="LiveId" clId="{F386B034-B28C-4A8E-947F-D1D4078F3288}" dt="2022-04-11T13:35:41.123" v="207" actId="14826"/>
          <ac:picMkLst>
            <pc:docMk/>
            <pc:sldMk cId="1201847926" sldId="377"/>
            <ac:picMk id="14" creationId="{C2F38801-EF62-4574-8C17-30E52D0FE494}"/>
          </ac:picMkLst>
        </pc:picChg>
      </pc:sldChg>
    </pc:docChg>
  </pc:docChgLst>
  <pc:docChgLst>
    <pc:chgData name="Noémi Csapó" userId="b2a1144fe0d46277" providerId="LiveId" clId="{2AA302A1-7709-4328-9515-2ADE8C5F32D6}"/>
    <pc:docChg chg="undo custSel addSld delSld modSld sldOrd">
      <pc:chgData name="Noémi Csapó" userId="b2a1144fe0d46277" providerId="LiveId" clId="{2AA302A1-7709-4328-9515-2ADE8C5F32D6}" dt="2022-03-15T15:27:47.078" v="156"/>
      <pc:docMkLst>
        <pc:docMk/>
      </pc:docMkLst>
      <pc:sldChg chg="add del ord">
        <pc:chgData name="Noémi Csapó" userId="b2a1144fe0d46277" providerId="LiveId" clId="{2AA302A1-7709-4328-9515-2ADE8C5F32D6}" dt="2022-03-15T13:00:43.352" v="53"/>
        <pc:sldMkLst>
          <pc:docMk/>
          <pc:sldMk cId="0" sldId="258"/>
        </pc:sldMkLst>
      </pc:sldChg>
      <pc:sldChg chg="del">
        <pc:chgData name="Noémi Csapó" userId="b2a1144fe0d46277" providerId="LiveId" clId="{2AA302A1-7709-4328-9515-2ADE8C5F32D6}" dt="2022-03-15T12:52:36.826" v="11" actId="47"/>
        <pc:sldMkLst>
          <pc:docMk/>
          <pc:sldMk cId="3672399338" sldId="301"/>
        </pc:sldMkLst>
      </pc:sldChg>
      <pc:sldChg chg="add del">
        <pc:chgData name="Noémi Csapó" userId="b2a1144fe0d46277" providerId="LiveId" clId="{2AA302A1-7709-4328-9515-2ADE8C5F32D6}" dt="2022-03-15T12:55:11.688" v="47" actId="47"/>
        <pc:sldMkLst>
          <pc:docMk/>
          <pc:sldMk cId="2630326001" sldId="302"/>
        </pc:sldMkLst>
      </pc:sldChg>
      <pc:sldChg chg="del">
        <pc:chgData name="Noémi Csapó" userId="b2a1144fe0d46277" providerId="LiveId" clId="{2AA302A1-7709-4328-9515-2ADE8C5F32D6}" dt="2022-03-15T12:55:10.313" v="46" actId="47"/>
        <pc:sldMkLst>
          <pc:docMk/>
          <pc:sldMk cId="2044036830" sldId="303"/>
        </pc:sldMkLst>
      </pc:sldChg>
      <pc:sldChg chg="del">
        <pc:chgData name="Noémi Csapó" userId="b2a1144fe0d46277" providerId="LiveId" clId="{2AA302A1-7709-4328-9515-2ADE8C5F32D6}" dt="2022-03-15T12:53:41.148" v="42" actId="47"/>
        <pc:sldMkLst>
          <pc:docMk/>
          <pc:sldMk cId="2093400344" sldId="304"/>
        </pc:sldMkLst>
      </pc:sldChg>
      <pc:sldChg chg="del">
        <pc:chgData name="Noémi Csapó" userId="b2a1144fe0d46277" providerId="LiveId" clId="{2AA302A1-7709-4328-9515-2ADE8C5F32D6}" dt="2022-03-15T12:53:13.319" v="26" actId="47"/>
        <pc:sldMkLst>
          <pc:docMk/>
          <pc:sldMk cId="1689743381" sldId="305"/>
        </pc:sldMkLst>
      </pc:sldChg>
      <pc:sldChg chg="add del">
        <pc:chgData name="Noémi Csapó" userId="b2a1144fe0d46277" providerId="LiveId" clId="{2AA302A1-7709-4328-9515-2ADE8C5F32D6}" dt="2022-03-15T12:55:12.757" v="48" actId="47"/>
        <pc:sldMkLst>
          <pc:docMk/>
          <pc:sldMk cId="4241866702" sldId="306"/>
        </pc:sldMkLst>
      </pc:sldChg>
      <pc:sldChg chg="del">
        <pc:chgData name="Noémi Csapó" userId="b2a1144fe0d46277" providerId="LiveId" clId="{2AA302A1-7709-4328-9515-2ADE8C5F32D6}" dt="2022-03-15T12:53:38.127" v="38" actId="47"/>
        <pc:sldMkLst>
          <pc:docMk/>
          <pc:sldMk cId="2528382911" sldId="307"/>
        </pc:sldMkLst>
      </pc:sldChg>
      <pc:sldChg chg="del">
        <pc:chgData name="Noémi Csapó" userId="b2a1144fe0d46277" providerId="LiveId" clId="{2AA302A1-7709-4328-9515-2ADE8C5F32D6}" dt="2022-03-15T12:53:39.192" v="40" actId="47"/>
        <pc:sldMkLst>
          <pc:docMk/>
          <pc:sldMk cId="3872767663" sldId="308"/>
        </pc:sldMkLst>
      </pc:sldChg>
      <pc:sldChg chg="del">
        <pc:chgData name="Noémi Csapó" userId="b2a1144fe0d46277" providerId="LiveId" clId="{2AA302A1-7709-4328-9515-2ADE8C5F32D6}" dt="2022-03-15T12:52:38.025" v="12" actId="47"/>
        <pc:sldMkLst>
          <pc:docMk/>
          <pc:sldMk cId="3661484411" sldId="309"/>
        </pc:sldMkLst>
      </pc:sldChg>
      <pc:sldChg chg="add del">
        <pc:chgData name="Noémi Csapó" userId="b2a1144fe0d46277" providerId="LiveId" clId="{2AA302A1-7709-4328-9515-2ADE8C5F32D6}" dt="2022-03-15T12:52:59.967" v="20" actId="47"/>
        <pc:sldMkLst>
          <pc:docMk/>
          <pc:sldMk cId="3549631720" sldId="311"/>
        </pc:sldMkLst>
      </pc:sldChg>
      <pc:sldChg chg="del">
        <pc:chgData name="Noémi Csapó" userId="b2a1144fe0d46277" providerId="LiveId" clId="{2AA302A1-7709-4328-9515-2ADE8C5F32D6}" dt="2022-03-15T12:53:15.162" v="27" actId="47"/>
        <pc:sldMkLst>
          <pc:docMk/>
          <pc:sldMk cId="1548081911" sldId="314"/>
        </pc:sldMkLst>
      </pc:sldChg>
      <pc:sldChg chg="del">
        <pc:chgData name="Noémi Csapó" userId="b2a1144fe0d46277" providerId="LiveId" clId="{2AA302A1-7709-4328-9515-2ADE8C5F32D6}" dt="2022-03-15T12:53:38.528" v="39" actId="47"/>
        <pc:sldMkLst>
          <pc:docMk/>
          <pc:sldMk cId="2761039214" sldId="318"/>
        </pc:sldMkLst>
      </pc:sldChg>
      <pc:sldChg chg="del">
        <pc:chgData name="Noémi Csapó" userId="b2a1144fe0d46277" providerId="LiveId" clId="{2AA302A1-7709-4328-9515-2ADE8C5F32D6}" dt="2022-03-15T12:53:40.097" v="41" actId="47"/>
        <pc:sldMkLst>
          <pc:docMk/>
          <pc:sldMk cId="678106306" sldId="319"/>
        </pc:sldMkLst>
      </pc:sldChg>
      <pc:sldChg chg="del">
        <pc:chgData name="Noémi Csapó" userId="b2a1144fe0d46277" providerId="LiveId" clId="{2AA302A1-7709-4328-9515-2ADE8C5F32D6}" dt="2022-03-15T12:55:22.938" v="49" actId="47"/>
        <pc:sldMkLst>
          <pc:docMk/>
          <pc:sldMk cId="1741499641" sldId="324"/>
        </pc:sldMkLst>
      </pc:sldChg>
      <pc:sldChg chg="del">
        <pc:chgData name="Noémi Csapó" userId="b2a1144fe0d46277" providerId="LiveId" clId="{2AA302A1-7709-4328-9515-2ADE8C5F32D6}" dt="2022-03-15T12:55:27.664" v="50" actId="47"/>
        <pc:sldMkLst>
          <pc:docMk/>
          <pc:sldMk cId="2639960390" sldId="325"/>
        </pc:sldMkLst>
      </pc:sldChg>
      <pc:sldChg chg="del">
        <pc:chgData name="Noémi Csapó" userId="b2a1144fe0d46277" providerId="LiveId" clId="{2AA302A1-7709-4328-9515-2ADE8C5F32D6}" dt="2022-03-15T12:55:03.106" v="45" actId="47"/>
        <pc:sldMkLst>
          <pc:docMk/>
          <pc:sldMk cId="2008266389" sldId="328"/>
        </pc:sldMkLst>
      </pc:sldChg>
      <pc:sldChg chg="addSp delSp modSp mod modAnim">
        <pc:chgData name="Noémi Csapó" userId="b2a1144fe0d46277" providerId="LiveId" clId="{2AA302A1-7709-4328-9515-2ADE8C5F32D6}" dt="2022-03-15T15:18:19.661" v="115" actId="1076"/>
        <pc:sldMkLst>
          <pc:docMk/>
          <pc:sldMk cId="4008995510" sldId="330"/>
        </pc:sldMkLst>
        <pc:picChg chg="mod">
          <ac:chgData name="Noémi Csapó" userId="b2a1144fe0d46277" providerId="LiveId" clId="{2AA302A1-7709-4328-9515-2ADE8C5F32D6}" dt="2022-03-15T15:16:40.486" v="96" actId="14100"/>
          <ac:picMkLst>
            <pc:docMk/>
            <pc:sldMk cId="4008995510" sldId="330"/>
            <ac:picMk id="6" creationId="{7D71D866-5BFF-4688-82FC-CF13AEB10F0E}"/>
          </ac:picMkLst>
        </pc:picChg>
        <pc:picChg chg="mod">
          <ac:chgData name="Noémi Csapó" userId="b2a1144fe0d46277" providerId="LiveId" clId="{2AA302A1-7709-4328-9515-2ADE8C5F32D6}" dt="2022-03-15T15:16:53.118" v="101" actId="1076"/>
          <ac:picMkLst>
            <pc:docMk/>
            <pc:sldMk cId="4008995510" sldId="330"/>
            <ac:picMk id="7" creationId="{214084A2-9301-494D-9260-755561844DF6}"/>
          </ac:picMkLst>
        </pc:picChg>
        <pc:picChg chg="mod">
          <ac:chgData name="Noémi Csapó" userId="b2a1144fe0d46277" providerId="LiveId" clId="{2AA302A1-7709-4328-9515-2ADE8C5F32D6}" dt="2022-03-15T15:18:19.661" v="115" actId="1076"/>
          <ac:picMkLst>
            <pc:docMk/>
            <pc:sldMk cId="4008995510" sldId="330"/>
            <ac:picMk id="9" creationId="{430653B7-A92C-4F6B-96EB-C354887ACCFA}"/>
          </ac:picMkLst>
        </pc:picChg>
        <pc:picChg chg="mod">
          <ac:chgData name="Noémi Csapó" userId="b2a1144fe0d46277" providerId="LiveId" clId="{2AA302A1-7709-4328-9515-2ADE8C5F32D6}" dt="2022-03-15T15:16:43.277" v="97" actId="1076"/>
          <ac:picMkLst>
            <pc:docMk/>
            <pc:sldMk cId="4008995510" sldId="330"/>
            <ac:picMk id="11" creationId="{10EB3B6A-8F11-4D75-8927-17B915A97445}"/>
          </ac:picMkLst>
        </pc:picChg>
        <pc:picChg chg="add del mod">
          <ac:chgData name="Noémi Csapó" userId="b2a1144fe0d46277" providerId="LiveId" clId="{2AA302A1-7709-4328-9515-2ADE8C5F32D6}" dt="2022-03-15T14:59:57.696" v="89"/>
          <ac:picMkLst>
            <pc:docMk/>
            <pc:sldMk cId="4008995510" sldId="330"/>
            <ac:picMk id="47" creationId="{099B33B9-BA36-4BC0-8730-A62EA1E93295}"/>
          </ac:picMkLst>
        </pc:picChg>
        <pc:picChg chg="mod">
          <ac:chgData name="Noémi Csapó" userId="b2a1144fe0d46277" providerId="LiveId" clId="{2AA302A1-7709-4328-9515-2ADE8C5F32D6}" dt="2022-03-15T15:17:22.862" v="112" actId="1076"/>
          <ac:picMkLst>
            <pc:docMk/>
            <pc:sldMk cId="4008995510" sldId="330"/>
            <ac:picMk id="77" creationId="{8B7F1D55-8DDB-4666-A7F4-258CF7A8D601}"/>
          </ac:picMkLst>
        </pc:picChg>
        <pc:picChg chg="mod">
          <ac:chgData name="Noémi Csapó" userId="b2a1144fe0d46277" providerId="LiveId" clId="{2AA302A1-7709-4328-9515-2ADE8C5F32D6}" dt="2022-03-15T15:17:24.982" v="113" actId="1076"/>
          <ac:picMkLst>
            <pc:docMk/>
            <pc:sldMk cId="4008995510" sldId="330"/>
            <ac:picMk id="81" creationId="{39D2B9F4-5F05-440E-A7DA-0D7CD8264A9C}"/>
          </ac:picMkLst>
        </pc:picChg>
        <pc:picChg chg="mod">
          <ac:chgData name="Noémi Csapó" userId="b2a1144fe0d46277" providerId="LiveId" clId="{2AA302A1-7709-4328-9515-2ADE8C5F32D6}" dt="2022-03-15T15:17:00.997" v="103" actId="1076"/>
          <ac:picMkLst>
            <pc:docMk/>
            <pc:sldMk cId="4008995510" sldId="330"/>
            <ac:picMk id="83" creationId="{ABBE390E-C715-4AC1-8CC8-0E22BED78666}"/>
          </ac:picMkLst>
        </pc:picChg>
        <pc:picChg chg="mod">
          <ac:chgData name="Noémi Csapó" userId="b2a1144fe0d46277" providerId="LiveId" clId="{2AA302A1-7709-4328-9515-2ADE8C5F32D6}" dt="2022-03-15T15:16:56.462" v="102" actId="1076"/>
          <ac:picMkLst>
            <pc:docMk/>
            <pc:sldMk cId="4008995510" sldId="330"/>
            <ac:picMk id="91" creationId="{1FA0E352-4BA2-4724-82A9-0200BB6448D2}"/>
          </ac:picMkLst>
        </pc:picChg>
        <pc:picChg chg="mod">
          <ac:chgData name="Noémi Csapó" userId="b2a1144fe0d46277" providerId="LiveId" clId="{2AA302A1-7709-4328-9515-2ADE8C5F32D6}" dt="2022-03-15T15:17:06.261" v="105" actId="1076"/>
          <ac:picMkLst>
            <pc:docMk/>
            <pc:sldMk cId="4008995510" sldId="330"/>
            <ac:picMk id="115" creationId="{6B2325B2-49AC-40A1-85E5-761E67BA8BCF}"/>
          </ac:picMkLst>
        </pc:picChg>
        <pc:picChg chg="mod">
          <ac:chgData name="Noémi Csapó" userId="b2a1144fe0d46277" providerId="LiveId" clId="{2AA302A1-7709-4328-9515-2ADE8C5F32D6}" dt="2022-03-15T15:18:17.901" v="114" actId="1076"/>
          <ac:picMkLst>
            <pc:docMk/>
            <pc:sldMk cId="4008995510" sldId="330"/>
            <ac:picMk id="125" creationId="{B74FE0A5-EC86-4BDF-9CDE-27F0D29AFB05}"/>
          </ac:picMkLst>
        </pc:picChg>
        <pc:picChg chg="mod">
          <ac:chgData name="Noémi Csapó" userId="b2a1144fe0d46277" providerId="LiveId" clId="{2AA302A1-7709-4328-9515-2ADE8C5F32D6}" dt="2022-03-15T15:17:11.716" v="107" actId="1076"/>
          <ac:picMkLst>
            <pc:docMk/>
            <pc:sldMk cId="4008995510" sldId="330"/>
            <ac:picMk id="129" creationId="{C52DD973-683E-4396-A891-40416FF27B35}"/>
          </ac:picMkLst>
        </pc:picChg>
        <pc:picChg chg="mod">
          <ac:chgData name="Noémi Csapó" userId="b2a1144fe0d46277" providerId="LiveId" clId="{2AA302A1-7709-4328-9515-2ADE8C5F32D6}" dt="2022-03-15T15:17:03.677" v="104" actId="1076"/>
          <ac:picMkLst>
            <pc:docMk/>
            <pc:sldMk cId="4008995510" sldId="330"/>
            <ac:picMk id="133" creationId="{A4351990-95B8-4703-8103-32AF00B66EF9}"/>
          </ac:picMkLst>
        </pc:picChg>
        <pc:picChg chg="mod">
          <ac:chgData name="Noémi Csapó" userId="b2a1144fe0d46277" providerId="LiveId" clId="{2AA302A1-7709-4328-9515-2ADE8C5F32D6}" dt="2022-03-15T15:17:07.626" v="106" actId="1076"/>
          <ac:picMkLst>
            <pc:docMk/>
            <pc:sldMk cId="4008995510" sldId="330"/>
            <ac:picMk id="147" creationId="{DB0C6120-A1D5-426D-81AB-F00A0C862F86}"/>
          </ac:picMkLst>
        </pc:picChg>
        <pc:picChg chg="mod">
          <ac:chgData name="Noémi Csapó" userId="b2a1144fe0d46277" providerId="LiveId" clId="{2AA302A1-7709-4328-9515-2ADE8C5F32D6}" dt="2022-03-15T15:17:21.790" v="111" actId="1076"/>
          <ac:picMkLst>
            <pc:docMk/>
            <pc:sldMk cId="4008995510" sldId="330"/>
            <ac:picMk id="151" creationId="{44A4EEAC-14EA-413B-8D6E-E5AF2F46C5A4}"/>
          </ac:picMkLst>
        </pc:picChg>
      </pc:sldChg>
      <pc:sldChg chg="del">
        <pc:chgData name="Noémi Csapó" userId="b2a1144fe0d46277" providerId="LiveId" clId="{2AA302A1-7709-4328-9515-2ADE8C5F32D6}" dt="2022-03-15T12:52:26.848" v="6" actId="47"/>
        <pc:sldMkLst>
          <pc:docMk/>
          <pc:sldMk cId="645005740" sldId="332"/>
        </pc:sldMkLst>
      </pc:sldChg>
      <pc:sldChg chg="del">
        <pc:chgData name="Noémi Csapó" userId="b2a1144fe0d46277" providerId="LiveId" clId="{2AA302A1-7709-4328-9515-2ADE8C5F32D6}" dt="2022-03-15T12:52:27.758" v="7" actId="47"/>
        <pc:sldMkLst>
          <pc:docMk/>
          <pc:sldMk cId="2278731211" sldId="333"/>
        </pc:sldMkLst>
      </pc:sldChg>
      <pc:sldChg chg="del">
        <pc:chgData name="Noémi Csapó" userId="b2a1144fe0d46277" providerId="LiveId" clId="{2AA302A1-7709-4328-9515-2ADE8C5F32D6}" dt="2022-03-15T12:52:25.788" v="5" actId="47"/>
        <pc:sldMkLst>
          <pc:docMk/>
          <pc:sldMk cId="3233455949" sldId="334"/>
        </pc:sldMkLst>
      </pc:sldChg>
      <pc:sldChg chg="del">
        <pc:chgData name="Noémi Csapó" userId="b2a1144fe0d46277" providerId="LiveId" clId="{2AA302A1-7709-4328-9515-2ADE8C5F32D6}" dt="2022-03-15T12:52:28.654" v="8" actId="47"/>
        <pc:sldMkLst>
          <pc:docMk/>
          <pc:sldMk cId="2027661942" sldId="335"/>
        </pc:sldMkLst>
      </pc:sldChg>
      <pc:sldChg chg="del">
        <pc:chgData name="Noémi Csapó" userId="b2a1144fe0d46277" providerId="LiveId" clId="{2AA302A1-7709-4328-9515-2ADE8C5F32D6}" dt="2022-03-15T12:52:29.371" v="9" actId="47"/>
        <pc:sldMkLst>
          <pc:docMk/>
          <pc:sldMk cId="14339806" sldId="336"/>
        </pc:sldMkLst>
      </pc:sldChg>
      <pc:sldChg chg="del">
        <pc:chgData name="Noémi Csapó" userId="b2a1144fe0d46277" providerId="LiveId" clId="{2AA302A1-7709-4328-9515-2ADE8C5F32D6}" dt="2022-03-15T12:52:38.813" v="13" actId="47"/>
        <pc:sldMkLst>
          <pc:docMk/>
          <pc:sldMk cId="5814472" sldId="339"/>
        </pc:sldMkLst>
      </pc:sldChg>
      <pc:sldChg chg="add del">
        <pc:chgData name="Noémi Csapó" userId="b2a1144fe0d46277" providerId="LiveId" clId="{2AA302A1-7709-4328-9515-2ADE8C5F32D6}" dt="2022-03-15T12:54:26.647" v="43" actId="47"/>
        <pc:sldMkLst>
          <pc:docMk/>
          <pc:sldMk cId="1899018578" sldId="340"/>
        </pc:sldMkLst>
      </pc:sldChg>
      <pc:sldChg chg="del">
        <pc:chgData name="Noémi Csapó" userId="b2a1144fe0d46277" providerId="LiveId" clId="{2AA302A1-7709-4328-9515-2ADE8C5F32D6}" dt="2022-03-15T12:54:33.858" v="44" actId="47"/>
        <pc:sldMkLst>
          <pc:docMk/>
          <pc:sldMk cId="118836999" sldId="341"/>
        </pc:sldMkLst>
      </pc:sldChg>
      <pc:sldChg chg="add del">
        <pc:chgData name="Noémi Csapó" userId="b2a1144fe0d46277" providerId="LiveId" clId="{2AA302A1-7709-4328-9515-2ADE8C5F32D6}" dt="2022-03-15T12:52:59.510" v="19" actId="47"/>
        <pc:sldMkLst>
          <pc:docMk/>
          <pc:sldMk cId="673822563" sldId="342"/>
        </pc:sldMkLst>
      </pc:sldChg>
      <pc:sldChg chg="del">
        <pc:chgData name="Noémi Csapó" userId="b2a1144fe0d46277" providerId="LiveId" clId="{2AA302A1-7709-4328-9515-2ADE8C5F32D6}" dt="2022-03-15T12:53:08.651" v="24" actId="47"/>
        <pc:sldMkLst>
          <pc:docMk/>
          <pc:sldMk cId="674861625" sldId="343"/>
        </pc:sldMkLst>
      </pc:sldChg>
      <pc:sldChg chg="delSp add del mod delAnim">
        <pc:chgData name="Noémi Csapó" userId="b2a1144fe0d46277" providerId="LiveId" clId="{2AA302A1-7709-4328-9515-2ADE8C5F32D6}" dt="2022-03-15T15:18:54.994" v="119" actId="47"/>
        <pc:sldMkLst>
          <pc:docMk/>
          <pc:sldMk cId="3765737299" sldId="343"/>
        </pc:sldMkLst>
        <pc:picChg chg="del">
          <ac:chgData name="Noémi Csapó" userId="b2a1144fe0d46277" providerId="LiveId" clId="{2AA302A1-7709-4328-9515-2ADE8C5F32D6}" dt="2022-03-15T15:18:52.957" v="118" actId="478"/>
          <ac:picMkLst>
            <pc:docMk/>
            <pc:sldMk cId="3765737299" sldId="343"/>
            <ac:picMk id="6" creationId="{7D71D866-5BFF-4688-82FC-CF13AEB10F0E}"/>
          </ac:picMkLst>
        </pc:picChg>
        <pc:picChg chg="del">
          <ac:chgData name="Noémi Csapó" userId="b2a1144fe0d46277" providerId="LiveId" clId="{2AA302A1-7709-4328-9515-2ADE8C5F32D6}" dt="2022-03-15T14:36:39.469" v="66" actId="478"/>
          <ac:picMkLst>
            <pc:docMk/>
            <pc:sldMk cId="3765737299" sldId="343"/>
            <ac:picMk id="7" creationId="{214084A2-9301-494D-9260-755561844DF6}"/>
          </ac:picMkLst>
        </pc:picChg>
        <pc:picChg chg="del">
          <ac:chgData name="Noémi Csapó" userId="b2a1144fe0d46277" providerId="LiveId" clId="{2AA302A1-7709-4328-9515-2ADE8C5F32D6}" dt="2022-03-15T14:36:49.138" v="79" actId="478"/>
          <ac:picMkLst>
            <pc:docMk/>
            <pc:sldMk cId="3765737299" sldId="343"/>
            <ac:picMk id="9" creationId="{430653B7-A92C-4F6B-96EB-C354887ACCFA}"/>
          </ac:picMkLst>
        </pc:picChg>
        <pc:picChg chg="del">
          <ac:chgData name="Noémi Csapó" userId="b2a1144fe0d46277" providerId="LiveId" clId="{2AA302A1-7709-4328-9515-2ADE8C5F32D6}" dt="2022-03-15T14:36:19.735" v="55" actId="478"/>
          <ac:picMkLst>
            <pc:docMk/>
            <pc:sldMk cId="3765737299" sldId="343"/>
            <ac:picMk id="11" creationId="{10EB3B6A-8F11-4D75-8927-17B915A97445}"/>
          </ac:picMkLst>
        </pc:picChg>
        <pc:picChg chg="del">
          <ac:chgData name="Noémi Csapó" userId="b2a1144fe0d46277" providerId="LiveId" clId="{2AA302A1-7709-4328-9515-2ADE8C5F32D6}" dt="2022-03-15T14:36:21.715" v="58" actId="478"/>
          <ac:picMkLst>
            <pc:docMk/>
            <pc:sldMk cId="3765737299" sldId="343"/>
            <ac:picMk id="13" creationId="{039A8E45-73A6-4DB7-9AF4-F713FA940660}"/>
          </ac:picMkLst>
        </pc:picChg>
        <pc:picChg chg="del">
          <ac:chgData name="Noémi Csapó" userId="b2a1144fe0d46277" providerId="LiveId" clId="{2AA302A1-7709-4328-9515-2ADE8C5F32D6}" dt="2022-03-15T14:36:53.433" v="85" actId="478"/>
          <ac:picMkLst>
            <pc:docMk/>
            <pc:sldMk cId="3765737299" sldId="343"/>
            <ac:picMk id="71" creationId="{082F95CB-45CC-4787-8C79-0925A41BC5CF}"/>
          </ac:picMkLst>
        </pc:picChg>
        <pc:picChg chg="del">
          <ac:chgData name="Noémi Csapó" userId="b2a1144fe0d46277" providerId="LiveId" clId="{2AA302A1-7709-4328-9515-2ADE8C5F32D6}" dt="2022-03-15T14:36:51.364" v="82" actId="478"/>
          <ac:picMkLst>
            <pc:docMk/>
            <pc:sldMk cId="3765737299" sldId="343"/>
            <ac:picMk id="75" creationId="{F0613B76-954B-48F9-82C0-F686FBF97083}"/>
          </ac:picMkLst>
        </pc:picChg>
        <pc:picChg chg="del">
          <ac:chgData name="Noémi Csapó" userId="b2a1144fe0d46277" providerId="LiveId" clId="{2AA302A1-7709-4328-9515-2ADE8C5F32D6}" dt="2022-03-15T14:36:23.209" v="59" actId="478"/>
          <ac:picMkLst>
            <pc:docMk/>
            <pc:sldMk cId="3765737299" sldId="343"/>
            <ac:picMk id="77" creationId="{8B7F1D55-8DDB-4666-A7F4-258CF7A8D601}"/>
          </ac:picMkLst>
        </pc:picChg>
        <pc:picChg chg="del">
          <ac:chgData name="Noémi Csapó" userId="b2a1144fe0d46277" providerId="LiveId" clId="{2AA302A1-7709-4328-9515-2ADE8C5F32D6}" dt="2022-03-15T14:36:28.394" v="61" actId="478"/>
          <ac:picMkLst>
            <pc:docMk/>
            <pc:sldMk cId="3765737299" sldId="343"/>
            <ac:picMk id="79" creationId="{738EC66C-3CE7-4FD5-ACC4-94AC2E33485A}"/>
          </ac:picMkLst>
        </pc:picChg>
        <pc:picChg chg="del">
          <ac:chgData name="Noémi Csapó" userId="b2a1144fe0d46277" providerId="LiveId" clId="{2AA302A1-7709-4328-9515-2ADE8C5F32D6}" dt="2022-03-15T14:36:40.088" v="67" actId="478"/>
          <ac:picMkLst>
            <pc:docMk/>
            <pc:sldMk cId="3765737299" sldId="343"/>
            <ac:picMk id="81" creationId="{39D2B9F4-5F05-440E-A7DA-0D7CD8264A9C}"/>
          </ac:picMkLst>
        </pc:picChg>
        <pc:picChg chg="del">
          <ac:chgData name="Noémi Csapó" userId="b2a1144fe0d46277" providerId="LiveId" clId="{2AA302A1-7709-4328-9515-2ADE8C5F32D6}" dt="2022-03-15T14:36:36.533" v="63" actId="478"/>
          <ac:picMkLst>
            <pc:docMk/>
            <pc:sldMk cId="3765737299" sldId="343"/>
            <ac:picMk id="83" creationId="{ABBE390E-C715-4AC1-8CC8-0E22BED78666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85" creationId="{413A7B51-F196-42D4-99C0-DD1D0647A8E1}"/>
          </ac:picMkLst>
        </pc:picChg>
        <pc:picChg chg="del">
          <ac:chgData name="Noémi Csapó" userId="b2a1144fe0d46277" providerId="LiveId" clId="{2AA302A1-7709-4328-9515-2ADE8C5F32D6}" dt="2022-03-15T14:36:31.330" v="62" actId="478"/>
          <ac:picMkLst>
            <pc:docMk/>
            <pc:sldMk cId="3765737299" sldId="343"/>
            <ac:picMk id="87" creationId="{9C8F70CB-3091-4D6E-93F9-9C2C3457F86F}"/>
          </ac:picMkLst>
        </pc:picChg>
        <pc:picChg chg="del">
          <ac:chgData name="Noémi Csapó" userId="b2a1144fe0d46277" providerId="LiveId" clId="{2AA302A1-7709-4328-9515-2ADE8C5F32D6}" dt="2022-03-15T14:36:31.330" v="62" actId="478"/>
          <ac:picMkLst>
            <pc:docMk/>
            <pc:sldMk cId="3765737299" sldId="343"/>
            <ac:picMk id="89" creationId="{450D0B66-7F4A-42AE-B260-9A4EB768C543}"/>
          </ac:picMkLst>
        </pc:picChg>
        <pc:picChg chg="del">
          <ac:chgData name="Noémi Csapó" userId="b2a1144fe0d46277" providerId="LiveId" clId="{2AA302A1-7709-4328-9515-2ADE8C5F32D6}" dt="2022-03-15T14:36:36.533" v="63" actId="478"/>
          <ac:picMkLst>
            <pc:docMk/>
            <pc:sldMk cId="3765737299" sldId="343"/>
            <ac:picMk id="91" creationId="{1FA0E352-4BA2-4724-82A9-0200BB6448D2}"/>
          </ac:picMkLst>
        </pc:picChg>
        <pc:picChg chg="del">
          <ac:chgData name="Noémi Csapó" userId="b2a1144fe0d46277" providerId="LiveId" clId="{2AA302A1-7709-4328-9515-2ADE8C5F32D6}" dt="2022-03-15T14:36:46.259" v="75" actId="478"/>
          <ac:picMkLst>
            <pc:docMk/>
            <pc:sldMk cId="3765737299" sldId="343"/>
            <ac:picMk id="93" creationId="{5649FF99-C159-4E0D-B2B0-12802E521FC7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95" creationId="{AA5B35CA-EC89-438A-82A2-90CB42408FF7}"/>
          </ac:picMkLst>
        </pc:picChg>
        <pc:picChg chg="del">
          <ac:chgData name="Noémi Csapó" userId="b2a1144fe0d46277" providerId="LiveId" clId="{2AA302A1-7709-4328-9515-2ADE8C5F32D6}" dt="2022-03-15T14:36:55" v="87" actId="478"/>
          <ac:picMkLst>
            <pc:docMk/>
            <pc:sldMk cId="3765737299" sldId="343"/>
            <ac:picMk id="97" creationId="{4C905351-C603-474B-A323-344D7BD4E8F0}"/>
          </ac:picMkLst>
        </pc:picChg>
        <pc:picChg chg="del">
          <ac:chgData name="Noémi Csapó" userId="b2a1144fe0d46277" providerId="LiveId" clId="{2AA302A1-7709-4328-9515-2ADE8C5F32D6}" dt="2022-03-15T14:36:42.499" v="71" actId="478"/>
          <ac:picMkLst>
            <pc:docMk/>
            <pc:sldMk cId="3765737299" sldId="343"/>
            <ac:picMk id="99" creationId="{2C21AF1D-970A-41E0-BCEF-E51572FBCF03}"/>
          </ac:picMkLst>
        </pc:picChg>
        <pc:picChg chg="del">
          <ac:chgData name="Noémi Csapó" userId="b2a1144fe0d46277" providerId="LiveId" clId="{2AA302A1-7709-4328-9515-2ADE8C5F32D6}" dt="2022-03-15T14:36:41.342" v="69" actId="478"/>
          <ac:picMkLst>
            <pc:docMk/>
            <pc:sldMk cId="3765737299" sldId="343"/>
            <ac:picMk id="103" creationId="{0A5D50A7-CDD4-46B9-AC67-498E675EE0A7}"/>
          </ac:picMkLst>
        </pc:picChg>
        <pc:picChg chg="del">
          <ac:chgData name="Noémi Csapó" userId="b2a1144fe0d46277" providerId="LiveId" clId="{2AA302A1-7709-4328-9515-2ADE8C5F32D6}" dt="2022-03-15T14:36:51.999" v="83" actId="478"/>
          <ac:picMkLst>
            <pc:docMk/>
            <pc:sldMk cId="3765737299" sldId="343"/>
            <ac:picMk id="105" creationId="{6A152F6A-D577-4A61-ADDC-977D866D2D1C}"/>
          </ac:picMkLst>
        </pc:picChg>
        <pc:picChg chg="del">
          <ac:chgData name="Noémi Csapó" userId="b2a1144fe0d46277" providerId="LiveId" clId="{2AA302A1-7709-4328-9515-2ADE8C5F32D6}" dt="2022-03-15T14:36:50.354" v="81" actId="478"/>
          <ac:picMkLst>
            <pc:docMk/>
            <pc:sldMk cId="3765737299" sldId="343"/>
            <ac:picMk id="109" creationId="{25E69DC3-A884-4A79-9E1A-1CE855F57E2E}"/>
          </ac:picMkLst>
        </pc:picChg>
        <pc:picChg chg="del">
          <ac:chgData name="Noémi Csapó" userId="b2a1144fe0d46277" providerId="LiveId" clId="{2AA302A1-7709-4328-9515-2ADE8C5F32D6}" dt="2022-03-15T14:36:44.383" v="73" actId="478"/>
          <ac:picMkLst>
            <pc:docMk/>
            <pc:sldMk cId="3765737299" sldId="343"/>
            <ac:picMk id="111" creationId="{20BDB0B8-9147-4DC0-B348-1D216279075F}"/>
          </ac:picMkLst>
        </pc:picChg>
        <pc:picChg chg="del">
          <ac:chgData name="Noémi Csapó" userId="b2a1144fe0d46277" providerId="LiveId" clId="{2AA302A1-7709-4328-9515-2ADE8C5F32D6}" dt="2022-03-15T14:36:52.535" v="84" actId="478"/>
          <ac:picMkLst>
            <pc:docMk/>
            <pc:sldMk cId="3765737299" sldId="343"/>
            <ac:picMk id="113" creationId="{DC74202B-C4EC-45E2-9D59-01F012E49F59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15" creationId="{6B2325B2-49AC-40A1-85E5-761E67BA8BCF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17" creationId="{53E0CF97-69E1-4336-8A90-5A31A374CBA2}"/>
          </ac:picMkLst>
        </pc:picChg>
        <pc:picChg chg="del">
          <ac:chgData name="Noémi Csapó" userId="b2a1144fe0d46277" providerId="LiveId" clId="{2AA302A1-7709-4328-9515-2ADE8C5F32D6}" dt="2022-03-15T14:36:48.139" v="78" actId="478"/>
          <ac:picMkLst>
            <pc:docMk/>
            <pc:sldMk cId="3765737299" sldId="343"/>
            <ac:picMk id="119" creationId="{AE68E963-35EB-4FD1-8CD7-2F7ABE29209B}"/>
          </ac:picMkLst>
        </pc:picChg>
        <pc:picChg chg="del">
          <ac:chgData name="Noémi Csapó" userId="b2a1144fe0d46277" providerId="LiveId" clId="{2AA302A1-7709-4328-9515-2ADE8C5F32D6}" dt="2022-03-15T14:36:38.734" v="65" actId="478"/>
          <ac:picMkLst>
            <pc:docMk/>
            <pc:sldMk cId="3765737299" sldId="343"/>
            <ac:picMk id="121" creationId="{6444F345-ECFA-4490-B9B8-DC2D01D56D50}"/>
          </ac:picMkLst>
        </pc:picChg>
        <pc:picChg chg="del">
          <ac:chgData name="Noémi Csapó" userId="b2a1144fe0d46277" providerId="LiveId" clId="{2AA302A1-7709-4328-9515-2ADE8C5F32D6}" dt="2022-03-15T14:36:21.025" v="57" actId="478"/>
          <ac:picMkLst>
            <pc:docMk/>
            <pc:sldMk cId="3765737299" sldId="343"/>
            <ac:picMk id="123" creationId="{6FF29B65-1227-4850-B5AE-76A6BDD80A2F}"/>
          </ac:picMkLst>
        </pc:picChg>
        <pc:picChg chg="del">
          <ac:chgData name="Noémi Csapó" userId="b2a1144fe0d46277" providerId="LiveId" clId="{2AA302A1-7709-4328-9515-2ADE8C5F32D6}" dt="2022-03-15T14:36:49.775" v="80" actId="478"/>
          <ac:picMkLst>
            <pc:docMk/>
            <pc:sldMk cId="3765737299" sldId="343"/>
            <ac:picMk id="125" creationId="{B74FE0A5-EC86-4BDF-9CDE-27F0D29AFB05}"/>
          </ac:picMkLst>
        </pc:picChg>
        <pc:picChg chg="del">
          <ac:chgData name="Noémi Csapó" userId="b2a1144fe0d46277" providerId="LiveId" clId="{2AA302A1-7709-4328-9515-2ADE8C5F32D6}" dt="2022-03-15T14:36:54.294" v="86" actId="478"/>
          <ac:picMkLst>
            <pc:docMk/>
            <pc:sldMk cId="3765737299" sldId="343"/>
            <ac:picMk id="127" creationId="{1C8903A5-2CCB-48B9-BADC-FE81B662B7FA}"/>
          </ac:picMkLst>
        </pc:picChg>
        <pc:picChg chg="del">
          <ac:chgData name="Noémi Csapó" userId="b2a1144fe0d46277" providerId="LiveId" clId="{2AA302A1-7709-4328-9515-2ADE8C5F32D6}" dt="2022-03-15T14:36:40.619" v="68" actId="478"/>
          <ac:picMkLst>
            <pc:docMk/>
            <pc:sldMk cId="3765737299" sldId="343"/>
            <ac:picMk id="129" creationId="{C52DD973-683E-4396-A891-40416FF27B35}"/>
          </ac:picMkLst>
        </pc:picChg>
        <pc:picChg chg="del">
          <ac:chgData name="Noémi Csapó" userId="b2a1144fe0d46277" providerId="LiveId" clId="{2AA302A1-7709-4328-9515-2ADE8C5F32D6}" dt="2022-03-15T14:36:37.825" v="64" actId="478"/>
          <ac:picMkLst>
            <pc:docMk/>
            <pc:sldMk cId="3765737299" sldId="343"/>
            <ac:picMk id="131" creationId="{79EDE36C-8D1F-4318-AE2F-96857A6A10BC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33" creationId="{A4351990-95B8-4703-8103-32AF00B66EF9}"/>
          </ac:picMkLst>
        </pc:picChg>
        <pc:picChg chg="del">
          <ac:chgData name="Noémi Csapó" userId="b2a1144fe0d46277" providerId="LiveId" clId="{2AA302A1-7709-4328-9515-2ADE8C5F32D6}" dt="2022-03-15T14:36:41.946" v="70" actId="478"/>
          <ac:picMkLst>
            <pc:docMk/>
            <pc:sldMk cId="3765737299" sldId="343"/>
            <ac:picMk id="135" creationId="{B76494C8-6CE5-4617-86E0-8912A7C966E5}"/>
          </ac:picMkLst>
        </pc:picChg>
        <pc:picChg chg="del">
          <ac:chgData name="Noémi Csapó" userId="b2a1144fe0d46277" providerId="LiveId" clId="{2AA302A1-7709-4328-9515-2ADE8C5F32D6}" dt="2022-03-15T14:36:46.910" v="76" actId="478"/>
          <ac:picMkLst>
            <pc:docMk/>
            <pc:sldMk cId="3765737299" sldId="343"/>
            <ac:picMk id="137" creationId="{81483D48-80B2-4464-97E5-8108B677C14D}"/>
          </ac:picMkLst>
        </pc:picChg>
        <pc:picChg chg="del">
          <ac:chgData name="Noémi Csapó" userId="b2a1144fe0d46277" providerId="LiveId" clId="{2AA302A1-7709-4328-9515-2ADE8C5F32D6}" dt="2022-03-15T14:36:43.783" v="72" actId="478"/>
          <ac:picMkLst>
            <pc:docMk/>
            <pc:sldMk cId="3765737299" sldId="343"/>
            <ac:picMk id="141" creationId="{0BFCDC0B-FF64-4B7A-9122-DD0E8CFD4B74}"/>
          </ac:picMkLst>
        </pc:picChg>
        <pc:picChg chg="del">
          <ac:chgData name="Noémi Csapó" userId="b2a1144fe0d46277" providerId="LiveId" clId="{2AA302A1-7709-4328-9515-2ADE8C5F32D6}" dt="2022-03-15T14:36:47.425" v="77" actId="478"/>
          <ac:picMkLst>
            <pc:docMk/>
            <pc:sldMk cId="3765737299" sldId="343"/>
            <ac:picMk id="143" creationId="{672DA5EE-761D-4937-BB2C-F06484BCFF63}"/>
          </ac:picMkLst>
        </pc:picChg>
        <pc:picChg chg="del">
          <ac:chgData name="Noémi Csapó" userId="b2a1144fe0d46277" providerId="LiveId" clId="{2AA302A1-7709-4328-9515-2ADE8C5F32D6}" dt="2022-03-15T14:36:20.350" v="56" actId="478"/>
          <ac:picMkLst>
            <pc:docMk/>
            <pc:sldMk cId="3765737299" sldId="343"/>
            <ac:picMk id="145" creationId="{16BEE530-7211-4C5F-8D30-FB9E07EFF874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47" creationId="{DB0C6120-A1D5-426D-81AB-F00A0C862F86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49" creationId="{689A3C1C-EF99-48BC-BFE2-13B756CECD79}"/>
          </ac:picMkLst>
        </pc:picChg>
        <pc:picChg chg="del">
          <ac:chgData name="Noémi Csapó" userId="b2a1144fe0d46277" providerId="LiveId" clId="{2AA302A1-7709-4328-9515-2ADE8C5F32D6}" dt="2022-03-15T14:36:25.717" v="60" actId="478"/>
          <ac:picMkLst>
            <pc:docMk/>
            <pc:sldMk cId="3765737299" sldId="343"/>
            <ac:picMk id="151" creationId="{44A4EEAC-14EA-413B-8D6E-E5AF2F46C5A4}"/>
          </ac:picMkLst>
        </pc:picChg>
        <pc:picChg chg="del">
          <ac:chgData name="Noémi Csapó" userId="b2a1144fe0d46277" providerId="LiveId" clId="{2AA302A1-7709-4328-9515-2ADE8C5F32D6}" dt="2022-03-15T14:36:45.673" v="74" actId="478"/>
          <ac:picMkLst>
            <pc:docMk/>
            <pc:sldMk cId="3765737299" sldId="343"/>
            <ac:picMk id="155" creationId="{14176EC1-7D9A-4690-892B-448AD9F41822}"/>
          </ac:picMkLst>
        </pc:picChg>
      </pc:sldChg>
      <pc:sldChg chg="add del">
        <pc:chgData name="Noémi Csapó" userId="b2a1144fe0d46277" providerId="LiveId" clId="{2AA302A1-7709-4328-9515-2ADE8C5F32D6}" dt="2022-03-15T15:18:23.155" v="116" actId="47"/>
        <pc:sldMkLst>
          <pc:docMk/>
          <pc:sldMk cId="2323793386" sldId="344"/>
        </pc:sldMkLst>
      </pc:sldChg>
      <pc:sldChg chg="addSp delSp modSp add mod modTransition delAnim modAnim">
        <pc:chgData name="Noémi Csapó" userId="b2a1144fe0d46277" providerId="LiveId" clId="{2AA302A1-7709-4328-9515-2ADE8C5F32D6}" dt="2022-03-15T15:27:47.078" v="156"/>
        <pc:sldMkLst>
          <pc:docMk/>
          <pc:sldMk cId="2341070953" sldId="344"/>
        </pc:sldMkLst>
        <pc:picChg chg="del">
          <ac:chgData name="Noémi Csapó" userId="b2a1144fe0d46277" providerId="LiveId" clId="{2AA302A1-7709-4328-9515-2ADE8C5F32D6}" dt="2022-03-15T15:19:27.106" v="141" actId="478"/>
          <ac:picMkLst>
            <pc:docMk/>
            <pc:sldMk cId="2341070953" sldId="344"/>
            <ac:picMk id="7" creationId="{214084A2-9301-494D-9260-755561844DF6}"/>
          </ac:picMkLst>
        </pc:picChg>
        <pc:picChg chg="del">
          <ac:chgData name="Noémi Csapó" userId="b2a1144fe0d46277" providerId="LiveId" clId="{2AA302A1-7709-4328-9515-2ADE8C5F32D6}" dt="2022-03-15T15:19:06.953" v="121" actId="478"/>
          <ac:picMkLst>
            <pc:docMk/>
            <pc:sldMk cId="2341070953" sldId="344"/>
            <ac:picMk id="9" creationId="{430653B7-A92C-4F6B-96EB-C354887ACCFA}"/>
          </ac:picMkLst>
        </pc:picChg>
        <pc:picChg chg="del">
          <ac:chgData name="Noémi Csapó" userId="b2a1144fe0d46277" providerId="LiveId" clId="{2AA302A1-7709-4328-9515-2ADE8C5F32D6}" dt="2022-03-15T15:19:25.721" v="139" actId="478"/>
          <ac:picMkLst>
            <pc:docMk/>
            <pc:sldMk cId="2341070953" sldId="344"/>
            <ac:picMk id="11" creationId="{10EB3B6A-8F11-4D75-8927-17B915A97445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3" creationId="{039A8E45-73A6-4DB7-9AF4-F713FA940660}"/>
          </ac:picMkLst>
        </pc:picChg>
        <pc:picChg chg="add mod">
          <ac:chgData name="Noémi Csapó" userId="b2a1144fe0d46277" providerId="LiveId" clId="{2AA302A1-7709-4328-9515-2ADE8C5F32D6}" dt="2022-03-15T15:19:34.469" v="145"/>
          <ac:picMkLst>
            <pc:docMk/>
            <pc:sldMk cId="2341070953" sldId="344"/>
            <ac:picMk id="47" creationId="{F00D1B82-DE78-4241-A0AA-3666466AB015}"/>
          </ac:picMkLst>
        </pc:picChg>
        <pc:picChg chg="add mod">
          <ac:chgData name="Noémi Csapó" userId="b2a1144fe0d46277" providerId="LiveId" clId="{2AA302A1-7709-4328-9515-2ADE8C5F32D6}" dt="2022-03-15T15:27:18.617" v="155" actId="14826"/>
          <ac:picMkLst>
            <pc:docMk/>
            <pc:sldMk cId="2341070953" sldId="344"/>
            <ac:picMk id="48" creationId="{F0487969-9E67-493F-AE98-88A660FE1094}"/>
          </ac:picMkLst>
        </pc:picChg>
        <pc:picChg chg="del">
          <ac:chgData name="Noémi Csapó" userId="b2a1144fe0d46277" providerId="LiveId" clId="{2AA302A1-7709-4328-9515-2ADE8C5F32D6}" dt="2022-03-15T15:19:06.953" v="121" actId="478"/>
          <ac:picMkLst>
            <pc:docMk/>
            <pc:sldMk cId="2341070953" sldId="344"/>
            <ac:picMk id="71" creationId="{082F95CB-45CC-4787-8C79-0925A41BC5CF}"/>
          </ac:picMkLst>
        </pc:picChg>
        <pc:picChg chg="del">
          <ac:chgData name="Noémi Csapó" userId="b2a1144fe0d46277" providerId="LiveId" clId="{2AA302A1-7709-4328-9515-2ADE8C5F32D6}" dt="2022-03-15T15:19:13.341" v="124" actId="478"/>
          <ac:picMkLst>
            <pc:docMk/>
            <pc:sldMk cId="2341070953" sldId="344"/>
            <ac:picMk id="75" creationId="{F0613B76-954B-48F9-82C0-F686FBF97083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77" creationId="{8B7F1D55-8DDB-4666-A7F4-258CF7A8D601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79" creationId="{738EC66C-3CE7-4FD5-ACC4-94AC2E33485A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81" creationId="{39D2B9F4-5F05-440E-A7DA-0D7CD8264A9C}"/>
          </ac:picMkLst>
        </pc:picChg>
        <pc:picChg chg="del">
          <ac:chgData name="Noémi Csapó" userId="b2a1144fe0d46277" providerId="LiveId" clId="{2AA302A1-7709-4328-9515-2ADE8C5F32D6}" dt="2022-03-15T15:19:27.896" v="142" actId="478"/>
          <ac:picMkLst>
            <pc:docMk/>
            <pc:sldMk cId="2341070953" sldId="344"/>
            <ac:picMk id="83" creationId="{ABBE390E-C715-4AC1-8CC8-0E22BED78666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85" creationId="{413A7B51-F196-42D4-99C0-DD1D0647A8E1}"/>
          </ac:picMkLst>
        </pc:picChg>
        <pc:picChg chg="del">
          <ac:chgData name="Noémi Csapó" userId="b2a1144fe0d46277" providerId="LiveId" clId="{2AA302A1-7709-4328-9515-2ADE8C5F32D6}" dt="2022-03-15T15:19:21.391" v="135" actId="478"/>
          <ac:picMkLst>
            <pc:docMk/>
            <pc:sldMk cId="2341070953" sldId="344"/>
            <ac:picMk id="87" creationId="{9C8F70CB-3091-4D6E-93F9-9C2C3457F86F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89" creationId="{450D0B66-7F4A-42AE-B260-9A4EB768C543}"/>
          </ac:picMkLst>
        </pc:picChg>
        <pc:picChg chg="del">
          <ac:chgData name="Noémi Csapó" userId="b2a1144fe0d46277" providerId="LiveId" clId="{2AA302A1-7709-4328-9515-2ADE8C5F32D6}" dt="2022-03-15T15:19:29.401" v="144" actId="478"/>
          <ac:picMkLst>
            <pc:docMk/>
            <pc:sldMk cId="2341070953" sldId="344"/>
            <ac:picMk id="91" creationId="{1FA0E352-4BA2-4724-82A9-0200BB6448D2}"/>
          </ac:picMkLst>
        </pc:picChg>
        <pc:picChg chg="del">
          <ac:chgData name="Noémi Csapó" userId="b2a1144fe0d46277" providerId="LiveId" clId="{2AA302A1-7709-4328-9515-2ADE8C5F32D6}" dt="2022-03-15T15:19:09.633" v="122" actId="478"/>
          <ac:picMkLst>
            <pc:docMk/>
            <pc:sldMk cId="2341070953" sldId="344"/>
            <ac:picMk id="93" creationId="{5649FF99-C159-4E0D-B2B0-12802E521FC7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95" creationId="{AA5B35CA-EC89-438A-82A2-90CB42408FF7}"/>
          </ac:picMkLst>
        </pc:picChg>
        <pc:picChg chg="del">
          <ac:chgData name="Noémi Csapó" userId="b2a1144fe0d46277" providerId="LiveId" clId="{2AA302A1-7709-4328-9515-2ADE8C5F32D6}" dt="2022-03-15T15:19:15.795" v="128" actId="478"/>
          <ac:picMkLst>
            <pc:docMk/>
            <pc:sldMk cId="2341070953" sldId="344"/>
            <ac:picMk id="97" creationId="{4C905351-C603-474B-A323-344D7BD4E8F0}"/>
          </ac:picMkLst>
        </pc:picChg>
        <pc:picChg chg="del">
          <ac:chgData name="Noémi Csapó" userId="b2a1144fe0d46277" providerId="LiveId" clId="{2AA302A1-7709-4328-9515-2ADE8C5F32D6}" dt="2022-03-15T15:19:18.190" v="131" actId="478"/>
          <ac:picMkLst>
            <pc:docMk/>
            <pc:sldMk cId="2341070953" sldId="344"/>
            <ac:picMk id="99" creationId="{2C21AF1D-970A-41E0-BCEF-E51572FBCF03}"/>
          </ac:picMkLst>
        </pc:picChg>
        <pc:picChg chg="del">
          <ac:chgData name="Noémi Csapó" userId="b2a1144fe0d46277" providerId="LiveId" clId="{2AA302A1-7709-4328-9515-2ADE8C5F32D6}" dt="2022-03-15T15:19:18.841" v="132" actId="478"/>
          <ac:picMkLst>
            <pc:docMk/>
            <pc:sldMk cId="2341070953" sldId="344"/>
            <ac:picMk id="103" creationId="{0A5D50A7-CDD4-46B9-AC67-498E675EE0A7}"/>
          </ac:picMkLst>
        </pc:picChg>
        <pc:picChg chg="del">
          <ac:chgData name="Noémi Csapó" userId="b2a1144fe0d46277" providerId="LiveId" clId="{2AA302A1-7709-4328-9515-2ADE8C5F32D6}" dt="2022-03-15T15:19:14.571" v="126" actId="478"/>
          <ac:picMkLst>
            <pc:docMk/>
            <pc:sldMk cId="2341070953" sldId="344"/>
            <ac:picMk id="105" creationId="{6A152F6A-D577-4A61-ADDC-977D866D2D1C}"/>
          </ac:picMkLst>
        </pc:picChg>
        <pc:picChg chg="del">
          <ac:chgData name="Noémi Csapó" userId="b2a1144fe0d46277" providerId="LiveId" clId="{2AA302A1-7709-4328-9515-2ADE8C5F32D6}" dt="2022-03-15T15:19:06.953" v="121" actId="478"/>
          <ac:picMkLst>
            <pc:docMk/>
            <pc:sldMk cId="2341070953" sldId="344"/>
            <ac:picMk id="109" creationId="{25E69DC3-A884-4A79-9E1A-1CE855F57E2E}"/>
          </ac:picMkLst>
        </pc:picChg>
        <pc:picChg chg="del">
          <ac:chgData name="Noémi Csapó" userId="b2a1144fe0d46277" providerId="LiveId" clId="{2AA302A1-7709-4328-9515-2ADE8C5F32D6}" dt="2022-03-15T15:19:16.538" v="129" actId="478"/>
          <ac:picMkLst>
            <pc:docMk/>
            <pc:sldMk cId="2341070953" sldId="344"/>
            <ac:picMk id="111" creationId="{20BDB0B8-9147-4DC0-B348-1D216279075F}"/>
          </ac:picMkLst>
        </pc:picChg>
        <pc:picChg chg="del">
          <ac:chgData name="Noémi Csapó" userId="b2a1144fe0d46277" providerId="LiveId" clId="{2AA302A1-7709-4328-9515-2ADE8C5F32D6}" dt="2022-03-15T15:19:06.953" v="121" actId="478"/>
          <ac:picMkLst>
            <pc:docMk/>
            <pc:sldMk cId="2341070953" sldId="344"/>
            <ac:picMk id="113" creationId="{DC74202B-C4EC-45E2-9D59-01F012E49F59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15" creationId="{6B2325B2-49AC-40A1-85E5-761E67BA8BCF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17" creationId="{53E0CF97-69E1-4336-8A90-5A31A374CBA2}"/>
          </ac:picMkLst>
        </pc:picChg>
        <pc:picChg chg="del">
          <ac:chgData name="Noémi Csapó" userId="b2a1144fe0d46277" providerId="LiveId" clId="{2AA302A1-7709-4328-9515-2ADE8C5F32D6}" dt="2022-03-15T15:19:12.776" v="123" actId="478"/>
          <ac:picMkLst>
            <pc:docMk/>
            <pc:sldMk cId="2341070953" sldId="344"/>
            <ac:picMk id="119" creationId="{AE68E963-35EB-4FD1-8CD7-2F7ABE29209B}"/>
          </ac:picMkLst>
        </pc:picChg>
        <pc:picChg chg="del">
          <ac:chgData name="Noémi Csapó" userId="b2a1144fe0d46277" providerId="LiveId" clId="{2AA302A1-7709-4328-9515-2ADE8C5F32D6}" dt="2022-03-15T15:19:22.671" v="137" actId="478"/>
          <ac:picMkLst>
            <pc:docMk/>
            <pc:sldMk cId="2341070953" sldId="344"/>
            <ac:picMk id="121" creationId="{6444F345-ECFA-4490-B9B8-DC2D01D56D50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23" creationId="{6FF29B65-1227-4850-B5AE-76A6BDD80A2F}"/>
          </ac:picMkLst>
        </pc:picChg>
        <pc:picChg chg="del">
          <ac:chgData name="Noémi Csapó" userId="b2a1144fe0d46277" providerId="LiveId" clId="{2AA302A1-7709-4328-9515-2ADE8C5F32D6}" dt="2022-03-15T15:19:13.941" v="125" actId="478"/>
          <ac:picMkLst>
            <pc:docMk/>
            <pc:sldMk cId="2341070953" sldId="344"/>
            <ac:picMk id="125" creationId="{B74FE0A5-EC86-4BDF-9CDE-27F0D29AFB05}"/>
          </ac:picMkLst>
        </pc:picChg>
        <pc:picChg chg="del">
          <ac:chgData name="Noémi Csapó" userId="b2a1144fe0d46277" providerId="LiveId" clId="{2AA302A1-7709-4328-9515-2ADE8C5F32D6}" dt="2022-03-15T15:19:15.150" v="127" actId="478"/>
          <ac:picMkLst>
            <pc:docMk/>
            <pc:sldMk cId="2341070953" sldId="344"/>
            <ac:picMk id="127" creationId="{1C8903A5-2CCB-48B9-BADC-FE81B662B7FA}"/>
          </ac:picMkLst>
        </pc:picChg>
        <pc:picChg chg="del">
          <ac:chgData name="Noémi Csapó" userId="b2a1144fe0d46277" providerId="LiveId" clId="{2AA302A1-7709-4328-9515-2ADE8C5F32D6}" dt="2022-03-15T15:19:25.065" v="138" actId="478"/>
          <ac:picMkLst>
            <pc:docMk/>
            <pc:sldMk cId="2341070953" sldId="344"/>
            <ac:picMk id="129" creationId="{C52DD973-683E-4396-A891-40416FF27B35}"/>
          </ac:picMkLst>
        </pc:picChg>
        <pc:picChg chg="del">
          <ac:chgData name="Noémi Csapó" userId="b2a1144fe0d46277" providerId="LiveId" clId="{2AA302A1-7709-4328-9515-2ADE8C5F32D6}" dt="2022-03-15T15:19:22.100" v="136" actId="478"/>
          <ac:picMkLst>
            <pc:docMk/>
            <pc:sldMk cId="2341070953" sldId="344"/>
            <ac:picMk id="131" creationId="{79EDE36C-8D1F-4318-AE2F-96857A6A10BC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33" creationId="{A4351990-95B8-4703-8103-32AF00B66EF9}"/>
          </ac:picMkLst>
        </pc:picChg>
        <pc:picChg chg="del">
          <ac:chgData name="Noémi Csapó" userId="b2a1144fe0d46277" providerId="LiveId" clId="{2AA302A1-7709-4328-9515-2ADE8C5F32D6}" dt="2022-03-15T15:19:20.101" v="134" actId="478"/>
          <ac:picMkLst>
            <pc:docMk/>
            <pc:sldMk cId="2341070953" sldId="344"/>
            <ac:picMk id="135" creationId="{B76494C8-6CE5-4617-86E0-8912A7C966E5}"/>
          </ac:picMkLst>
        </pc:picChg>
        <pc:picChg chg="del">
          <ac:chgData name="Noémi Csapó" userId="b2a1144fe0d46277" providerId="LiveId" clId="{2AA302A1-7709-4328-9515-2ADE8C5F32D6}" dt="2022-03-15T15:19:09.633" v="122" actId="478"/>
          <ac:picMkLst>
            <pc:docMk/>
            <pc:sldMk cId="2341070953" sldId="344"/>
            <ac:picMk id="137" creationId="{81483D48-80B2-4464-97E5-8108B677C14D}"/>
          </ac:picMkLst>
        </pc:picChg>
        <pc:picChg chg="del">
          <ac:chgData name="Noémi Csapó" userId="b2a1144fe0d46277" providerId="LiveId" clId="{2AA302A1-7709-4328-9515-2ADE8C5F32D6}" dt="2022-03-15T15:19:19.431" v="133" actId="478"/>
          <ac:picMkLst>
            <pc:docMk/>
            <pc:sldMk cId="2341070953" sldId="344"/>
            <ac:picMk id="139" creationId="{34CDB511-9C08-42E7-BE45-5D007818773E}"/>
          </ac:picMkLst>
        </pc:picChg>
        <pc:picChg chg="del">
          <ac:chgData name="Noémi Csapó" userId="b2a1144fe0d46277" providerId="LiveId" clId="{2AA302A1-7709-4328-9515-2ADE8C5F32D6}" dt="2022-03-15T15:19:17.118" v="130" actId="478"/>
          <ac:picMkLst>
            <pc:docMk/>
            <pc:sldMk cId="2341070953" sldId="344"/>
            <ac:picMk id="141" creationId="{0BFCDC0B-FF64-4B7A-9122-DD0E8CFD4B74}"/>
          </ac:picMkLst>
        </pc:picChg>
        <pc:picChg chg="del">
          <ac:chgData name="Noémi Csapó" userId="b2a1144fe0d46277" providerId="LiveId" clId="{2AA302A1-7709-4328-9515-2ADE8C5F32D6}" dt="2022-03-15T15:19:09.633" v="122" actId="478"/>
          <ac:picMkLst>
            <pc:docMk/>
            <pc:sldMk cId="2341070953" sldId="344"/>
            <ac:picMk id="143" creationId="{672DA5EE-761D-4937-BB2C-F06484BCFF63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45" creationId="{16BEE530-7211-4C5F-8D30-FB9E07EFF874}"/>
          </ac:picMkLst>
        </pc:picChg>
        <pc:picChg chg="del">
          <ac:chgData name="Noémi Csapó" userId="b2a1144fe0d46277" providerId="LiveId" clId="{2AA302A1-7709-4328-9515-2ADE8C5F32D6}" dt="2022-03-15T15:19:02.341" v="120" actId="478"/>
          <ac:picMkLst>
            <pc:docMk/>
            <pc:sldMk cId="2341070953" sldId="344"/>
            <ac:picMk id="147" creationId="{DB0C6120-A1D5-426D-81AB-F00A0C862F86}"/>
          </ac:picMkLst>
        </pc:picChg>
        <pc:picChg chg="del">
          <ac:chgData name="Noémi Csapó" userId="b2a1144fe0d46277" providerId="LiveId" clId="{2AA302A1-7709-4328-9515-2ADE8C5F32D6}" dt="2022-03-15T15:19:28.607" v="143" actId="478"/>
          <ac:picMkLst>
            <pc:docMk/>
            <pc:sldMk cId="2341070953" sldId="344"/>
            <ac:picMk id="149" creationId="{689A3C1C-EF99-48BC-BFE2-13B756CECD79}"/>
          </ac:picMkLst>
        </pc:picChg>
        <pc:picChg chg="del">
          <ac:chgData name="Noémi Csapó" userId="b2a1144fe0d46277" providerId="LiveId" clId="{2AA302A1-7709-4328-9515-2ADE8C5F32D6}" dt="2022-03-15T15:19:26.451" v="140" actId="478"/>
          <ac:picMkLst>
            <pc:docMk/>
            <pc:sldMk cId="2341070953" sldId="344"/>
            <ac:picMk id="151" creationId="{44A4EEAC-14EA-413B-8D6E-E5AF2F46C5A4}"/>
          </ac:picMkLst>
        </pc:picChg>
        <pc:picChg chg="del">
          <ac:chgData name="Noémi Csapó" userId="b2a1144fe0d46277" providerId="LiveId" clId="{2AA302A1-7709-4328-9515-2ADE8C5F32D6}" dt="2022-03-15T15:19:06.953" v="121" actId="478"/>
          <ac:picMkLst>
            <pc:docMk/>
            <pc:sldMk cId="2341070953" sldId="344"/>
            <ac:picMk id="155" creationId="{14176EC1-7D9A-4690-892B-448AD9F41822}"/>
          </ac:picMkLst>
        </pc:picChg>
      </pc:sldChg>
      <pc:sldChg chg="del">
        <pc:chgData name="Noémi Csapó" userId="b2a1144fe0d46277" providerId="LiveId" clId="{2AA302A1-7709-4328-9515-2ADE8C5F32D6}" dt="2022-03-15T12:53:10.454" v="25" actId="47"/>
        <pc:sldMkLst>
          <pc:docMk/>
          <pc:sldMk cId="3854468180" sldId="344"/>
        </pc:sldMkLst>
      </pc:sldChg>
      <pc:sldChg chg="del">
        <pc:chgData name="Noémi Csapó" userId="b2a1144fe0d46277" providerId="LiveId" clId="{2AA302A1-7709-4328-9515-2ADE8C5F32D6}" dt="2022-03-15T12:53:17.240" v="30" actId="47"/>
        <pc:sldMkLst>
          <pc:docMk/>
          <pc:sldMk cId="940433951" sldId="345"/>
        </pc:sldMkLst>
      </pc:sldChg>
      <pc:sldChg chg="del">
        <pc:chgData name="Noémi Csapó" userId="b2a1144fe0d46277" providerId="LiveId" clId="{2AA302A1-7709-4328-9515-2ADE8C5F32D6}" dt="2022-03-15T12:53:18.218" v="32" actId="47"/>
        <pc:sldMkLst>
          <pc:docMk/>
          <pc:sldMk cId="1255022803" sldId="346"/>
        </pc:sldMkLst>
      </pc:sldChg>
      <pc:sldChg chg="del">
        <pc:chgData name="Noémi Csapó" userId="b2a1144fe0d46277" providerId="LiveId" clId="{2AA302A1-7709-4328-9515-2ADE8C5F32D6}" dt="2022-03-15T12:53:16.863" v="29" actId="47"/>
        <pc:sldMkLst>
          <pc:docMk/>
          <pc:sldMk cId="4076290839" sldId="347"/>
        </pc:sldMkLst>
      </pc:sldChg>
      <pc:sldChg chg="del">
        <pc:chgData name="Noémi Csapó" userId="b2a1144fe0d46277" providerId="LiveId" clId="{2AA302A1-7709-4328-9515-2ADE8C5F32D6}" dt="2022-03-15T12:53:17.806" v="31" actId="47"/>
        <pc:sldMkLst>
          <pc:docMk/>
          <pc:sldMk cId="2657244718" sldId="349"/>
        </pc:sldMkLst>
      </pc:sldChg>
      <pc:sldChg chg="del">
        <pc:chgData name="Noémi Csapó" userId="b2a1144fe0d46277" providerId="LiveId" clId="{2AA302A1-7709-4328-9515-2ADE8C5F32D6}" dt="2022-03-15T12:53:16.327" v="28" actId="47"/>
        <pc:sldMkLst>
          <pc:docMk/>
          <pc:sldMk cId="4264514377" sldId="350"/>
        </pc:sldMkLst>
      </pc:sldChg>
      <pc:sldChg chg="del">
        <pc:chgData name="Noémi Csapó" userId="b2a1144fe0d46277" providerId="LiveId" clId="{2AA302A1-7709-4328-9515-2ADE8C5F32D6}" dt="2022-03-15T12:53:19.100" v="33" actId="47"/>
        <pc:sldMkLst>
          <pc:docMk/>
          <pc:sldMk cId="3252179096" sldId="351"/>
        </pc:sldMkLst>
      </pc:sldChg>
      <pc:sldChg chg="del">
        <pc:chgData name="Noémi Csapó" userId="b2a1144fe0d46277" providerId="LiveId" clId="{2AA302A1-7709-4328-9515-2ADE8C5F32D6}" dt="2022-03-15T12:53:22.702" v="34" actId="47"/>
        <pc:sldMkLst>
          <pc:docMk/>
          <pc:sldMk cId="1745735930" sldId="352"/>
        </pc:sldMkLst>
      </pc:sldChg>
      <pc:sldChg chg="del">
        <pc:chgData name="Noémi Csapó" userId="b2a1144fe0d46277" providerId="LiveId" clId="{2AA302A1-7709-4328-9515-2ADE8C5F32D6}" dt="2022-03-15T12:53:24.221" v="35" actId="47"/>
        <pc:sldMkLst>
          <pc:docMk/>
          <pc:sldMk cId="166286447" sldId="353"/>
        </pc:sldMkLst>
      </pc:sldChg>
      <pc:sldChg chg="del">
        <pc:chgData name="Noémi Csapó" userId="b2a1144fe0d46277" providerId="LiveId" clId="{2AA302A1-7709-4328-9515-2ADE8C5F32D6}" dt="2022-03-15T12:53:37.495" v="37" actId="47"/>
        <pc:sldMkLst>
          <pc:docMk/>
          <pc:sldMk cId="2607243936" sldId="354"/>
        </pc:sldMkLst>
      </pc:sldChg>
      <pc:sldChg chg="del">
        <pc:chgData name="Noémi Csapó" userId="b2a1144fe0d46277" providerId="LiveId" clId="{2AA302A1-7709-4328-9515-2ADE8C5F32D6}" dt="2022-03-15T12:53:36.568" v="36" actId="47"/>
        <pc:sldMkLst>
          <pc:docMk/>
          <pc:sldMk cId="1850048515" sldId="355"/>
        </pc:sldMkLst>
      </pc:sldChg>
      <pc:sldChg chg="del">
        <pc:chgData name="Noémi Csapó" userId="b2a1144fe0d46277" providerId="LiveId" clId="{2AA302A1-7709-4328-9515-2ADE8C5F32D6}" dt="2022-03-15T12:52:22.534" v="2" actId="47"/>
        <pc:sldMkLst>
          <pc:docMk/>
          <pc:sldMk cId="2940989752" sldId="356"/>
        </pc:sldMkLst>
      </pc:sldChg>
      <pc:sldChg chg="del">
        <pc:chgData name="Noémi Csapó" userId="b2a1144fe0d46277" providerId="LiveId" clId="{2AA302A1-7709-4328-9515-2ADE8C5F32D6}" dt="2022-03-15T12:52:23.560" v="3" actId="47"/>
        <pc:sldMkLst>
          <pc:docMk/>
          <pc:sldMk cId="2202494042" sldId="357"/>
        </pc:sldMkLst>
      </pc:sldChg>
      <pc:sldChg chg="del">
        <pc:chgData name="Noémi Csapó" userId="b2a1144fe0d46277" providerId="LiveId" clId="{2AA302A1-7709-4328-9515-2ADE8C5F32D6}" dt="2022-03-15T12:52:20.940" v="1" actId="47"/>
        <pc:sldMkLst>
          <pc:docMk/>
          <pc:sldMk cId="2041238449" sldId="358"/>
        </pc:sldMkLst>
      </pc:sldChg>
      <pc:sldChg chg="del">
        <pc:chgData name="Noémi Csapó" userId="b2a1144fe0d46277" providerId="LiveId" clId="{2AA302A1-7709-4328-9515-2ADE8C5F32D6}" dt="2022-03-15T12:52:24.425" v="4" actId="47"/>
        <pc:sldMkLst>
          <pc:docMk/>
          <pc:sldMk cId="3662218136" sldId="360"/>
        </pc:sldMkLst>
      </pc:sldChg>
      <pc:sldChg chg="del">
        <pc:chgData name="Noémi Csapó" userId="b2a1144fe0d46277" providerId="LiveId" clId="{2AA302A1-7709-4328-9515-2ADE8C5F32D6}" dt="2022-03-15T12:52:15.813" v="0" actId="47"/>
        <pc:sldMkLst>
          <pc:docMk/>
          <pc:sldMk cId="2648695956" sldId="364"/>
        </pc:sldMkLst>
      </pc:sldChg>
    </pc:docChg>
  </pc:docChgLst>
  <pc:docChgLst>
    <pc:chgData name="Noémi Csapó" userId="b2a1144fe0d46277" providerId="LiveId" clId="{6499A341-E229-48F5-9297-88ADDB7D0DFF}"/>
    <pc:docChg chg="modSld modMainMaster">
      <pc:chgData name="Noémi Csapó" userId="b2a1144fe0d46277" providerId="LiveId" clId="{6499A341-E229-48F5-9297-88ADDB7D0DFF}" dt="2022-04-18T10:36:10.155" v="9"/>
      <pc:docMkLst>
        <pc:docMk/>
      </pc:docMkLst>
      <pc:sldChg chg="modTransition">
        <pc:chgData name="Noémi Csapó" userId="b2a1144fe0d46277" providerId="LiveId" clId="{6499A341-E229-48F5-9297-88ADDB7D0DFF}" dt="2022-04-16T08:22:50.564" v="3"/>
        <pc:sldMkLst>
          <pc:docMk/>
          <pc:sldMk cId="0" sldId="256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0" sldId="258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020287940" sldId="296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414657883" sldId="326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4008995510" sldId="330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824143258" sldId="337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270549556" sldId="345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425111270" sldId="346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922296421" sldId="347"/>
        </pc:sldMkLst>
      </pc:sldChg>
      <pc:sldChg chg="modTransition modAnim">
        <pc:chgData name="Noémi Csapó" userId="b2a1144fe0d46277" providerId="LiveId" clId="{6499A341-E229-48F5-9297-88ADDB7D0DFF}" dt="2022-04-18T10:36:10.155" v="9"/>
        <pc:sldMkLst>
          <pc:docMk/>
          <pc:sldMk cId="1192426210" sldId="348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4215472319" sldId="349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2824597554" sldId="350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86757152" sldId="352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668033311" sldId="353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943278488" sldId="354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926422083" sldId="355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2726635402" sldId="356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083006510" sldId="357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135713921" sldId="359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079918388" sldId="360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675285180" sldId="361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254053038" sldId="362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4271273826" sldId="363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951948313" sldId="364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3833469269" sldId="365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259897880" sldId="367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2090086361" sldId="368"/>
        </pc:sldMkLst>
      </pc:sldChg>
      <pc:sldChg chg="modSp modTransition">
        <pc:chgData name="Noémi Csapó" userId="b2a1144fe0d46277" providerId="LiveId" clId="{6499A341-E229-48F5-9297-88ADDB7D0DFF}" dt="2022-04-18T10:35:51.221" v="4" actId="14826"/>
        <pc:sldMkLst>
          <pc:docMk/>
          <pc:sldMk cId="482422841" sldId="370"/>
        </pc:sldMkLst>
        <pc:picChg chg="mod">
          <ac:chgData name="Noémi Csapó" userId="b2a1144fe0d46277" providerId="LiveId" clId="{6499A341-E229-48F5-9297-88ADDB7D0DFF}" dt="2022-04-18T10:35:51.221" v="4" actId="14826"/>
          <ac:picMkLst>
            <pc:docMk/>
            <pc:sldMk cId="482422841" sldId="370"/>
            <ac:picMk id="10" creationId="{4ECF6089-1CDE-4E06-929C-4095E48F3C43}"/>
          </ac:picMkLst>
        </pc:picChg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010692607" sldId="375"/>
        </pc:sldMkLst>
      </pc:sldChg>
      <pc:sldChg chg="modTransition">
        <pc:chgData name="Noémi Csapó" userId="b2a1144fe0d46277" providerId="LiveId" clId="{6499A341-E229-48F5-9297-88ADDB7D0DFF}" dt="2022-04-16T08:22:50.564" v="3"/>
        <pc:sldMkLst>
          <pc:docMk/>
          <pc:sldMk cId="1201847926" sldId="377"/>
        </pc:sldMkLst>
      </pc:sldChg>
      <pc:sldMasterChg chg="modTransition modSldLayout">
        <pc:chgData name="Noémi Csapó" userId="b2a1144fe0d46277" providerId="LiveId" clId="{6499A341-E229-48F5-9297-88ADDB7D0DFF}" dt="2022-04-16T08:22:50.564" v="3"/>
        <pc:sldMasterMkLst>
          <pc:docMk/>
          <pc:sldMasterMk cId="0" sldId="2147483659"/>
        </pc:sldMasterMkLst>
        <pc:sldLayoutChg chg="modTransition">
          <pc:chgData name="Noémi Csapó" userId="b2a1144fe0d46277" providerId="LiveId" clId="{6499A341-E229-48F5-9297-88ADDB7D0DFF}" dt="2022-04-16T08:22:50.564" v="3"/>
          <pc:sldLayoutMkLst>
            <pc:docMk/>
            <pc:sldMasterMk cId="0" sldId="2147483659"/>
            <pc:sldLayoutMk cId="0" sldId="2147483648"/>
          </pc:sldLayoutMkLst>
        </pc:sldLayoutChg>
        <pc:sldLayoutChg chg="modTransition">
          <pc:chgData name="Noémi Csapó" userId="b2a1144fe0d46277" providerId="LiveId" clId="{6499A341-E229-48F5-9297-88ADDB7D0DFF}" dt="2022-04-16T08:22:50.564" v="3"/>
          <pc:sldLayoutMkLst>
            <pc:docMk/>
            <pc:sldMasterMk cId="0" sldId="2147483659"/>
            <pc:sldLayoutMk cId="0" sldId="2147483657"/>
          </pc:sldLayoutMkLst>
        </pc:sldLayoutChg>
      </pc:sldMasterChg>
    </pc:docChg>
  </pc:docChgLst>
  <pc:docChgLst>
    <pc:chgData name="Noémi Csapó" userId="b2a1144fe0d46277" providerId="LiveId" clId="{24E5382B-EC85-4405-8E7A-432FDF3B16B1}"/>
    <pc:docChg chg="undo redo custSel addSld delSld modSld sldOrd">
      <pc:chgData name="Noémi Csapó" userId="b2a1144fe0d46277" providerId="LiveId" clId="{24E5382B-EC85-4405-8E7A-432FDF3B16B1}" dt="2022-03-20T16:16:42.803" v="1669"/>
      <pc:docMkLst>
        <pc:docMk/>
      </pc:docMkLst>
      <pc:sldChg chg="modTransition">
        <pc:chgData name="Noémi Csapó" userId="b2a1144fe0d46277" providerId="LiveId" clId="{24E5382B-EC85-4405-8E7A-432FDF3B16B1}" dt="2022-03-20T16:16:42.803" v="1669"/>
        <pc:sldMkLst>
          <pc:docMk/>
          <pc:sldMk cId="0" sldId="256"/>
        </pc:sldMkLst>
      </pc:sldChg>
      <pc:sldChg chg="modSp mod modTransition modAnim">
        <pc:chgData name="Noémi Csapó" userId="b2a1144fe0d46277" providerId="LiveId" clId="{24E5382B-EC85-4405-8E7A-432FDF3B16B1}" dt="2022-03-20T16:16:42.803" v="1669"/>
        <pc:sldMkLst>
          <pc:docMk/>
          <pc:sldMk cId="0" sldId="258"/>
        </pc:sldMkLst>
        <pc:spChg chg="mod">
          <ac:chgData name="Noémi Csapó" userId="b2a1144fe0d46277" providerId="LiveId" clId="{24E5382B-EC85-4405-8E7A-432FDF3B16B1}" dt="2022-03-19T13:06:56.619" v="721" actId="207"/>
          <ac:spMkLst>
            <pc:docMk/>
            <pc:sldMk cId="0" sldId="258"/>
            <ac:spMk id="4" creationId="{00000000-0000-0000-0000-000000000000}"/>
          </ac:spMkLst>
        </pc:spChg>
        <pc:picChg chg="mod">
          <ac:chgData name="Noémi Csapó" userId="b2a1144fe0d46277" providerId="LiveId" clId="{24E5382B-EC85-4405-8E7A-432FDF3B16B1}" dt="2022-03-19T12:15:03.703" v="197" actId="1076"/>
          <ac:picMkLst>
            <pc:docMk/>
            <pc:sldMk cId="0" sldId="258"/>
            <ac:picMk id="2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05:17.619" v="119" actId="1076"/>
          <ac:picMkLst>
            <pc:docMk/>
            <pc:sldMk cId="0" sldId="258"/>
            <ac:picMk id="21" creationId="{94DC2F52-3F76-4B69-B2F6-9F603AC419AF}"/>
          </ac:picMkLst>
        </pc:picChg>
      </pc:sldChg>
      <pc:sldChg chg="addSp delSp modSp mod modTransition delAnim modAnim">
        <pc:chgData name="Noémi Csapó" userId="b2a1144fe0d46277" providerId="LiveId" clId="{24E5382B-EC85-4405-8E7A-432FDF3B16B1}" dt="2022-03-20T16:16:42.803" v="1669"/>
        <pc:sldMkLst>
          <pc:docMk/>
          <pc:sldMk cId="3020287940" sldId="296"/>
        </pc:sldMkLst>
        <pc:spChg chg="add del mod">
          <ac:chgData name="Noémi Csapó" userId="b2a1144fe0d46277" providerId="LiveId" clId="{24E5382B-EC85-4405-8E7A-432FDF3B16B1}" dt="2022-03-20T10:35:44.600" v="1545" actId="478"/>
          <ac:spMkLst>
            <pc:docMk/>
            <pc:sldMk cId="3020287940" sldId="296"/>
            <ac:spMk id="4" creationId="{DA56C94B-A138-45E5-965E-9309902DF516}"/>
          </ac:spMkLst>
        </pc:spChg>
        <pc:spChg chg="del">
          <ac:chgData name="Noémi Csapó" userId="b2a1144fe0d46277" providerId="LiveId" clId="{24E5382B-EC85-4405-8E7A-432FDF3B16B1}" dt="2022-03-20T10:41:52.973" v="1602" actId="478"/>
          <ac:spMkLst>
            <pc:docMk/>
            <pc:sldMk cId="3020287940" sldId="296"/>
            <ac:spMk id="21" creationId="{00000000-0000-0000-0000-000000000000}"/>
          </ac:spMkLst>
        </pc:spChg>
        <pc:spChg chg="add del mod">
          <ac:chgData name="Noémi Csapó" userId="b2a1144fe0d46277" providerId="LiveId" clId="{24E5382B-EC85-4405-8E7A-432FDF3B16B1}" dt="2022-03-20T10:35:56.437" v="1549" actId="478"/>
          <ac:spMkLst>
            <pc:docMk/>
            <pc:sldMk cId="3020287940" sldId="296"/>
            <ac:spMk id="22" creationId="{4A92608E-2516-42E9-90BC-90221625EE6A}"/>
          </ac:spMkLst>
        </pc:spChg>
        <pc:spChg chg="add del mod">
          <ac:chgData name="Noémi Csapó" userId="b2a1144fe0d46277" providerId="LiveId" clId="{24E5382B-EC85-4405-8E7A-432FDF3B16B1}" dt="2022-03-20T10:35:59.493" v="1550" actId="478"/>
          <ac:spMkLst>
            <pc:docMk/>
            <pc:sldMk cId="3020287940" sldId="296"/>
            <ac:spMk id="23" creationId="{57299667-E235-4412-97CC-E3D9B496D7BE}"/>
          </ac:spMkLst>
        </pc:spChg>
        <pc:spChg chg="add del mod">
          <ac:chgData name="Noémi Csapó" userId="b2a1144fe0d46277" providerId="LiveId" clId="{24E5382B-EC85-4405-8E7A-432FDF3B16B1}" dt="2022-03-20T10:35:52.529" v="1547" actId="478"/>
          <ac:spMkLst>
            <pc:docMk/>
            <pc:sldMk cId="3020287940" sldId="296"/>
            <ac:spMk id="27" creationId="{0FF20868-F771-42E5-9805-F9E25BBAA4D3}"/>
          </ac:spMkLst>
        </pc:spChg>
        <pc:picChg chg="add del mod">
          <ac:chgData name="Noémi Csapó" userId="b2a1144fe0d46277" providerId="LiveId" clId="{24E5382B-EC85-4405-8E7A-432FDF3B16B1}" dt="2022-03-19T12:35:55.951" v="394" actId="478"/>
          <ac:picMkLst>
            <pc:docMk/>
            <pc:sldMk cId="3020287940" sldId="296"/>
            <ac:picMk id="5" creationId="{90FC2E77-542B-4BA7-8D78-0C895E0E942C}"/>
          </ac:picMkLst>
        </pc:picChg>
        <pc:picChg chg="add mod">
          <ac:chgData name="Noémi Csapó" userId="b2a1144fe0d46277" providerId="LiveId" clId="{24E5382B-EC85-4405-8E7A-432FDF3B16B1}" dt="2022-03-20T10:40:15.530" v="1599" actId="1076"/>
          <ac:picMkLst>
            <pc:docMk/>
            <pc:sldMk cId="3020287940" sldId="296"/>
            <ac:picMk id="6" creationId="{865F87C1-A991-4865-952D-B8F39999428D}"/>
          </ac:picMkLst>
        </pc:picChg>
        <pc:picChg chg="mod">
          <ac:chgData name="Noémi Csapó" userId="b2a1144fe0d46277" providerId="LiveId" clId="{24E5382B-EC85-4405-8E7A-432FDF3B16B1}" dt="2022-03-19T12:38:25.073" v="442" actId="1076"/>
          <ac:picMkLst>
            <pc:docMk/>
            <pc:sldMk cId="3020287940" sldId="296"/>
            <ac:picMk id="7" creationId="{00000000-0000-0000-0000-000000000000}"/>
          </ac:picMkLst>
        </pc:picChg>
        <pc:picChg chg="add del mod">
          <ac:chgData name="Noémi Csapó" userId="b2a1144fe0d46277" providerId="LiveId" clId="{24E5382B-EC85-4405-8E7A-432FDF3B16B1}" dt="2022-03-19T12:35:56.921" v="395" actId="478"/>
          <ac:picMkLst>
            <pc:docMk/>
            <pc:sldMk cId="3020287940" sldId="296"/>
            <ac:picMk id="8" creationId="{3C6EC93B-7243-4963-8EAD-52A2BCFE7888}"/>
          </ac:picMkLst>
        </pc:picChg>
        <pc:picChg chg="add mod">
          <ac:chgData name="Noémi Csapó" userId="b2a1144fe0d46277" providerId="LiveId" clId="{24E5382B-EC85-4405-8E7A-432FDF3B16B1}" dt="2022-03-20T10:40:19.580" v="1600" actId="1076"/>
          <ac:picMkLst>
            <pc:docMk/>
            <pc:sldMk cId="3020287940" sldId="296"/>
            <ac:picMk id="9" creationId="{CDE49E3C-37DD-42CC-90D3-4979356327AA}"/>
          </ac:picMkLst>
        </pc:picChg>
        <pc:picChg chg="add del mod">
          <ac:chgData name="Noémi Csapó" userId="b2a1144fe0d46277" providerId="LiveId" clId="{24E5382B-EC85-4405-8E7A-432FDF3B16B1}" dt="2022-03-19T12:35:18.061" v="384" actId="478"/>
          <ac:picMkLst>
            <pc:docMk/>
            <pc:sldMk cId="3020287940" sldId="296"/>
            <ac:picMk id="10" creationId="{F079A5C1-E456-43D0-AA29-FB043BF9D61B}"/>
          </ac:picMkLst>
        </pc:picChg>
        <pc:picChg chg="mod">
          <ac:chgData name="Noémi Csapó" userId="b2a1144fe0d46277" providerId="LiveId" clId="{24E5382B-EC85-4405-8E7A-432FDF3B16B1}" dt="2022-03-19T12:57:08.667" v="593" actId="1076"/>
          <ac:picMkLst>
            <pc:docMk/>
            <pc:sldMk cId="3020287940" sldId="296"/>
            <ac:picMk id="11" creationId="{00000000-0000-0000-0000-000000000000}"/>
          </ac:picMkLst>
        </pc:picChg>
        <pc:picChg chg="add mod modCrop">
          <ac:chgData name="Noémi Csapó" userId="b2a1144fe0d46277" providerId="LiveId" clId="{24E5382B-EC85-4405-8E7A-432FDF3B16B1}" dt="2022-03-20T10:36:49.220" v="1554" actId="14100"/>
          <ac:picMkLst>
            <pc:docMk/>
            <pc:sldMk cId="3020287940" sldId="296"/>
            <ac:picMk id="13" creationId="{CA670AF6-8FCB-4376-ADB0-2FD09144DC4A}"/>
          </ac:picMkLst>
        </pc:picChg>
        <pc:picChg chg="mod">
          <ac:chgData name="Noémi Csapó" userId="b2a1144fe0d46277" providerId="LiveId" clId="{24E5382B-EC85-4405-8E7A-432FDF3B16B1}" dt="2022-03-19T12:56:52.827" v="589" actId="1076"/>
          <ac:picMkLst>
            <pc:docMk/>
            <pc:sldMk cId="3020287940" sldId="296"/>
            <ac:picMk id="1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57:33.499" v="594" actId="1076"/>
          <ac:picMkLst>
            <pc:docMk/>
            <pc:sldMk cId="3020287940" sldId="296"/>
            <ac:picMk id="16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57:45.322" v="595" actId="1076"/>
          <ac:picMkLst>
            <pc:docMk/>
            <pc:sldMk cId="3020287940" sldId="296"/>
            <ac:picMk id="17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57:06.451" v="592" actId="1076"/>
          <ac:picMkLst>
            <pc:docMk/>
            <pc:sldMk cId="3020287940" sldId="296"/>
            <ac:picMk id="18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57:48.603" v="596" actId="1076"/>
          <ac:picMkLst>
            <pc:docMk/>
            <pc:sldMk cId="3020287940" sldId="296"/>
            <ac:picMk id="19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2:58:05.203" v="600" actId="1076"/>
          <ac:picMkLst>
            <pc:docMk/>
            <pc:sldMk cId="3020287940" sldId="296"/>
            <ac:picMk id="20" creationId="{00000000-0000-0000-0000-000000000000}"/>
          </ac:picMkLst>
        </pc:picChg>
        <pc:picChg chg="add mod">
          <ac:chgData name="Noémi Csapó" userId="b2a1144fe0d46277" providerId="LiveId" clId="{24E5382B-EC85-4405-8E7A-432FDF3B16B1}" dt="2022-03-19T12:42:13.320" v="455" actId="14100"/>
          <ac:picMkLst>
            <pc:docMk/>
            <pc:sldMk cId="3020287940" sldId="296"/>
            <ac:picMk id="24" creationId="{F6F4511F-8866-4228-8680-3B7016112321}"/>
          </ac:picMkLst>
        </pc:picChg>
        <pc:picChg chg="add mod">
          <ac:chgData name="Noémi Csapó" userId="b2a1144fe0d46277" providerId="LiveId" clId="{24E5382B-EC85-4405-8E7A-432FDF3B16B1}" dt="2022-03-19T12:42:06.624" v="454" actId="14100"/>
          <ac:picMkLst>
            <pc:docMk/>
            <pc:sldMk cId="3020287940" sldId="296"/>
            <ac:picMk id="26" creationId="{7359DFD9-011A-41EE-B956-BCDDABDFEB62}"/>
          </ac:picMkLst>
        </pc:picChg>
      </pc:sldChg>
      <pc:sldChg chg="del">
        <pc:chgData name="Noémi Csapó" userId="b2a1144fe0d46277" providerId="LiveId" clId="{24E5382B-EC85-4405-8E7A-432FDF3B16B1}" dt="2022-03-19T15:28:04.952" v="968" actId="47"/>
        <pc:sldMkLst>
          <pc:docMk/>
          <pc:sldMk cId="3549631720" sldId="311"/>
        </pc:sldMkLst>
      </pc:sldChg>
      <pc:sldChg chg="del">
        <pc:chgData name="Noémi Csapó" userId="b2a1144fe0d46277" providerId="LiveId" clId="{24E5382B-EC85-4405-8E7A-432FDF3B16B1}" dt="2022-03-19T15:27:07.642" v="964" actId="47"/>
        <pc:sldMkLst>
          <pc:docMk/>
          <pc:sldMk cId="3801068977" sldId="312"/>
        </pc:sldMkLst>
      </pc:sldChg>
      <pc:sldChg chg="del">
        <pc:chgData name="Noémi Csapó" userId="b2a1144fe0d46277" providerId="LiveId" clId="{24E5382B-EC85-4405-8E7A-432FDF3B16B1}" dt="2022-03-19T15:27:57.573" v="967" actId="47"/>
        <pc:sldMkLst>
          <pc:docMk/>
          <pc:sldMk cId="2315562608" sldId="313"/>
        </pc:sldMkLst>
      </pc:sldChg>
      <pc:sldChg chg="del">
        <pc:chgData name="Noémi Csapó" userId="b2a1144fe0d46277" providerId="LiveId" clId="{24E5382B-EC85-4405-8E7A-432FDF3B16B1}" dt="2022-03-19T15:28:11.313" v="970" actId="47"/>
        <pc:sldMkLst>
          <pc:docMk/>
          <pc:sldMk cId="235681741" sldId="316"/>
        </pc:sldMkLst>
      </pc:sldChg>
      <pc:sldChg chg="del">
        <pc:chgData name="Noémi Csapó" userId="b2a1144fe0d46277" providerId="LiveId" clId="{24E5382B-EC85-4405-8E7A-432FDF3B16B1}" dt="2022-03-19T15:27:04.520" v="963" actId="47"/>
        <pc:sldMkLst>
          <pc:docMk/>
          <pc:sldMk cId="2599755943" sldId="320"/>
        </pc:sldMkLst>
      </pc:sldChg>
      <pc:sldChg chg="del">
        <pc:chgData name="Noémi Csapó" userId="b2a1144fe0d46277" providerId="LiveId" clId="{24E5382B-EC85-4405-8E7A-432FDF3B16B1}" dt="2022-03-19T15:27:50.205" v="966" actId="47"/>
        <pc:sldMkLst>
          <pc:docMk/>
          <pc:sldMk cId="30960781" sldId="322"/>
        </pc:sldMkLst>
      </pc:sldChg>
      <pc:sldChg chg="del">
        <pc:chgData name="Noémi Csapó" userId="b2a1144fe0d46277" providerId="LiveId" clId="{24E5382B-EC85-4405-8E7A-432FDF3B16B1}" dt="2022-03-19T15:27:19.476" v="965" actId="47"/>
        <pc:sldMkLst>
          <pc:docMk/>
          <pc:sldMk cId="2900102298" sldId="323"/>
        </pc:sldMkLst>
      </pc:sldChg>
      <pc:sldChg chg="modSp mod modTransition">
        <pc:chgData name="Noémi Csapó" userId="b2a1144fe0d46277" providerId="LiveId" clId="{24E5382B-EC85-4405-8E7A-432FDF3B16B1}" dt="2022-03-20T16:16:42.803" v="1669"/>
        <pc:sldMkLst>
          <pc:docMk/>
          <pc:sldMk cId="3414657883" sldId="326"/>
        </pc:sldMkLst>
        <pc:spChg chg="mod">
          <ac:chgData name="Noémi Csapó" userId="b2a1144fe0d46277" providerId="LiveId" clId="{24E5382B-EC85-4405-8E7A-432FDF3B16B1}" dt="2022-03-19T18:21:19.507" v="1508" actId="1076"/>
          <ac:spMkLst>
            <pc:docMk/>
            <pc:sldMk cId="3414657883" sldId="326"/>
            <ac:spMk id="5" creationId="{FC9AD3BA-6DAE-4857-9F83-C18DAB05A459}"/>
          </ac:spMkLst>
        </pc:spChg>
        <pc:spChg chg="mod">
          <ac:chgData name="Noémi Csapó" userId="b2a1144fe0d46277" providerId="LiveId" clId="{24E5382B-EC85-4405-8E7A-432FDF3B16B1}" dt="2022-03-19T18:21:16.283" v="1507" actId="1076"/>
          <ac:spMkLst>
            <pc:docMk/>
            <pc:sldMk cId="3414657883" sldId="326"/>
            <ac:spMk id="6" creationId="{D5C5EEC6-8C92-4278-BBB3-85AA5868E4BF}"/>
          </ac:spMkLst>
        </pc:spChg>
        <pc:spChg chg="mod">
          <ac:chgData name="Noémi Csapó" userId="b2a1144fe0d46277" providerId="LiveId" clId="{24E5382B-EC85-4405-8E7A-432FDF3B16B1}" dt="2022-03-19T18:21:22.891" v="1509" actId="1076"/>
          <ac:spMkLst>
            <pc:docMk/>
            <pc:sldMk cId="3414657883" sldId="326"/>
            <ac:spMk id="7" creationId="{90AB696E-FE4A-408A-A7FD-8035B65A9652}"/>
          </ac:spMkLst>
        </pc:spChg>
        <pc:picChg chg="mod">
          <ac:chgData name="Noémi Csapó" userId="b2a1144fe0d46277" providerId="LiveId" clId="{24E5382B-EC85-4405-8E7A-432FDF3B16B1}" dt="2022-03-19T18:21:09.688" v="1506" actId="1076"/>
          <ac:picMkLst>
            <pc:docMk/>
            <pc:sldMk cId="3414657883" sldId="326"/>
            <ac:picMk id="4" creationId="{7E1C890D-8D3C-4CE5-AA66-5D9275BE7C66}"/>
          </ac:picMkLst>
        </pc:picChg>
      </pc:sldChg>
      <pc:sldChg chg="del">
        <pc:chgData name="Noémi Csapó" userId="b2a1144fe0d46277" providerId="LiveId" clId="{24E5382B-EC85-4405-8E7A-432FDF3B16B1}" dt="2022-03-19T15:28:06.888" v="969" actId="47"/>
        <pc:sldMkLst>
          <pc:docMk/>
          <pc:sldMk cId="518214756" sldId="329"/>
        </pc:sldMkLst>
      </pc:sldChg>
      <pc:sldChg chg="modSp mod ord modTransition modAnim">
        <pc:chgData name="Noémi Csapó" userId="b2a1144fe0d46277" providerId="LiveId" clId="{24E5382B-EC85-4405-8E7A-432FDF3B16B1}" dt="2022-03-20T16:16:42.803" v="1669"/>
        <pc:sldMkLst>
          <pc:docMk/>
          <pc:sldMk cId="4008995510" sldId="330"/>
        </pc:sldMkLst>
        <pc:picChg chg="mod">
          <ac:chgData name="Noémi Csapó" userId="b2a1144fe0d46277" providerId="LiveId" clId="{24E5382B-EC85-4405-8E7A-432FDF3B16B1}" dt="2022-03-19T11:50:01.476" v="0" actId="14826"/>
          <ac:picMkLst>
            <pc:docMk/>
            <pc:sldMk cId="4008995510" sldId="330"/>
            <ac:picMk id="6" creationId="{7D71D866-5BFF-4688-82FC-CF13AEB10F0E}"/>
          </ac:picMkLst>
        </pc:picChg>
        <pc:picChg chg="mod">
          <ac:chgData name="Noémi Csapó" userId="b2a1144fe0d46277" providerId="LiveId" clId="{24E5382B-EC85-4405-8E7A-432FDF3B16B1}" dt="2022-03-19T11:50:24.777" v="6" actId="1076"/>
          <ac:picMkLst>
            <pc:docMk/>
            <pc:sldMk cId="4008995510" sldId="330"/>
            <ac:picMk id="83" creationId="{ABBE390E-C715-4AC1-8CC8-0E22BED78666}"/>
          </ac:picMkLst>
        </pc:picChg>
        <pc:picChg chg="mod">
          <ac:chgData name="Noémi Csapó" userId="b2a1144fe0d46277" providerId="LiveId" clId="{24E5382B-EC85-4405-8E7A-432FDF3B16B1}" dt="2022-03-19T11:50:26.345" v="7" actId="1076"/>
          <ac:picMkLst>
            <pc:docMk/>
            <pc:sldMk cId="4008995510" sldId="330"/>
            <ac:picMk id="97" creationId="{4C905351-C603-474B-A323-344D7BD4E8F0}"/>
          </ac:picMkLst>
        </pc:picChg>
        <pc:picChg chg="mod">
          <ac:chgData name="Noémi Csapó" userId="b2a1144fe0d46277" providerId="LiveId" clId="{24E5382B-EC85-4405-8E7A-432FDF3B16B1}" dt="2022-03-19T11:50:27.817" v="8" actId="1076"/>
          <ac:picMkLst>
            <pc:docMk/>
            <pc:sldMk cId="4008995510" sldId="330"/>
            <ac:picMk id="135" creationId="{B76494C8-6CE5-4617-86E0-8912A7C966E5}"/>
          </ac:picMkLst>
        </pc:picChg>
        <pc:picChg chg="mod">
          <ac:chgData name="Noémi Csapó" userId="b2a1144fe0d46277" providerId="LiveId" clId="{24E5382B-EC85-4405-8E7A-432FDF3B16B1}" dt="2022-03-19T11:50:30.798" v="9" actId="1076"/>
          <ac:picMkLst>
            <pc:docMk/>
            <pc:sldMk cId="4008995510" sldId="330"/>
            <ac:picMk id="139" creationId="{34CDB511-9C08-42E7-BE45-5D007818773E}"/>
          </ac:picMkLst>
        </pc:picChg>
      </pc:sldChg>
      <pc:sldChg chg="del">
        <pc:chgData name="Noémi Csapó" userId="b2a1144fe0d46277" providerId="LiveId" clId="{24E5382B-EC85-4405-8E7A-432FDF3B16B1}" dt="2022-03-19T15:28:22.325" v="973" actId="47"/>
        <pc:sldMkLst>
          <pc:docMk/>
          <pc:sldMk cId="1710443167" sldId="331"/>
        </pc:sldMkLst>
      </pc:sldChg>
      <pc:sldChg chg="modSp mod modTransition modAnim">
        <pc:chgData name="Noémi Csapó" userId="b2a1144fe0d46277" providerId="LiveId" clId="{24E5382B-EC85-4405-8E7A-432FDF3B16B1}" dt="2022-03-20T16:16:42.803" v="1669"/>
        <pc:sldMkLst>
          <pc:docMk/>
          <pc:sldMk cId="1824143258" sldId="337"/>
        </pc:sldMkLst>
        <pc:spChg chg="mod">
          <ac:chgData name="Noémi Csapó" userId="b2a1144fe0d46277" providerId="LiveId" clId="{24E5382B-EC85-4405-8E7A-432FDF3B16B1}" dt="2022-03-19T15:34:50.773" v="980" actId="1076"/>
          <ac:spMkLst>
            <pc:docMk/>
            <pc:sldMk cId="1824143258" sldId="337"/>
            <ac:spMk id="8" creationId="{54595BC0-2BCB-4E58-B332-0F4214625956}"/>
          </ac:spMkLst>
        </pc:spChg>
        <pc:picChg chg="mod">
          <ac:chgData name="Noémi Csapó" userId="b2a1144fe0d46277" providerId="LiveId" clId="{24E5382B-EC85-4405-8E7A-432FDF3B16B1}" dt="2022-03-19T15:34:30.696" v="975" actId="1076"/>
          <ac:picMkLst>
            <pc:docMk/>
            <pc:sldMk cId="1824143258" sldId="337"/>
            <ac:picMk id="4" creationId="{63A26857-88B8-4FB2-9600-F1DB5A38F4FB}"/>
          </ac:picMkLst>
        </pc:picChg>
        <pc:picChg chg="mod">
          <ac:chgData name="Noémi Csapó" userId="b2a1144fe0d46277" providerId="LiveId" clId="{24E5382B-EC85-4405-8E7A-432FDF3B16B1}" dt="2022-03-19T15:34:24.737" v="974" actId="1076"/>
          <ac:picMkLst>
            <pc:docMk/>
            <pc:sldMk cId="1824143258" sldId="337"/>
            <ac:picMk id="7" creationId="{4ECF6089-1CDE-4E06-929C-4095E48F3C43}"/>
          </ac:picMkLst>
        </pc:picChg>
        <pc:cxnChg chg="mod">
          <ac:chgData name="Noémi Csapó" userId="b2a1144fe0d46277" providerId="LiveId" clId="{24E5382B-EC85-4405-8E7A-432FDF3B16B1}" dt="2022-03-19T15:35:09.528" v="982" actId="1076"/>
          <ac:cxnSpMkLst>
            <pc:docMk/>
            <pc:sldMk cId="1824143258" sldId="337"/>
            <ac:cxnSpMk id="9" creationId="{610A7847-AA5A-4B82-A9B6-411AA6A6D168}"/>
          </ac:cxnSpMkLst>
        </pc:cxnChg>
        <pc:cxnChg chg="mod">
          <ac:chgData name="Noémi Csapó" userId="b2a1144fe0d46277" providerId="LiveId" clId="{24E5382B-EC85-4405-8E7A-432FDF3B16B1}" dt="2022-03-19T15:35:12.504" v="983" actId="1076"/>
          <ac:cxnSpMkLst>
            <pc:docMk/>
            <pc:sldMk cId="1824143258" sldId="337"/>
            <ac:cxnSpMk id="12" creationId="{F01E43F2-760C-45D9-B46D-E667E49D6DFB}"/>
          </ac:cxnSpMkLst>
        </pc:cxnChg>
      </pc:sldChg>
      <pc:sldChg chg="delSp del mod">
        <pc:chgData name="Noémi Csapó" userId="b2a1144fe0d46277" providerId="LiveId" clId="{24E5382B-EC85-4405-8E7A-432FDF3B16B1}" dt="2022-03-19T15:28:17.978" v="972" actId="47"/>
        <pc:sldMkLst>
          <pc:docMk/>
          <pc:sldMk cId="2619929633" sldId="338"/>
        </pc:sldMkLst>
        <pc:picChg chg="del">
          <ac:chgData name="Noémi Csapó" userId="b2a1144fe0d46277" providerId="LiveId" clId="{24E5382B-EC85-4405-8E7A-432FDF3B16B1}" dt="2022-03-19T15:28:15.688" v="971" actId="478"/>
          <ac:picMkLst>
            <pc:docMk/>
            <pc:sldMk cId="2619929633" sldId="338"/>
            <ac:picMk id="10" creationId="{C2F38801-EF62-4574-8C17-30E52D0FE494}"/>
          </ac:picMkLst>
        </pc:picChg>
      </pc:sldChg>
      <pc:sldChg chg="modTransition">
        <pc:chgData name="Noémi Csapó" userId="b2a1144fe0d46277" providerId="LiveId" clId="{24E5382B-EC85-4405-8E7A-432FDF3B16B1}" dt="2022-03-20T16:16:42.803" v="1669"/>
        <pc:sldMkLst>
          <pc:docMk/>
          <pc:sldMk cId="673822563" sldId="342"/>
        </pc:sldMkLst>
      </pc:sldChg>
      <pc:sldChg chg="addSp delSp modSp del mod delAnim modAnim">
        <pc:chgData name="Noémi Csapó" userId="b2a1144fe0d46277" providerId="LiveId" clId="{24E5382B-EC85-4405-8E7A-432FDF3B16B1}" dt="2022-03-19T11:52:43.680" v="10" actId="47"/>
        <pc:sldMkLst>
          <pc:docMk/>
          <pc:sldMk cId="2341070953" sldId="344"/>
        </pc:sldMkLst>
        <pc:spChg chg="del">
          <ac:chgData name="Noémi Csapó" userId="b2a1144fe0d46277" providerId="LiveId" clId="{24E5382B-EC85-4405-8E7A-432FDF3B16B1}" dt="2022-03-19T11:50:14.949" v="4" actId="478"/>
          <ac:spMkLst>
            <pc:docMk/>
            <pc:sldMk cId="2341070953" sldId="344"/>
            <ac:spMk id="7" creationId="{D21F66CD-49E8-4C43-84AD-DA4CB82A419F}"/>
          </ac:spMkLst>
        </pc:spChg>
        <pc:picChg chg="del">
          <ac:chgData name="Noémi Csapó" userId="b2a1144fe0d46277" providerId="LiveId" clId="{24E5382B-EC85-4405-8E7A-432FDF3B16B1}" dt="2022-03-19T11:50:08.946" v="2" actId="478"/>
          <ac:picMkLst>
            <pc:docMk/>
            <pc:sldMk cId="2341070953" sldId="344"/>
            <ac:picMk id="6" creationId="{7D71D866-5BFF-4688-82FC-CF13AEB10F0E}"/>
          </ac:picMkLst>
        </pc:picChg>
        <pc:picChg chg="add mod">
          <ac:chgData name="Noémi Csapó" userId="b2a1144fe0d46277" providerId="LiveId" clId="{24E5382B-EC85-4405-8E7A-432FDF3B16B1}" dt="2022-03-19T11:50:09.641" v="3"/>
          <ac:picMkLst>
            <pc:docMk/>
            <pc:sldMk cId="2341070953" sldId="344"/>
            <ac:picMk id="8" creationId="{C33130D5-79D8-4743-A7D7-F3315C3A91D7}"/>
          </ac:picMkLst>
        </pc:picChg>
        <pc:picChg chg="del">
          <ac:chgData name="Noémi Csapó" userId="b2a1144fe0d46277" providerId="LiveId" clId="{24E5382B-EC85-4405-8E7A-432FDF3B16B1}" dt="2022-03-19T11:50:07.247" v="1" actId="478"/>
          <ac:picMkLst>
            <pc:docMk/>
            <pc:sldMk cId="2341070953" sldId="344"/>
            <ac:picMk id="48" creationId="{F0487969-9E67-493F-AE98-88A660FE1094}"/>
          </ac:picMkLst>
        </pc:picChg>
      </pc:sldChg>
      <pc:sldChg chg="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3270549556" sldId="345"/>
        </pc:sldMkLst>
        <pc:spChg chg="mod">
          <ac:chgData name="Noémi Csapó" userId="b2a1144fe0d46277" providerId="LiveId" clId="{24E5382B-EC85-4405-8E7A-432FDF3B16B1}" dt="2022-03-19T14:28:52.827" v="751" actId="1076"/>
          <ac:spMkLst>
            <pc:docMk/>
            <pc:sldMk cId="3270549556" sldId="345"/>
            <ac:spMk id="8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4:29:07.819" v="756" actId="20577"/>
          <ac:spMkLst>
            <pc:docMk/>
            <pc:sldMk cId="3270549556" sldId="345"/>
            <ac:spMk id="9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4:29:21.608" v="757" actId="113"/>
          <ac:spMkLst>
            <pc:docMk/>
            <pc:sldMk cId="3270549556" sldId="345"/>
            <ac:spMk id="10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4:28:37.387" v="749" actId="1076"/>
          <ac:spMkLst>
            <pc:docMk/>
            <pc:sldMk cId="3270549556" sldId="345"/>
            <ac:spMk id="11" creationId="{5635EACE-4522-46F9-A228-D144AD2DE09D}"/>
          </ac:spMkLst>
        </pc:spChg>
        <pc:spChg chg="del">
          <ac:chgData name="Noémi Csapó" userId="b2a1144fe0d46277" providerId="LiveId" clId="{24E5382B-EC85-4405-8E7A-432FDF3B16B1}" dt="2022-03-20T10:42:02.863" v="1604" actId="478"/>
          <ac:spMkLst>
            <pc:docMk/>
            <pc:sldMk cId="3270549556" sldId="345"/>
            <ac:spMk id="13" creationId="{00000000-0000-0000-0000-000000000000}"/>
          </ac:spMkLst>
        </pc:spChg>
        <pc:picChg chg="mod">
          <ac:chgData name="Noémi Csapó" userId="b2a1144fe0d46277" providerId="LiveId" clId="{24E5382B-EC85-4405-8E7A-432FDF3B16B1}" dt="2022-03-19T14:28:16.723" v="745" actId="1076"/>
          <ac:picMkLst>
            <pc:docMk/>
            <pc:sldMk cId="3270549556" sldId="345"/>
            <ac:picMk id="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4:28:14.619" v="744" actId="1076"/>
          <ac:picMkLst>
            <pc:docMk/>
            <pc:sldMk cId="3270549556" sldId="345"/>
            <ac:picMk id="5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4:28:20.515" v="746" actId="1076"/>
          <ac:picMkLst>
            <pc:docMk/>
            <pc:sldMk cId="3270549556" sldId="345"/>
            <ac:picMk id="6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4:27:35.275" v="740" actId="1076"/>
          <ac:picMkLst>
            <pc:docMk/>
            <pc:sldMk cId="3270549556" sldId="345"/>
            <ac:picMk id="7" creationId="{00000000-0000-0000-0000-000000000000}"/>
          </ac:picMkLst>
        </pc:picChg>
      </pc:sldChg>
      <pc:sldChg chg="addSp delSp modSp mod modTransition delAnim modAnim">
        <pc:chgData name="Noémi Csapó" userId="b2a1144fe0d46277" providerId="LiveId" clId="{24E5382B-EC85-4405-8E7A-432FDF3B16B1}" dt="2022-03-20T16:16:42.803" v="1669"/>
        <pc:sldMkLst>
          <pc:docMk/>
          <pc:sldMk cId="1425111270" sldId="346"/>
        </pc:sldMkLst>
        <pc:spChg chg="del">
          <ac:chgData name="Noémi Csapó" userId="b2a1144fe0d46277" providerId="LiveId" clId="{24E5382B-EC85-4405-8E7A-432FDF3B16B1}" dt="2022-03-19T14:53:06.895" v="869" actId="478"/>
          <ac:spMkLst>
            <pc:docMk/>
            <pc:sldMk cId="1425111270" sldId="346"/>
            <ac:spMk id="3" creationId="{54595BC0-2BCB-4E58-B332-0F4214625956}"/>
          </ac:spMkLst>
        </pc:spChg>
        <pc:spChg chg="del mod">
          <ac:chgData name="Noémi Csapó" userId="b2a1144fe0d46277" providerId="LiveId" clId="{24E5382B-EC85-4405-8E7A-432FDF3B16B1}" dt="2022-03-19T14:36:24.211" v="833" actId="478"/>
          <ac:spMkLst>
            <pc:docMk/>
            <pc:sldMk cId="1425111270" sldId="346"/>
            <ac:spMk id="6" creationId="{D21F66CD-49E8-4C43-84AD-DA4CB82A419F}"/>
          </ac:spMkLst>
        </pc:spChg>
        <pc:spChg chg="mod">
          <ac:chgData name="Noémi Csapó" userId="b2a1144fe0d46277" providerId="LiveId" clId="{24E5382B-EC85-4405-8E7A-432FDF3B16B1}" dt="2022-03-19T14:57:48.356" v="903" actId="1076"/>
          <ac:spMkLst>
            <pc:docMk/>
            <pc:sldMk cId="1425111270" sldId="346"/>
            <ac:spMk id="9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5:00:13.420" v="911" actId="1076"/>
          <ac:spMkLst>
            <pc:docMk/>
            <pc:sldMk cId="1425111270" sldId="346"/>
            <ac:spMk id="10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5:00:27.523" v="913" actId="1076"/>
          <ac:spMkLst>
            <pc:docMk/>
            <pc:sldMk cId="1425111270" sldId="346"/>
            <ac:spMk id="11" creationId="{5635EACE-4522-46F9-A228-D144AD2DE09D}"/>
          </ac:spMkLst>
        </pc:spChg>
        <pc:spChg chg="del">
          <ac:chgData name="Noémi Csapó" userId="b2a1144fe0d46277" providerId="LiveId" clId="{24E5382B-EC85-4405-8E7A-432FDF3B16B1}" dt="2022-03-19T15:03:06.246" v="927" actId="478"/>
          <ac:spMkLst>
            <pc:docMk/>
            <pc:sldMk cId="1425111270" sldId="346"/>
            <ac:spMk id="12" creationId="{00000000-0000-0000-0000-000000000000}"/>
          </ac:spMkLst>
        </pc:spChg>
        <pc:spChg chg="add del">
          <ac:chgData name="Noémi Csapó" userId="b2a1144fe0d46277" providerId="LiveId" clId="{24E5382B-EC85-4405-8E7A-432FDF3B16B1}" dt="2022-03-19T14:51:29.725" v="856" actId="22"/>
          <ac:spMkLst>
            <pc:docMk/>
            <pc:sldMk cId="1425111270" sldId="346"/>
            <ac:spMk id="19" creationId="{0D324A14-317A-4A99-BF19-63C92B4EF381}"/>
          </ac:spMkLst>
        </pc:spChg>
        <pc:picChg chg="del">
          <ac:chgData name="Noémi Csapó" userId="b2a1144fe0d46277" providerId="LiveId" clId="{24E5382B-EC85-4405-8E7A-432FDF3B16B1}" dt="2022-03-19T14:51:27.229" v="854" actId="478"/>
          <ac:picMkLst>
            <pc:docMk/>
            <pc:sldMk cId="1425111270" sldId="346"/>
            <ac:picMk id="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4:45:20.749" v="847" actId="1076"/>
          <ac:picMkLst>
            <pc:docMk/>
            <pc:sldMk cId="1425111270" sldId="346"/>
            <ac:picMk id="5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5:00:00.286" v="910" actId="1076"/>
          <ac:picMkLst>
            <pc:docMk/>
            <pc:sldMk cId="1425111270" sldId="346"/>
            <ac:picMk id="7" creationId="{00000000-0000-0000-0000-000000000000}"/>
          </ac:picMkLst>
        </pc:picChg>
        <pc:picChg chg="add del mod">
          <ac:chgData name="Noémi Csapó" userId="b2a1144fe0d46277" providerId="LiveId" clId="{24E5382B-EC85-4405-8E7A-432FDF3B16B1}" dt="2022-03-19T15:00:24.100" v="912" actId="1076"/>
          <ac:picMkLst>
            <pc:docMk/>
            <pc:sldMk cId="1425111270" sldId="346"/>
            <ac:picMk id="8" creationId="{00000000-0000-0000-0000-000000000000}"/>
          </ac:picMkLst>
        </pc:picChg>
        <pc:picChg chg="add del mod">
          <ac:chgData name="Noémi Csapó" userId="b2a1144fe0d46277" providerId="LiveId" clId="{24E5382B-EC85-4405-8E7A-432FDF3B16B1}" dt="2022-03-19T14:44:23.618" v="842" actId="478"/>
          <ac:picMkLst>
            <pc:docMk/>
            <pc:sldMk cId="1425111270" sldId="346"/>
            <ac:picMk id="13" creationId="{49D780E5-CBE4-49B7-B8DA-A90641FAF789}"/>
          </ac:picMkLst>
        </pc:picChg>
        <pc:picChg chg="add mod">
          <ac:chgData name="Noémi Csapó" userId="b2a1144fe0d46277" providerId="LiveId" clId="{24E5382B-EC85-4405-8E7A-432FDF3B16B1}" dt="2022-03-19T15:01:01.467" v="917" actId="1076"/>
          <ac:picMkLst>
            <pc:docMk/>
            <pc:sldMk cId="1425111270" sldId="346"/>
            <ac:picMk id="15" creationId="{4759EB6B-535A-4DD5-A855-BA97358143F7}"/>
          </ac:picMkLst>
        </pc:picChg>
        <pc:picChg chg="add del">
          <ac:chgData name="Noémi Csapó" userId="b2a1144fe0d46277" providerId="LiveId" clId="{24E5382B-EC85-4405-8E7A-432FDF3B16B1}" dt="2022-03-19T14:51:52.731" v="860" actId="478"/>
          <ac:picMkLst>
            <pc:docMk/>
            <pc:sldMk cId="1425111270" sldId="346"/>
            <ac:picMk id="17" creationId="{065B5939-79FA-400E-9DBD-1E319ACFA3F9}"/>
          </ac:picMkLst>
        </pc:picChg>
        <pc:picChg chg="add del mod">
          <ac:chgData name="Noémi Csapó" userId="b2a1144fe0d46277" providerId="LiveId" clId="{24E5382B-EC85-4405-8E7A-432FDF3B16B1}" dt="2022-03-19T14:53:00.425" v="867" actId="478"/>
          <ac:picMkLst>
            <pc:docMk/>
            <pc:sldMk cId="1425111270" sldId="346"/>
            <ac:picMk id="21" creationId="{2517CF86-7C63-4321-B0C5-1E37523FD9FD}"/>
          </ac:picMkLst>
        </pc:picChg>
        <pc:picChg chg="add mod">
          <ac:chgData name="Noémi Csapó" userId="b2a1144fe0d46277" providerId="LiveId" clId="{24E5382B-EC85-4405-8E7A-432FDF3B16B1}" dt="2022-03-19T15:03:12.627" v="928" actId="1076"/>
          <ac:picMkLst>
            <pc:docMk/>
            <pc:sldMk cId="1425111270" sldId="346"/>
            <ac:picMk id="23" creationId="{894FC18D-D674-42DF-9584-2624FF196EC0}"/>
          </ac:picMkLst>
        </pc:picChg>
        <pc:picChg chg="add del mod">
          <ac:chgData name="Noémi Csapó" userId="b2a1144fe0d46277" providerId="LiveId" clId="{24E5382B-EC85-4405-8E7A-432FDF3B16B1}" dt="2022-03-19T14:53:45.527" v="879" actId="478"/>
          <ac:picMkLst>
            <pc:docMk/>
            <pc:sldMk cId="1425111270" sldId="346"/>
            <ac:picMk id="25" creationId="{2CBC9E17-E851-4801-91E0-741091059FFA}"/>
          </ac:picMkLst>
        </pc:picChg>
        <pc:picChg chg="add mod">
          <ac:chgData name="Noémi Csapó" userId="b2a1144fe0d46277" providerId="LiveId" clId="{24E5382B-EC85-4405-8E7A-432FDF3B16B1}" dt="2022-03-19T15:01:35.227" v="923" actId="1076"/>
          <ac:picMkLst>
            <pc:docMk/>
            <pc:sldMk cId="1425111270" sldId="346"/>
            <ac:picMk id="27" creationId="{6826AE24-D346-44B7-B862-A38B17DC6C97}"/>
          </ac:picMkLst>
        </pc:picChg>
      </pc:sldChg>
      <pc:sldChg chg="addSp modSp mod modTransition modAnim">
        <pc:chgData name="Noémi Csapó" userId="b2a1144fe0d46277" providerId="LiveId" clId="{24E5382B-EC85-4405-8E7A-432FDF3B16B1}" dt="2022-03-20T16:16:42.803" v="1669"/>
        <pc:sldMkLst>
          <pc:docMk/>
          <pc:sldMk cId="922296421" sldId="347"/>
        </pc:sldMkLst>
        <pc:picChg chg="add mod">
          <ac:chgData name="Noémi Csapó" userId="b2a1144fe0d46277" providerId="LiveId" clId="{24E5382B-EC85-4405-8E7A-432FDF3B16B1}" dt="2022-03-19T15:25:42.959" v="958" actId="14100"/>
          <ac:picMkLst>
            <pc:docMk/>
            <pc:sldMk cId="922296421" sldId="347"/>
            <ac:picMk id="4" creationId="{08EC71D9-1F80-41F8-9968-89C42B5DF5F2}"/>
          </ac:picMkLst>
        </pc:picChg>
        <pc:picChg chg="mod">
          <ac:chgData name="Noémi Csapó" userId="b2a1144fe0d46277" providerId="LiveId" clId="{24E5382B-EC85-4405-8E7A-432FDF3B16B1}" dt="2022-03-19T15:11:55.118" v="933" actId="1076"/>
          <ac:picMkLst>
            <pc:docMk/>
            <pc:sldMk cId="922296421" sldId="347"/>
            <ac:picMk id="7" creationId="{00000000-0000-0000-0000-000000000000}"/>
          </ac:picMkLst>
        </pc:picChg>
      </pc:sldChg>
      <pc:sldChg chg="addSp modSp mod modTransition modAnim">
        <pc:chgData name="Noémi Csapó" userId="b2a1144fe0d46277" providerId="LiveId" clId="{24E5382B-EC85-4405-8E7A-432FDF3B16B1}" dt="2022-03-20T16:16:42.803" v="1669"/>
        <pc:sldMkLst>
          <pc:docMk/>
          <pc:sldMk cId="1192426210" sldId="348"/>
        </pc:sldMkLst>
        <pc:picChg chg="add mod">
          <ac:chgData name="Noémi Csapó" userId="b2a1144fe0d46277" providerId="LiveId" clId="{24E5382B-EC85-4405-8E7A-432FDF3B16B1}" dt="2022-03-19T15:26:08.877" v="962" actId="1076"/>
          <ac:picMkLst>
            <pc:docMk/>
            <pc:sldMk cId="1192426210" sldId="348"/>
            <ac:picMk id="6" creationId="{1F8EF32F-A297-479E-8963-39514B3F8543}"/>
          </ac:picMkLst>
        </pc:picChg>
        <pc:picChg chg="mod">
          <ac:chgData name="Noémi Csapó" userId="b2a1144fe0d46277" providerId="LiveId" clId="{24E5382B-EC85-4405-8E7A-432FDF3B16B1}" dt="2022-03-19T15:12:10.079" v="936" actId="1076"/>
          <ac:picMkLst>
            <pc:docMk/>
            <pc:sldMk cId="1192426210" sldId="348"/>
            <ac:picMk id="7" creationId="{00000000-0000-0000-0000-000000000000}"/>
          </ac:picMkLst>
        </pc:picChg>
      </pc:sldChg>
      <pc:sldChg chg="modSp mod modTransition">
        <pc:chgData name="Noémi Csapó" userId="b2a1144fe0d46277" providerId="LiveId" clId="{24E5382B-EC85-4405-8E7A-432FDF3B16B1}" dt="2022-03-20T16:16:42.803" v="1669"/>
        <pc:sldMkLst>
          <pc:docMk/>
          <pc:sldMk cId="4215472319" sldId="349"/>
        </pc:sldMkLst>
        <pc:picChg chg="mod">
          <ac:chgData name="Noémi Csapó" userId="b2a1144fe0d46277" providerId="LiveId" clId="{24E5382B-EC85-4405-8E7A-432FDF3B16B1}" dt="2022-03-19T15:12:58.654" v="944" actId="1076"/>
          <ac:picMkLst>
            <pc:docMk/>
            <pc:sldMk cId="4215472319" sldId="349"/>
            <ac:picMk id="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5:12:53.919" v="943" actId="1076"/>
          <ac:picMkLst>
            <pc:docMk/>
            <pc:sldMk cId="4215472319" sldId="349"/>
            <ac:picMk id="10" creationId="{00000000-0000-0000-0000-000000000000}"/>
          </ac:picMkLst>
        </pc:picChg>
      </pc:sldChg>
      <pc:sldChg chg="modSp modTransition modAnim">
        <pc:chgData name="Noémi Csapó" userId="b2a1144fe0d46277" providerId="LiveId" clId="{24E5382B-EC85-4405-8E7A-432FDF3B16B1}" dt="2022-03-20T16:16:42.803" v="1669"/>
        <pc:sldMkLst>
          <pc:docMk/>
          <pc:sldMk cId="2824597554" sldId="350"/>
        </pc:sldMkLst>
        <pc:picChg chg="mod">
          <ac:chgData name="Noémi Csapó" userId="b2a1144fe0d46277" providerId="LiveId" clId="{24E5382B-EC85-4405-8E7A-432FDF3B16B1}" dt="2022-03-19T15:36:41.410" v="987" actId="14826"/>
          <ac:picMkLst>
            <pc:docMk/>
            <pc:sldMk cId="2824597554" sldId="350"/>
            <ac:picMk id="10" creationId="{4ECF6089-1CDE-4E06-929C-4095E48F3C43}"/>
          </ac:picMkLst>
        </pc:picChg>
        <pc:picChg chg="mod">
          <ac:chgData name="Noémi Csapó" userId="b2a1144fe0d46277" providerId="LiveId" clId="{24E5382B-EC85-4405-8E7A-432FDF3B16B1}" dt="2022-03-19T15:36:53.770" v="988" actId="14826"/>
          <ac:picMkLst>
            <pc:docMk/>
            <pc:sldMk cId="2824597554" sldId="350"/>
            <ac:picMk id="13" creationId="{2D9366EF-CEB5-44B9-B1DD-656056D6E5AE}"/>
          </ac:picMkLst>
        </pc:picChg>
        <pc:picChg chg="mod">
          <ac:chgData name="Noémi Csapó" userId="b2a1144fe0d46277" providerId="LiveId" clId="{24E5382B-EC85-4405-8E7A-432FDF3B16B1}" dt="2022-03-19T15:37:01.954" v="989" actId="14826"/>
          <ac:picMkLst>
            <pc:docMk/>
            <pc:sldMk cId="2824597554" sldId="350"/>
            <ac:picMk id="14" creationId="{C2F38801-EF62-4574-8C17-30E52D0FE494}"/>
          </ac:picMkLst>
        </pc:picChg>
      </pc:sldChg>
      <pc:sldChg chg="addSp delSp modSp del mod modAnim">
        <pc:chgData name="Noémi Csapó" userId="b2a1144fe0d46277" providerId="LiveId" clId="{24E5382B-EC85-4405-8E7A-432FDF3B16B1}" dt="2022-03-19T15:40:19.363" v="1002" actId="47"/>
        <pc:sldMkLst>
          <pc:docMk/>
          <pc:sldMk cId="2468921128" sldId="351"/>
        </pc:sldMkLst>
        <pc:picChg chg="mod">
          <ac:chgData name="Noémi Csapó" userId="b2a1144fe0d46277" providerId="LiveId" clId="{24E5382B-EC85-4405-8E7A-432FDF3B16B1}" dt="2022-03-19T15:37:28.639" v="995" actId="1076"/>
          <ac:picMkLst>
            <pc:docMk/>
            <pc:sldMk cId="2468921128" sldId="351"/>
            <ac:picMk id="3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5:37:26.799" v="994" actId="1076"/>
          <ac:picMkLst>
            <pc:docMk/>
            <pc:sldMk cId="2468921128" sldId="351"/>
            <ac:picMk id="7" creationId="{C2F38801-EF62-4574-8C17-30E52D0FE494}"/>
          </ac:picMkLst>
        </pc:picChg>
        <pc:picChg chg="add del mod">
          <ac:chgData name="Noémi Csapó" userId="b2a1144fe0d46277" providerId="LiveId" clId="{24E5382B-EC85-4405-8E7A-432FDF3B16B1}" dt="2022-03-19T15:38:00.235" v="997"/>
          <ac:picMkLst>
            <pc:docMk/>
            <pc:sldMk cId="2468921128" sldId="351"/>
            <ac:picMk id="10" creationId="{3273D0AB-1E47-48F8-B07E-FEE4C28BBA32}"/>
          </ac:picMkLst>
        </pc:picChg>
      </pc:sldChg>
      <pc:sldChg chg="modSp mod modTransition">
        <pc:chgData name="Noémi Csapó" userId="b2a1144fe0d46277" providerId="LiveId" clId="{24E5382B-EC85-4405-8E7A-432FDF3B16B1}" dt="2022-03-20T16:16:42.803" v="1669"/>
        <pc:sldMkLst>
          <pc:docMk/>
          <pc:sldMk cId="386757152" sldId="352"/>
        </pc:sldMkLst>
        <pc:picChg chg="mod">
          <ac:chgData name="Noémi Csapó" userId="b2a1144fe0d46277" providerId="LiveId" clId="{24E5382B-EC85-4405-8E7A-432FDF3B16B1}" dt="2022-03-19T15:40:43.846" v="1005" actId="14861"/>
          <ac:picMkLst>
            <pc:docMk/>
            <pc:sldMk cId="386757152" sldId="352"/>
            <ac:picMk id="4" creationId="{00000000-0000-0000-0000-000000000000}"/>
          </ac:picMkLst>
        </pc:picChg>
      </pc:sldChg>
      <pc:sldChg chg="modTransition modAnim">
        <pc:chgData name="Noémi Csapó" userId="b2a1144fe0d46277" providerId="LiveId" clId="{24E5382B-EC85-4405-8E7A-432FDF3B16B1}" dt="2022-03-20T16:16:42.803" v="1669"/>
        <pc:sldMkLst>
          <pc:docMk/>
          <pc:sldMk cId="668033311" sldId="353"/>
        </pc:sldMkLst>
      </pc:sldChg>
      <pc:sldChg chg="addSp modSp mod modTransition modAnim">
        <pc:chgData name="Noémi Csapó" userId="b2a1144fe0d46277" providerId="LiveId" clId="{24E5382B-EC85-4405-8E7A-432FDF3B16B1}" dt="2022-03-20T16:16:42.803" v="1669"/>
        <pc:sldMkLst>
          <pc:docMk/>
          <pc:sldMk cId="1943278488" sldId="354"/>
        </pc:sldMkLst>
        <pc:picChg chg="add mod">
          <ac:chgData name="Noémi Csapó" userId="b2a1144fe0d46277" providerId="LiveId" clId="{24E5382B-EC85-4405-8E7A-432FDF3B16B1}" dt="2022-03-19T15:41:53.575" v="1014" actId="1076"/>
          <ac:picMkLst>
            <pc:docMk/>
            <pc:sldMk cId="1943278488" sldId="354"/>
            <ac:picMk id="5" creationId="{F1A52A09-FA5A-4F26-B9F4-1C22F30C7D3A}"/>
          </ac:picMkLst>
        </pc:picChg>
        <pc:picChg chg="mod">
          <ac:chgData name="Noémi Csapó" userId="b2a1144fe0d46277" providerId="LiveId" clId="{24E5382B-EC85-4405-8E7A-432FDF3B16B1}" dt="2022-03-19T15:41:07.451" v="1008" actId="14861"/>
          <ac:picMkLst>
            <pc:docMk/>
            <pc:sldMk cId="1943278488" sldId="354"/>
            <ac:picMk id="6" creationId="{00000000-0000-0000-0000-000000000000}"/>
          </ac:picMkLst>
        </pc:picChg>
      </pc:sldChg>
      <pc:sldChg chg="addSp 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3926422083" sldId="355"/>
        </pc:sldMkLst>
        <pc:picChg chg="del mod modCrop">
          <ac:chgData name="Noémi Csapó" userId="b2a1144fe0d46277" providerId="LiveId" clId="{24E5382B-EC85-4405-8E7A-432FDF3B16B1}" dt="2022-03-19T16:47:13.728" v="1071" actId="478"/>
          <ac:picMkLst>
            <pc:docMk/>
            <pc:sldMk cId="3926422083" sldId="355"/>
            <ac:picMk id="3" creationId="{00000000-0000-0000-0000-000000000000}"/>
          </ac:picMkLst>
        </pc:picChg>
        <pc:picChg chg="del mod modCrop">
          <ac:chgData name="Noémi Csapó" userId="b2a1144fe0d46277" providerId="LiveId" clId="{24E5382B-EC85-4405-8E7A-432FDF3B16B1}" dt="2022-03-19T16:47:14.169" v="1072" actId="478"/>
          <ac:picMkLst>
            <pc:docMk/>
            <pc:sldMk cId="3926422083" sldId="355"/>
            <ac:picMk id="4" creationId="{00000000-0000-0000-0000-000000000000}"/>
          </ac:picMkLst>
        </pc:picChg>
        <pc:picChg chg="del mod modCrop">
          <ac:chgData name="Noémi Csapó" userId="b2a1144fe0d46277" providerId="LiveId" clId="{24E5382B-EC85-4405-8E7A-432FDF3B16B1}" dt="2022-03-19T16:47:14.570" v="1073" actId="478"/>
          <ac:picMkLst>
            <pc:docMk/>
            <pc:sldMk cId="3926422083" sldId="355"/>
            <ac:picMk id="5" creationId="{00000000-0000-0000-0000-000000000000}"/>
          </ac:picMkLst>
        </pc:picChg>
        <pc:picChg chg="del">
          <ac:chgData name="Noémi Csapó" userId="b2a1144fe0d46277" providerId="LiveId" clId="{24E5382B-EC85-4405-8E7A-432FDF3B16B1}" dt="2022-03-19T16:47:15.060" v="1074" actId="478"/>
          <ac:picMkLst>
            <pc:docMk/>
            <pc:sldMk cId="3926422083" sldId="355"/>
            <ac:picMk id="7" creationId="{00000000-0000-0000-0000-000000000000}"/>
          </ac:picMkLst>
        </pc:picChg>
        <pc:picChg chg="del">
          <ac:chgData name="Noémi Csapó" userId="b2a1144fe0d46277" providerId="LiveId" clId="{24E5382B-EC85-4405-8E7A-432FDF3B16B1}" dt="2022-03-19T16:47:16.450" v="1076" actId="478"/>
          <ac:picMkLst>
            <pc:docMk/>
            <pc:sldMk cId="3926422083" sldId="355"/>
            <ac:picMk id="9" creationId="{00000000-0000-0000-0000-000000000000}"/>
          </ac:picMkLst>
        </pc:picChg>
        <pc:picChg chg="del">
          <ac:chgData name="Noémi Csapó" userId="b2a1144fe0d46277" providerId="LiveId" clId="{24E5382B-EC85-4405-8E7A-432FDF3B16B1}" dt="2022-03-19T16:47:15.722" v="1075" actId="478"/>
          <ac:picMkLst>
            <pc:docMk/>
            <pc:sldMk cId="3926422083" sldId="355"/>
            <ac:picMk id="10" creationId="{00000000-0000-0000-0000-000000000000}"/>
          </ac:picMkLst>
        </pc:picChg>
        <pc:picChg chg="add mod">
          <ac:chgData name="Noémi Csapó" userId="b2a1144fe0d46277" providerId="LiveId" clId="{24E5382B-EC85-4405-8E7A-432FDF3B16B1}" dt="2022-03-19T16:50:17.242" v="1113" actId="1076"/>
          <ac:picMkLst>
            <pc:docMk/>
            <pc:sldMk cId="3926422083" sldId="355"/>
            <ac:picMk id="11" creationId="{731BC9F1-CB63-464F-8AE4-45C47E42A47E}"/>
          </ac:picMkLst>
        </pc:picChg>
        <pc:picChg chg="add mod">
          <ac:chgData name="Noémi Csapó" userId="b2a1144fe0d46277" providerId="LiveId" clId="{24E5382B-EC85-4405-8E7A-432FDF3B16B1}" dt="2022-03-19T16:49:53.713" v="1106" actId="1076"/>
          <ac:picMkLst>
            <pc:docMk/>
            <pc:sldMk cId="3926422083" sldId="355"/>
            <ac:picMk id="13" creationId="{1EAF09C7-65B7-4378-A4A7-F9C4F322F3D5}"/>
          </ac:picMkLst>
        </pc:picChg>
        <pc:picChg chg="add mod">
          <ac:chgData name="Noémi Csapó" userId="b2a1144fe0d46277" providerId="LiveId" clId="{24E5382B-EC85-4405-8E7A-432FDF3B16B1}" dt="2022-03-19T16:50:09.121" v="1111" actId="1076"/>
          <ac:picMkLst>
            <pc:docMk/>
            <pc:sldMk cId="3926422083" sldId="355"/>
            <ac:picMk id="15" creationId="{5B1A186D-707E-4588-A703-8911FE006FCC}"/>
          </ac:picMkLst>
        </pc:picChg>
        <pc:picChg chg="add mod">
          <ac:chgData name="Noémi Csapó" userId="b2a1144fe0d46277" providerId="LiveId" clId="{24E5382B-EC85-4405-8E7A-432FDF3B16B1}" dt="2022-03-19T16:49:56.312" v="1108" actId="1076"/>
          <ac:picMkLst>
            <pc:docMk/>
            <pc:sldMk cId="3926422083" sldId="355"/>
            <ac:picMk id="17" creationId="{FB4E72B1-770C-4B83-BB85-DA4A9F136E30}"/>
          </ac:picMkLst>
        </pc:picChg>
        <pc:picChg chg="add mod">
          <ac:chgData name="Noémi Csapó" userId="b2a1144fe0d46277" providerId="LiveId" clId="{24E5382B-EC85-4405-8E7A-432FDF3B16B1}" dt="2022-03-19T16:50:04.641" v="1110" actId="1076"/>
          <ac:picMkLst>
            <pc:docMk/>
            <pc:sldMk cId="3926422083" sldId="355"/>
            <ac:picMk id="19" creationId="{FFE887CB-1C3C-4E10-9CE8-1123B1B1E82C}"/>
          </ac:picMkLst>
        </pc:picChg>
        <pc:picChg chg="add mod">
          <ac:chgData name="Noémi Csapó" userId="b2a1144fe0d46277" providerId="LiveId" clId="{24E5382B-EC85-4405-8E7A-432FDF3B16B1}" dt="2022-03-19T16:50:15.585" v="1112" actId="1076"/>
          <ac:picMkLst>
            <pc:docMk/>
            <pc:sldMk cId="3926422083" sldId="355"/>
            <ac:picMk id="21" creationId="{AA3B1857-8CFF-4DF4-A79F-12E5D9E2D371}"/>
          </ac:picMkLst>
        </pc:picChg>
      </pc:sldChg>
      <pc:sldChg chg="modSp mod modTransition">
        <pc:chgData name="Noémi Csapó" userId="b2a1144fe0d46277" providerId="LiveId" clId="{24E5382B-EC85-4405-8E7A-432FDF3B16B1}" dt="2022-03-20T16:16:42.803" v="1669"/>
        <pc:sldMkLst>
          <pc:docMk/>
          <pc:sldMk cId="2726635402" sldId="356"/>
        </pc:sldMkLst>
        <pc:picChg chg="mod">
          <ac:chgData name="Noémi Csapó" userId="b2a1144fe0d46277" providerId="LiveId" clId="{24E5382B-EC85-4405-8E7A-432FDF3B16B1}" dt="2022-03-19T15:47:26.623" v="1049" actId="1076"/>
          <ac:picMkLst>
            <pc:docMk/>
            <pc:sldMk cId="2726635402" sldId="356"/>
            <ac:picMk id="6" creationId="{00000000-0000-0000-0000-000000000000}"/>
          </ac:picMkLst>
        </pc:picChg>
      </pc:sldChg>
      <pc:sldChg chg="addSp 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3083006510" sldId="357"/>
        </pc:sldMkLst>
        <pc:picChg chg="del">
          <ac:chgData name="Noémi Csapó" userId="b2a1144fe0d46277" providerId="LiveId" clId="{24E5382B-EC85-4405-8E7A-432FDF3B16B1}" dt="2022-03-19T16:55:56.466" v="1149" actId="478"/>
          <ac:picMkLst>
            <pc:docMk/>
            <pc:sldMk cId="3083006510" sldId="357"/>
            <ac:picMk id="3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1:09.297" v="1175" actId="1038"/>
          <ac:picMkLst>
            <pc:docMk/>
            <pc:sldMk cId="3083006510" sldId="357"/>
            <ac:picMk id="4" creationId="{00000000-0000-0000-0000-000000000000}"/>
          </ac:picMkLst>
        </pc:picChg>
        <pc:picChg chg="add mod">
          <ac:chgData name="Noémi Csapó" userId="b2a1144fe0d46277" providerId="LiveId" clId="{24E5382B-EC85-4405-8E7A-432FDF3B16B1}" dt="2022-03-19T17:02:37.076" v="1186" actId="1076"/>
          <ac:picMkLst>
            <pc:docMk/>
            <pc:sldMk cId="3083006510" sldId="357"/>
            <ac:picMk id="6" creationId="{DC25E6F4-29B6-4337-A601-78B4A8362FA8}"/>
          </ac:picMkLst>
        </pc:picChg>
        <pc:picChg chg="mod">
          <ac:chgData name="Noémi Csapó" userId="b2a1144fe0d46277" providerId="LiveId" clId="{24E5382B-EC85-4405-8E7A-432FDF3B16B1}" dt="2022-03-19T17:00:25.076" v="1164" actId="1076"/>
          <ac:picMkLst>
            <pc:docMk/>
            <pc:sldMk cId="3083006510" sldId="357"/>
            <ac:picMk id="12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0:26.636" v="1165" actId="1076"/>
          <ac:picMkLst>
            <pc:docMk/>
            <pc:sldMk cId="3083006510" sldId="357"/>
            <ac:picMk id="13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1:20.300" v="1177" actId="14100"/>
          <ac:picMkLst>
            <pc:docMk/>
            <pc:sldMk cId="3083006510" sldId="357"/>
            <ac:picMk id="50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1:50.860" v="1182" actId="1076"/>
          <ac:picMkLst>
            <pc:docMk/>
            <pc:sldMk cId="3083006510" sldId="357"/>
            <ac:picMk id="52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0:33.852" v="1167" actId="1076"/>
          <ac:picMkLst>
            <pc:docMk/>
            <pc:sldMk cId="3083006510" sldId="357"/>
            <ac:picMk id="53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00:28.644" v="1166" actId="1076"/>
          <ac:picMkLst>
            <pc:docMk/>
            <pc:sldMk cId="3083006510" sldId="357"/>
            <ac:picMk id="54" creationId="{00000000-0000-0000-0000-000000000000}"/>
          </ac:picMkLst>
        </pc:picChg>
      </pc:sldChg>
      <pc:sldChg chg="modSp mod modTransition modAnim">
        <pc:chgData name="Noémi Csapó" userId="b2a1144fe0d46277" providerId="LiveId" clId="{24E5382B-EC85-4405-8E7A-432FDF3B16B1}" dt="2022-03-20T16:16:42.803" v="1669"/>
        <pc:sldMkLst>
          <pc:docMk/>
          <pc:sldMk cId="3081033600" sldId="358"/>
        </pc:sldMkLst>
        <pc:picChg chg="mod">
          <ac:chgData name="Noémi Csapó" userId="b2a1144fe0d46277" providerId="LiveId" clId="{24E5382B-EC85-4405-8E7A-432FDF3B16B1}" dt="2022-03-19T17:17:57.305" v="1233" actId="1076"/>
          <ac:picMkLst>
            <pc:docMk/>
            <pc:sldMk cId="3081033600" sldId="358"/>
            <ac:picMk id="4" creationId="{0C2CB4DE-9566-4D4A-8D88-39C73ECEDF9C}"/>
          </ac:picMkLst>
        </pc:picChg>
        <pc:picChg chg="mod">
          <ac:chgData name="Noémi Csapó" userId="b2a1144fe0d46277" providerId="LiveId" clId="{24E5382B-EC85-4405-8E7A-432FDF3B16B1}" dt="2022-03-19T17:41:00.524" v="1358" actId="1076"/>
          <ac:picMkLst>
            <pc:docMk/>
            <pc:sldMk cId="3081033600" sldId="358"/>
            <ac:picMk id="5" creationId="{DA04DBFC-FACF-451E-B4D7-09063AF681EE}"/>
          </ac:picMkLst>
        </pc:picChg>
        <pc:picChg chg="mod">
          <ac:chgData name="Noémi Csapó" userId="b2a1144fe0d46277" providerId="LiveId" clId="{24E5382B-EC85-4405-8E7A-432FDF3B16B1}" dt="2022-03-19T17:40:55.996" v="1357" actId="1076"/>
          <ac:picMkLst>
            <pc:docMk/>
            <pc:sldMk cId="3081033600" sldId="358"/>
            <ac:picMk id="6" creationId="{E68E0520-5E16-4C5F-B5E0-D438BA0A703A}"/>
          </ac:picMkLst>
        </pc:picChg>
      </pc:sldChg>
      <pc:sldChg chg="addSp modSp mod modTransition modAnim">
        <pc:chgData name="Noémi Csapó" userId="b2a1144fe0d46277" providerId="LiveId" clId="{24E5382B-EC85-4405-8E7A-432FDF3B16B1}" dt="2022-03-20T16:16:42.803" v="1669"/>
        <pc:sldMkLst>
          <pc:docMk/>
          <pc:sldMk cId="3135713921" sldId="359"/>
        </pc:sldMkLst>
        <pc:picChg chg="mod">
          <ac:chgData name="Noémi Csapó" userId="b2a1144fe0d46277" providerId="LiveId" clId="{24E5382B-EC85-4405-8E7A-432FDF3B16B1}" dt="2022-03-19T17:24:04.961" v="1270" actId="14861"/>
          <ac:picMkLst>
            <pc:docMk/>
            <pc:sldMk cId="3135713921" sldId="359"/>
            <ac:picMk id="3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24:04.961" v="1270" actId="14861"/>
          <ac:picMkLst>
            <pc:docMk/>
            <pc:sldMk cId="3135713921" sldId="359"/>
            <ac:picMk id="6" creationId="{00000000-0000-0000-0000-000000000000}"/>
          </ac:picMkLst>
        </pc:picChg>
        <pc:picChg chg="add mod">
          <ac:chgData name="Noémi Csapó" userId="b2a1144fe0d46277" providerId="LiveId" clId="{24E5382B-EC85-4405-8E7A-432FDF3B16B1}" dt="2022-03-19T17:24:39.072" v="1272" actId="1076"/>
          <ac:picMkLst>
            <pc:docMk/>
            <pc:sldMk cId="3135713921" sldId="359"/>
            <ac:picMk id="9" creationId="{EA270DC7-D4C7-4F18-A11B-E70A8097C811}"/>
          </ac:picMkLst>
        </pc:picChg>
        <pc:picChg chg="add mod">
          <ac:chgData name="Noémi Csapó" userId="b2a1144fe0d46277" providerId="LiveId" clId="{24E5382B-EC85-4405-8E7A-432FDF3B16B1}" dt="2022-03-19T17:24:54.272" v="1276" actId="1076"/>
          <ac:picMkLst>
            <pc:docMk/>
            <pc:sldMk cId="3135713921" sldId="359"/>
            <ac:picMk id="10" creationId="{C93F9671-4231-4396-84A4-37A7AF75182C}"/>
          </ac:picMkLst>
        </pc:picChg>
      </pc:sldChg>
      <pc:sldChg chg="addSp 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3079918388" sldId="360"/>
        </pc:sldMkLst>
        <pc:picChg chg="mod">
          <ac:chgData name="Noémi Csapó" userId="b2a1144fe0d46277" providerId="LiveId" clId="{24E5382B-EC85-4405-8E7A-432FDF3B16B1}" dt="2022-03-19T17:31:35.128" v="1311" actId="1076"/>
          <ac:picMkLst>
            <pc:docMk/>
            <pc:sldMk cId="3079918388" sldId="360"/>
            <ac:picMk id="4" creationId="{4C4C9C00-2974-44D0-B2E4-1DB63EE80E60}"/>
          </ac:picMkLst>
        </pc:picChg>
        <pc:picChg chg="del">
          <ac:chgData name="Noémi Csapó" userId="b2a1144fe0d46277" providerId="LiveId" clId="{24E5382B-EC85-4405-8E7A-432FDF3B16B1}" dt="2022-03-19T17:30:59.508" v="1304" actId="478"/>
          <ac:picMkLst>
            <pc:docMk/>
            <pc:sldMk cId="3079918388" sldId="360"/>
            <ac:picMk id="5" creationId="{2C6261CB-7050-4799-B1A9-D7D3BD3CB808}"/>
          </ac:picMkLst>
        </pc:picChg>
        <pc:picChg chg="del">
          <ac:chgData name="Noémi Csapó" userId="b2a1144fe0d46277" providerId="LiveId" clId="{24E5382B-EC85-4405-8E7A-432FDF3B16B1}" dt="2022-03-19T17:31:01.344" v="1305" actId="478"/>
          <ac:picMkLst>
            <pc:docMk/>
            <pc:sldMk cId="3079918388" sldId="360"/>
            <ac:picMk id="6" creationId="{02427474-0D70-4539-9F36-4A4ADD434863}"/>
          </ac:picMkLst>
        </pc:picChg>
        <pc:picChg chg="mod">
          <ac:chgData name="Noémi Csapó" userId="b2a1144fe0d46277" providerId="LiveId" clId="{24E5382B-EC85-4405-8E7A-432FDF3B16B1}" dt="2022-03-19T17:31:29.073" v="1310" actId="1076"/>
          <ac:picMkLst>
            <pc:docMk/>
            <pc:sldMk cId="3079918388" sldId="360"/>
            <ac:picMk id="7" creationId="{29E47AFF-B4BF-41A2-B785-D50F47BFA050}"/>
          </ac:picMkLst>
        </pc:picChg>
        <pc:picChg chg="add mod">
          <ac:chgData name="Noémi Csapó" userId="b2a1144fe0d46277" providerId="LiveId" clId="{24E5382B-EC85-4405-8E7A-432FDF3B16B1}" dt="2022-03-19T17:32:06.468" v="1314" actId="1076"/>
          <ac:picMkLst>
            <pc:docMk/>
            <pc:sldMk cId="3079918388" sldId="360"/>
            <ac:picMk id="9" creationId="{DC7E09CB-E642-496E-BF68-C0CEB765C264}"/>
          </ac:picMkLst>
        </pc:picChg>
        <pc:picChg chg="add mod">
          <ac:chgData name="Noémi Csapó" userId="b2a1144fe0d46277" providerId="LiveId" clId="{24E5382B-EC85-4405-8E7A-432FDF3B16B1}" dt="2022-03-19T17:32:17.180" v="1319" actId="1076"/>
          <ac:picMkLst>
            <pc:docMk/>
            <pc:sldMk cId="3079918388" sldId="360"/>
            <ac:picMk id="10" creationId="{2FB167FB-54CE-46B7-ACCC-6E2B77C99231}"/>
          </ac:picMkLst>
        </pc:picChg>
      </pc:sldChg>
      <pc:sldChg chg="modSp mod modTransition modAnim">
        <pc:chgData name="Noémi Csapó" userId="b2a1144fe0d46277" providerId="LiveId" clId="{24E5382B-EC85-4405-8E7A-432FDF3B16B1}" dt="2022-03-20T16:16:42.803" v="1669"/>
        <pc:sldMkLst>
          <pc:docMk/>
          <pc:sldMk cId="1675285180" sldId="361"/>
        </pc:sldMkLst>
        <pc:picChg chg="mod">
          <ac:chgData name="Noémi Csapó" userId="b2a1144fe0d46277" providerId="LiveId" clId="{24E5382B-EC85-4405-8E7A-432FDF3B16B1}" dt="2022-03-19T17:33:38.813" v="1323" actId="1076"/>
          <ac:picMkLst>
            <pc:docMk/>
            <pc:sldMk cId="1675285180" sldId="361"/>
            <ac:picMk id="9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32:51.949" v="1321" actId="1076"/>
          <ac:picMkLst>
            <pc:docMk/>
            <pc:sldMk cId="1675285180" sldId="361"/>
            <ac:picMk id="10" creationId="{00000000-0000-0000-0000-000000000000}"/>
          </ac:picMkLst>
        </pc:picChg>
      </pc:sldChg>
      <pc:sldChg chg="addSp delSp modSp mod modTransition delAnim modAnim">
        <pc:chgData name="Noémi Csapó" userId="b2a1144fe0d46277" providerId="LiveId" clId="{24E5382B-EC85-4405-8E7A-432FDF3B16B1}" dt="2022-03-20T16:16:42.803" v="1669"/>
        <pc:sldMkLst>
          <pc:docMk/>
          <pc:sldMk cId="3254053038" sldId="362"/>
        </pc:sldMkLst>
        <pc:picChg chg="add mod modCrop">
          <ac:chgData name="Noémi Csapó" userId="b2a1144fe0d46277" providerId="LiveId" clId="{24E5382B-EC85-4405-8E7A-432FDF3B16B1}" dt="2022-03-20T15:01:11.715" v="1664" actId="1076"/>
          <ac:picMkLst>
            <pc:docMk/>
            <pc:sldMk cId="3254053038" sldId="362"/>
            <ac:picMk id="3" creationId="{62063CD0-4BEE-4178-BD75-24AC41CDD6D1}"/>
          </ac:picMkLst>
        </pc:picChg>
        <pc:picChg chg="mod">
          <ac:chgData name="Noémi Csapó" userId="b2a1144fe0d46277" providerId="LiveId" clId="{24E5382B-EC85-4405-8E7A-432FDF3B16B1}" dt="2022-03-20T15:00:31.730" v="1658" actId="1076"/>
          <ac:picMkLst>
            <pc:docMk/>
            <pc:sldMk cId="3254053038" sldId="362"/>
            <ac:picMk id="6" creationId="{27CCE722-5951-468F-84D1-616050E8DE7A}"/>
          </ac:picMkLst>
        </pc:picChg>
        <pc:picChg chg="del">
          <ac:chgData name="Noémi Csapó" userId="b2a1144fe0d46277" providerId="LiveId" clId="{24E5382B-EC85-4405-8E7A-432FDF3B16B1}" dt="2022-03-20T14:57:31.853" v="1646" actId="478"/>
          <ac:picMkLst>
            <pc:docMk/>
            <pc:sldMk cId="3254053038" sldId="362"/>
            <ac:picMk id="7" creationId="{0ED81A00-4DDB-4FF3-8AF0-13A48C65120A}"/>
          </ac:picMkLst>
        </pc:picChg>
        <pc:picChg chg="mod">
          <ac:chgData name="Noémi Csapó" userId="b2a1144fe0d46277" providerId="LiveId" clId="{24E5382B-EC85-4405-8E7A-432FDF3B16B1}" dt="2022-03-20T15:03:24.506" v="1668" actId="1076"/>
          <ac:picMkLst>
            <pc:docMk/>
            <pc:sldMk cId="3254053038" sldId="362"/>
            <ac:picMk id="11" creationId="{43FFAA98-DC80-4E61-BC32-71CFB8FA6C0D}"/>
          </ac:picMkLst>
        </pc:picChg>
        <pc:picChg chg="del mod">
          <ac:chgData name="Noémi Csapó" userId="b2a1144fe0d46277" providerId="LiveId" clId="{24E5382B-EC85-4405-8E7A-432FDF3B16B1}" dt="2022-03-20T15:00:12.469" v="1652" actId="478"/>
          <ac:picMkLst>
            <pc:docMk/>
            <pc:sldMk cId="3254053038" sldId="362"/>
            <ac:picMk id="12" creationId="{69913C58-CBB6-49F0-9A32-1A5AEAA5A0AA}"/>
          </ac:picMkLst>
        </pc:picChg>
      </pc:sldChg>
      <pc:sldChg chg="modSp mod modTransition modAnim">
        <pc:chgData name="Noémi Csapó" userId="b2a1144fe0d46277" providerId="LiveId" clId="{24E5382B-EC85-4405-8E7A-432FDF3B16B1}" dt="2022-03-20T16:16:42.803" v="1669"/>
        <pc:sldMkLst>
          <pc:docMk/>
          <pc:sldMk cId="4271273826" sldId="363"/>
        </pc:sldMkLst>
        <pc:spChg chg="mod">
          <ac:chgData name="Noémi Csapó" userId="b2a1144fe0d46277" providerId="LiveId" clId="{24E5382B-EC85-4405-8E7A-432FDF3B16B1}" dt="2022-03-19T17:37:03.129" v="1342" actId="255"/>
          <ac:spMkLst>
            <pc:docMk/>
            <pc:sldMk cId="4271273826" sldId="363"/>
            <ac:spMk id="3" creationId="{54595BC0-2BCB-4E58-B332-0F4214625956}"/>
          </ac:spMkLst>
        </pc:spChg>
        <pc:spChg chg="mod">
          <ac:chgData name="Noémi Csapó" userId="b2a1144fe0d46277" providerId="LiveId" clId="{24E5382B-EC85-4405-8E7A-432FDF3B16B1}" dt="2022-03-19T17:36:32.755" v="1335" actId="1076"/>
          <ac:spMkLst>
            <pc:docMk/>
            <pc:sldMk cId="4271273826" sldId="363"/>
            <ac:spMk id="9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7:36:42.499" v="1337" actId="1076"/>
          <ac:spMkLst>
            <pc:docMk/>
            <pc:sldMk cId="4271273826" sldId="363"/>
            <ac:spMk id="10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7:36:11.925" v="1331" actId="1076"/>
          <ac:spMkLst>
            <pc:docMk/>
            <pc:sldMk cId="4271273826" sldId="363"/>
            <ac:spMk id="11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7:36:25.755" v="1332" actId="1076"/>
          <ac:spMkLst>
            <pc:docMk/>
            <pc:sldMk cId="4271273826" sldId="363"/>
            <ac:spMk id="12" creationId="{5635EACE-4522-46F9-A228-D144AD2DE09D}"/>
          </ac:spMkLst>
        </pc:spChg>
        <pc:picChg chg="mod">
          <ac:chgData name="Noémi Csapó" userId="b2a1144fe0d46277" providerId="LiveId" clId="{24E5382B-EC85-4405-8E7A-432FDF3B16B1}" dt="2022-03-19T17:37:13.960" v="1343" actId="1076"/>
          <ac:picMkLst>
            <pc:docMk/>
            <pc:sldMk cId="4271273826" sldId="363"/>
            <ac:picMk id="5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36:35.921" v="1336" actId="1076"/>
          <ac:picMkLst>
            <pc:docMk/>
            <pc:sldMk cId="4271273826" sldId="363"/>
            <ac:picMk id="6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36:27.706" v="1333" actId="1076"/>
          <ac:picMkLst>
            <pc:docMk/>
            <pc:sldMk cId="4271273826" sldId="363"/>
            <ac:picMk id="7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36:29.331" v="1334" actId="1076"/>
          <ac:picMkLst>
            <pc:docMk/>
            <pc:sldMk cId="4271273826" sldId="363"/>
            <ac:picMk id="8" creationId="{00000000-0000-0000-0000-000000000000}"/>
          </ac:picMkLst>
        </pc:picChg>
      </pc:sldChg>
      <pc:sldChg chg="addSp 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1951948313" sldId="364"/>
        </pc:sldMkLst>
        <pc:spChg chg="mod">
          <ac:chgData name="Noémi Csapó" userId="b2a1144fe0d46277" providerId="LiveId" clId="{24E5382B-EC85-4405-8E7A-432FDF3B16B1}" dt="2022-03-19T17:59:42.737" v="1420" actId="1076"/>
          <ac:spMkLst>
            <pc:docMk/>
            <pc:sldMk cId="1951948313" sldId="364"/>
            <ac:spMk id="3" creationId="{54595BC0-2BCB-4E58-B332-0F4214625956}"/>
          </ac:spMkLst>
        </pc:spChg>
        <pc:spChg chg="mod">
          <ac:chgData name="Noémi Csapó" userId="b2a1144fe0d46277" providerId="LiveId" clId="{24E5382B-EC85-4405-8E7A-432FDF3B16B1}" dt="2022-03-19T17:48:54.233" v="1367" actId="1076"/>
          <ac:spMkLst>
            <pc:docMk/>
            <pc:sldMk cId="1951948313" sldId="364"/>
            <ac:spMk id="11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7:49:00.703" v="1368" actId="1076"/>
          <ac:spMkLst>
            <pc:docMk/>
            <pc:sldMk cId="1951948313" sldId="364"/>
            <ac:spMk id="12" creationId="{5635EACE-4522-46F9-A228-D144AD2DE09D}"/>
          </ac:spMkLst>
        </pc:spChg>
        <pc:picChg chg="mod">
          <ac:chgData name="Noémi Csapó" userId="b2a1144fe0d46277" providerId="LiveId" clId="{24E5382B-EC85-4405-8E7A-432FDF3B16B1}" dt="2022-03-19T17:40:21.294" v="1355" actId="1076"/>
          <ac:picMkLst>
            <pc:docMk/>
            <pc:sldMk cId="1951948313" sldId="364"/>
            <ac:picMk id="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48:39.633" v="1363" actId="1076"/>
          <ac:picMkLst>
            <pc:docMk/>
            <pc:sldMk cId="1951948313" sldId="364"/>
            <ac:picMk id="5" creationId="{00000000-0000-0000-0000-000000000000}"/>
          </ac:picMkLst>
        </pc:picChg>
        <pc:picChg chg="add del mod modCrop">
          <ac:chgData name="Noémi Csapó" userId="b2a1144fe0d46277" providerId="LiveId" clId="{24E5382B-EC85-4405-8E7A-432FDF3B16B1}" dt="2022-03-19T18:00:23.922" v="1427" actId="21"/>
          <ac:picMkLst>
            <pc:docMk/>
            <pc:sldMk cId="1951948313" sldId="364"/>
            <ac:picMk id="7" creationId="{B28AB5BC-CC87-4E5B-9224-E447270BAC54}"/>
          </ac:picMkLst>
        </pc:picChg>
        <pc:picChg chg="add mod modCrop">
          <ac:chgData name="Noémi Csapó" userId="b2a1144fe0d46277" providerId="LiveId" clId="{24E5382B-EC85-4405-8E7A-432FDF3B16B1}" dt="2022-03-19T17:59:39.081" v="1419" actId="1076"/>
          <ac:picMkLst>
            <pc:docMk/>
            <pc:sldMk cId="1951948313" sldId="364"/>
            <ac:picMk id="9" creationId="{1B7B617A-BA1E-4664-BC81-B4B3361C280E}"/>
          </ac:picMkLst>
        </pc:picChg>
        <pc:picChg chg="mod">
          <ac:chgData name="Noémi Csapó" userId="b2a1144fe0d46277" providerId="LiveId" clId="{24E5382B-EC85-4405-8E7A-432FDF3B16B1}" dt="2022-03-19T17:48:46.106" v="1365" actId="1076"/>
          <ac:picMkLst>
            <pc:docMk/>
            <pc:sldMk cId="1951948313" sldId="364"/>
            <ac:picMk id="10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7:48:43.443" v="1364" actId="1076"/>
          <ac:picMkLst>
            <pc:docMk/>
            <pc:sldMk cId="1951948313" sldId="364"/>
            <ac:picMk id="14" creationId="{00000000-0000-0000-0000-000000000000}"/>
          </ac:picMkLst>
        </pc:picChg>
        <pc:picChg chg="add del mod">
          <ac:chgData name="Noémi Csapó" userId="b2a1144fe0d46277" providerId="LiveId" clId="{24E5382B-EC85-4405-8E7A-432FDF3B16B1}" dt="2022-03-19T18:00:30.705" v="1429"/>
          <ac:picMkLst>
            <pc:docMk/>
            <pc:sldMk cId="1951948313" sldId="364"/>
            <ac:picMk id="16" creationId="{C2886E6B-AA77-4D2D-90BD-0A3B8FC7E000}"/>
          </ac:picMkLst>
        </pc:picChg>
      </pc:sldChg>
      <pc:sldChg chg="addSp modSp mod modTransition">
        <pc:chgData name="Noémi Csapó" userId="b2a1144fe0d46277" providerId="LiveId" clId="{24E5382B-EC85-4405-8E7A-432FDF3B16B1}" dt="2022-03-20T16:16:42.803" v="1669"/>
        <pc:sldMkLst>
          <pc:docMk/>
          <pc:sldMk cId="3833469269" sldId="365"/>
        </pc:sldMkLst>
        <pc:spChg chg="mod">
          <ac:chgData name="Noémi Csapó" userId="b2a1144fe0d46277" providerId="LiveId" clId="{24E5382B-EC85-4405-8E7A-432FDF3B16B1}" dt="2022-03-19T18:00:38.988" v="1431" actId="1076"/>
          <ac:spMkLst>
            <pc:docMk/>
            <pc:sldMk cId="3833469269" sldId="365"/>
            <ac:spMk id="4" creationId="{54595BC0-2BCB-4E58-B332-0F4214625956}"/>
          </ac:spMkLst>
        </pc:spChg>
        <pc:picChg chg="mod">
          <ac:chgData name="Noémi Csapó" userId="b2a1144fe0d46277" providerId="LiveId" clId="{24E5382B-EC85-4405-8E7A-432FDF3B16B1}" dt="2022-03-19T17:38:01.838" v="1346" actId="14861"/>
          <ac:picMkLst>
            <pc:docMk/>
            <pc:sldMk cId="3833469269" sldId="365"/>
            <ac:picMk id="3" creationId="{00000000-0000-0000-0000-000000000000}"/>
          </ac:picMkLst>
        </pc:picChg>
        <pc:picChg chg="add mod">
          <ac:chgData name="Noémi Csapó" userId="b2a1144fe0d46277" providerId="LiveId" clId="{24E5382B-EC85-4405-8E7A-432FDF3B16B1}" dt="2022-03-19T18:00:43.066" v="1432" actId="1076"/>
          <ac:picMkLst>
            <pc:docMk/>
            <pc:sldMk cId="3833469269" sldId="365"/>
            <ac:picMk id="5" creationId="{63E33FAA-7C18-461C-B308-6D107967FA87}"/>
          </ac:picMkLst>
        </pc:picChg>
      </pc:sldChg>
      <pc:sldChg chg="delSp modSp mod modTransition modAnim">
        <pc:chgData name="Noémi Csapó" userId="b2a1144fe0d46277" providerId="LiveId" clId="{24E5382B-EC85-4405-8E7A-432FDF3B16B1}" dt="2022-03-20T16:16:42.803" v="1669"/>
        <pc:sldMkLst>
          <pc:docMk/>
          <pc:sldMk cId="1259897880" sldId="367"/>
        </pc:sldMkLst>
        <pc:spChg chg="mod">
          <ac:chgData name="Noémi Csapó" userId="b2a1144fe0d46277" providerId="LiveId" clId="{24E5382B-EC85-4405-8E7A-432FDF3B16B1}" dt="2022-03-19T18:02:15.377" v="1444" actId="1076"/>
          <ac:spMkLst>
            <pc:docMk/>
            <pc:sldMk cId="1259897880" sldId="367"/>
            <ac:spMk id="8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8:02:24.073" v="1447" actId="1076"/>
          <ac:spMkLst>
            <pc:docMk/>
            <pc:sldMk cId="1259897880" sldId="367"/>
            <ac:spMk id="9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8:02:36.601" v="1449" actId="1076"/>
          <ac:spMkLst>
            <pc:docMk/>
            <pc:sldMk cId="1259897880" sldId="367"/>
            <ac:spMk id="10" creationId="{5635EACE-4522-46F9-A228-D144AD2DE09D}"/>
          </ac:spMkLst>
        </pc:spChg>
        <pc:spChg chg="mod">
          <ac:chgData name="Noémi Csapó" userId="b2a1144fe0d46277" providerId="LiveId" clId="{24E5382B-EC85-4405-8E7A-432FDF3B16B1}" dt="2022-03-19T18:05:22.857" v="1482" actId="1076"/>
          <ac:spMkLst>
            <pc:docMk/>
            <pc:sldMk cId="1259897880" sldId="367"/>
            <ac:spMk id="11" creationId="{5635EACE-4522-46F9-A228-D144AD2DE09D}"/>
          </ac:spMkLst>
        </pc:spChg>
        <pc:spChg chg="del">
          <ac:chgData name="Noémi Csapó" userId="b2a1144fe0d46277" providerId="LiveId" clId="{24E5382B-EC85-4405-8E7A-432FDF3B16B1}" dt="2022-03-19T18:02:46.327" v="1451" actId="478"/>
          <ac:spMkLst>
            <pc:docMk/>
            <pc:sldMk cId="1259897880" sldId="367"/>
            <ac:spMk id="13" creationId="{00000000-0000-0000-0000-000000000000}"/>
          </ac:spMkLst>
        </pc:spChg>
        <pc:picChg chg="mod">
          <ac:chgData name="Noémi Csapó" userId="b2a1144fe0d46277" providerId="LiveId" clId="{24E5382B-EC85-4405-8E7A-432FDF3B16B1}" dt="2022-03-19T18:02:00.760" v="1439" actId="1076"/>
          <ac:picMkLst>
            <pc:docMk/>
            <pc:sldMk cId="1259897880" sldId="367"/>
            <ac:picMk id="4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8:01:38.090" v="1435" actId="1076"/>
          <ac:picMkLst>
            <pc:docMk/>
            <pc:sldMk cId="1259897880" sldId="367"/>
            <ac:picMk id="5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8:01:36.770" v="1434" actId="1076"/>
          <ac:picMkLst>
            <pc:docMk/>
            <pc:sldMk cId="1259897880" sldId="367"/>
            <ac:picMk id="6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8:01:42.010" v="1437" actId="1076"/>
          <ac:picMkLst>
            <pc:docMk/>
            <pc:sldMk cId="1259897880" sldId="367"/>
            <ac:picMk id="7" creationId="{00000000-0000-0000-0000-000000000000}"/>
          </ac:picMkLst>
        </pc:picChg>
        <pc:picChg chg="mod">
          <ac:chgData name="Noémi Csapó" userId="b2a1144fe0d46277" providerId="LiveId" clId="{24E5382B-EC85-4405-8E7A-432FDF3B16B1}" dt="2022-03-19T18:01:44.690" v="1438" actId="1076"/>
          <ac:picMkLst>
            <pc:docMk/>
            <pc:sldMk cId="1259897880" sldId="367"/>
            <ac:picMk id="15" creationId="{00000000-0000-0000-0000-000000000000}"/>
          </ac:picMkLst>
        </pc:picChg>
      </pc:sldChg>
      <pc:sldChg chg="addSp delSp modSp add mod modTransition delAnim modAnim">
        <pc:chgData name="Noémi Csapó" userId="b2a1144fe0d46277" providerId="LiveId" clId="{24E5382B-EC85-4405-8E7A-432FDF3B16B1}" dt="2022-03-20T16:16:42.803" v="1669"/>
        <pc:sldMkLst>
          <pc:docMk/>
          <pc:sldMk cId="2090086361" sldId="368"/>
        </pc:sldMkLst>
        <pc:picChg chg="add mod">
          <ac:chgData name="Noémi Csapó" userId="b2a1144fe0d46277" providerId="LiveId" clId="{24E5382B-EC85-4405-8E7A-432FDF3B16B1}" dt="2022-03-19T11:53:59.337" v="45" actId="1076"/>
          <ac:picMkLst>
            <pc:docMk/>
            <pc:sldMk cId="2090086361" sldId="368"/>
            <ac:picMk id="4" creationId="{6D7367BA-3BFA-41E9-8F95-30A25A0DC9A8}"/>
          </ac:picMkLst>
        </pc:picChg>
        <pc:picChg chg="del">
          <ac:chgData name="Noémi Csapó" userId="b2a1144fe0d46277" providerId="LiveId" clId="{24E5382B-EC85-4405-8E7A-432FDF3B16B1}" dt="2022-03-19T11:53:01.406" v="15" actId="478"/>
          <ac:picMkLst>
            <pc:docMk/>
            <pc:sldMk cId="2090086361" sldId="368"/>
            <ac:picMk id="7" creationId="{214084A2-9301-494D-9260-755561844DF6}"/>
          </ac:picMkLst>
        </pc:picChg>
        <pc:picChg chg="del">
          <ac:chgData name="Noémi Csapó" userId="b2a1144fe0d46277" providerId="LiveId" clId="{24E5382B-EC85-4405-8E7A-432FDF3B16B1}" dt="2022-03-19T11:53:14.257" v="34" actId="478"/>
          <ac:picMkLst>
            <pc:docMk/>
            <pc:sldMk cId="2090086361" sldId="368"/>
            <ac:picMk id="9" creationId="{430653B7-A92C-4F6B-96EB-C354887ACCFA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1" creationId="{10EB3B6A-8F11-4D75-8927-17B915A97445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3" creationId="{039A8E45-73A6-4DB7-9AF4-F713FA940660}"/>
          </ac:picMkLst>
        </pc:picChg>
        <pc:picChg chg="del">
          <ac:chgData name="Noémi Csapó" userId="b2a1144fe0d46277" providerId="LiveId" clId="{24E5382B-EC85-4405-8E7A-432FDF3B16B1}" dt="2022-03-19T11:53:11.959" v="30" actId="478"/>
          <ac:picMkLst>
            <pc:docMk/>
            <pc:sldMk cId="2090086361" sldId="368"/>
            <ac:picMk id="71" creationId="{082F95CB-45CC-4787-8C79-0925A41BC5CF}"/>
          </ac:picMkLst>
        </pc:picChg>
        <pc:picChg chg="del">
          <ac:chgData name="Noémi Csapó" userId="b2a1144fe0d46277" providerId="LiveId" clId="{24E5382B-EC85-4405-8E7A-432FDF3B16B1}" dt="2022-03-19T11:53:14.731" v="35" actId="478"/>
          <ac:picMkLst>
            <pc:docMk/>
            <pc:sldMk cId="2090086361" sldId="368"/>
            <ac:picMk id="75" creationId="{F0613B76-954B-48F9-82C0-F686FBF97083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77" creationId="{8B7F1D55-8DDB-4666-A7F4-258CF7A8D601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79" creationId="{738EC66C-3CE7-4FD5-ACC4-94AC2E33485A}"/>
          </ac:picMkLst>
        </pc:picChg>
        <pc:picChg chg="del">
          <ac:chgData name="Noémi Csapó" userId="b2a1144fe0d46277" providerId="LiveId" clId="{24E5382B-EC85-4405-8E7A-432FDF3B16B1}" dt="2022-03-19T11:52:51.227" v="12" actId="478"/>
          <ac:picMkLst>
            <pc:docMk/>
            <pc:sldMk cId="2090086361" sldId="368"/>
            <ac:picMk id="81" creationId="{39D2B9F4-5F05-440E-A7DA-0D7CD8264A9C}"/>
          </ac:picMkLst>
        </pc:picChg>
        <pc:picChg chg="del">
          <ac:chgData name="Noémi Csapó" userId="b2a1144fe0d46277" providerId="LiveId" clId="{24E5382B-EC85-4405-8E7A-432FDF3B16B1}" dt="2022-03-19T11:53:05.680" v="20" actId="478"/>
          <ac:picMkLst>
            <pc:docMk/>
            <pc:sldMk cId="2090086361" sldId="368"/>
            <ac:picMk id="83" creationId="{ABBE390E-C715-4AC1-8CC8-0E22BED78666}"/>
          </ac:picMkLst>
        </pc:picChg>
        <pc:picChg chg="del">
          <ac:chgData name="Noémi Csapó" userId="b2a1144fe0d46277" providerId="LiveId" clId="{24E5382B-EC85-4405-8E7A-432FDF3B16B1}" dt="2022-03-19T11:52:51.227" v="12" actId="478"/>
          <ac:picMkLst>
            <pc:docMk/>
            <pc:sldMk cId="2090086361" sldId="368"/>
            <ac:picMk id="85" creationId="{413A7B51-F196-42D4-99C0-DD1D0647A8E1}"/>
          </ac:picMkLst>
        </pc:picChg>
        <pc:picChg chg="del">
          <ac:chgData name="Noémi Csapó" userId="b2a1144fe0d46277" providerId="LiveId" clId="{24E5382B-EC85-4405-8E7A-432FDF3B16B1}" dt="2022-03-19T11:52:55.351" v="14" actId="478"/>
          <ac:picMkLst>
            <pc:docMk/>
            <pc:sldMk cId="2090086361" sldId="368"/>
            <ac:picMk id="87" creationId="{9C8F70CB-3091-4D6E-93F9-9C2C3457F86F}"/>
          </ac:picMkLst>
        </pc:picChg>
        <pc:picChg chg="del">
          <ac:chgData name="Noémi Csapó" userId="b2a1144fe0d46277" providerId="LiveId" clId="{24E5382B-EC85-4405-8E7A-432FDF3B16B1}" dt="2022-03-19T11:52:55.351" v="14" actId="478"/>
          <ac:picMkLst>
            <pc:docMk/>
            <pc:sldMk cId="2090086361" sldId="368"/>
            <ac:picMk id="89" creationId="{450D0B66-7F4A-42AE-B260-9A4EB768C543}"/>
          </ac:picMkLst>
        </pc:picChg>
        <pc:picChg chg="del">
          <ac:chgData name="Noémi Csapó" userId="b2a1144fe0d46277" providerId="LiveId" clId="{24E5382B-EC85-4405-8E7A-432FDF3B16B1}" dt="2022-03-19T11:53:03.541" v="18" actId="478"/>
          <ac:picMkLst>
            <pc:docMk/>
            <pc:sldMk cId="2090086361" sldId="368"/>
            <ac:picMk id="91" creationId="{1FA0E352-4BA2-4724-82A9-0200BB6448D2}"/>
          </ac:picMkLst>
        </pc:picChg>
        <pc:picChg chg="del">
          <ac:chgData name="Noémi Csapó" userId="b2a1144fe0d46277" providerId="LiveId" clId="{24E5382B-EC85-4405-8E7A-432FDF3B16B1}" dt="2022-03-19T11:53:11.197" v="29" actId="478"/>
          <ac:picMkLst>
            <pc:docMk/>
            <pc:sldMk cId="2090086361" sldId="368"/>
            <ac:picMk id="93" creationId="{5649FF99-C159-4E0D-B2B0-12802E521FC7}"/>
          </ac:picMkLst>
        </pc:picChg>
        <pc:picChg chg="del">
          <ac:chgData name="Noémi Csapó" userId="b2a1144fe0d46277" providerId="LiveId" clId="{24E5382B-EC85-4405-8E7A-432FDF3B16B1}" dt="2022-03-19T11:52:51.227" v="12" actId="478"/>
          <ac:picMkLst>
            <pc:docMk/>
            <pc:sldMk cId="2090086361" sldId="368"/>
            <ac:picMk id="95" creationId="{AA5B35CA-EC89-438A-82A2-90CB42408FF7}"/>
          </ac:picMkLst>
        </pc:picChg>
        <pc:picChg chg="del">
          <ac:chgData name="Noémi Csapó" userId="b2a1144fe0d46277" providerId="LiveId" clId="{24E5382B-EC85-4405-8E7A-432FDF3B16B1}" dt="2022-03-19T11:53:08.812" v="25" actId="478"/>
          <ac:picMkLst>
            <pc:docMk/>
            <pc:sldMk cId="2090086361" sldId="368"/>
            <ac:picMk id="97" creationId="{4C905351-C603-474B-A323-344D7BD4E8F0}"/>
          </ac:picMkLst>
        </pc:picChg>
        <pc:picChg chg="del">
          <ac:chgData name="Noémi Csapó" userId="b2a1144fe0d46277" providerId="LiveId" clId="{24E5382B-EC85-4405-8E7A-432FDF3B16B1}" dt="2022-03-19T11:53:07.815" v="23" actId="478"/>
          <ac:picMkLst>
            <pc:docMk/>
            <pc:sldMk cId="2090086361" sldId="368"/>
            <ac:picMk id="99" creationId="{2C21AF1D-970A-41E0-BCEF-E51572FBCF03}"/>
          </ac:picMkLst>
        </pc:picChg>
        <pc:picChg chg="del">
          <ac:chgData name="Noémi Csapó" userId="b2a1144fe0d46277" providerId="LiveId" clId="{24E5382B-EC85-4405-8E7A-432FDF3B16B1}" dt="2022-03-19T11:53:06.777" v="22" actId="478"/>
          <ac:picMkLst>
            <pc:docMk/>
            <pc:sldMk cId="2090086361" sldId="368"/>
            <ac:picMk id="103" creationId="{0A5D50A7-CDD4-46B9-AC67-498E675EE0A7}"/>
          </ac:picMkLst>
        </pc:picChg>
        <pc:picChg chg="del">
          <ac:chgData name="Noémi Csapó" userId="b2a1144fe0d46277" providerId="LiveId" clId="{24E5382B-EC85-4405-8E7A-432FDF3B16B1}" dt="2022-03-19T11:53:13.331" v="32" actId="478"/>
          <ac:picMkLst>
            <pc:docMk/>
            <pc:sldMk cId="2090086361" sldId="368"/>
            <ac:picMk id="105" creationId="{6A152F6A-D577-4A61-ADDC-977D866D2D1C}"/>
          </ac:picMkLst>
        </pc:picChg>
        <pc:picChg chg="del">
          <ac:chgData name="Noémi Csapó" userId="b2a1144fe0d46277" providerId="LiveId" clId="{24E5382B-EC85-4405-8E7A-432FDF3B16B1}" dt="2022-03-19T11:53:13.753" v="33" actId="478"/>
          <ac:picMkLst>
            <pc:docMk/>
            <pc:sldMk cId="2090086361" sldId="368"/>
            <ac:picMk id="109" creationId="{25E69DC3-A884-4A79-9E1A-1CE855F57E2E}"/>
          </ac:picMkLst>
        </pc:picChg>
        <pc:picChg chg="del">
          <ac:chgData name="Noémi Csapó" userId="b2a1144fe0d46277" providerId="LiveId" clId="{24E5382B-EC85-4405-8E7A-432FDF3B16B1}" dt="2022-03-19T11:53:09.347" v="26" actId="478"/>
          <ac:picMkLst>
            <pc:docMk/>
            <pc:sldMk cId="2090086361" sldId="368"/>
            <ac:picMk id="111" creationId="{20BDB0B8-9147-4DC0-B348-1D216279075F}"/>
          </ac:picMkLst>
        </pc:picChg>
        <pc:picChg chg="del">
          <ac:chgData name="Noémi Csapó" userId="b2a1144fe0d46277" providerId="LiveId" clId="{24E5382B-EC85-4405-8E7A-432FDF3B16B1}" dt="2022-03-19T11:53:16.212" v="37" actId="478"/>
          <ac:picMkLst>
            <pc:docMk/>
            <pc:sldMk cId="2090086361" sldId="368"/>
            <ac:picMk id="113" creationId="{DC74202B-C4EC-45E2-9D59-01F012E49F59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15" creationId="{6B2325B2-49AC-40A1-85E5-761E67BA8BCF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17" creationId="{53E0CF97-69E1-4336-8A90-5A31A374CBA2}"/>
          </ac:picMkLst>
        </pc:picChg>
        <pc:picChg chg="del">
          <ac:chgData name="Noémi Csapó" userId="b2a1144fe0d46277" providerId="LiveId" clId="{24E5382B-EC85-4405-8E7A-432FDF3B16B1}" dt="2022-03-19T11:53:15.313" v="36" actId="478"/>
          <ac:picMkLst>
            <pc:docMk/>
            <pc:sldMk cId="2090086361" sldId="368"/>
            <ac:picMk id="119" creationId="{AE68E963-35EB-4FD1-8CD7-2F7ABE29209B}"/>
          </ac:picMkLst>
        </pc:picChg>
        <pc:picChg chg="del">
          <ac:chgData name="Noémi Csapó" userId="b2a1144fe0d46277" providerId="LiveId" clId="{24E5382B-EC85-4405-8E7A-432FDF3B16B1}" dt="2022-03-19T11:53:05.017" v="19" actId="478"/>
          <ac:picMkLst>
            <pc:docMk/>
            <pc:sldMk cId="2090086361" sldId="368"/>
            <ac:picMk id="121" creationId="{6444F345-ECFA-4490-B9B8-DC2D01D56D50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23" creationId="{6FF29B65-1227-4850-B5AE-76A6BDD80A2F}"/>
          </ac:picMkLst>
        </pc:picChg>
        <pc:picChg chg="del">
          <ac:chgData name="Noémi Csapó" userId="b2a1144fe0d46277" providerId="LiveId" clId="{24E5382B-EC85-4405-8E7A-432FDF3B16B1}" dt="2022-03-19T11:53:17.226" v="38" actId="478"/>
          <ac:picMkLst>
            <pc:docMk/>
            <pc:sldMk cId="2090086361" sldId="368"/>
            <ac:picMk id="125" creationId="{B74FE0A5-EC86-4BDF-9CDE-27F0D29AFB05}"/>
          </ac:picMkLst>
        </pc:picChg>
        <pc:picChg chg="del">
          <ac:chgData name="Noémi Csapó" userId="b2a1144fe0d46277" providerId="LiveId" clId="{24E5382B-EC85-4405-8E7A-432FDF3B16B1}" dt="2022-03-19T11:53:12.879" v="31" actId="478"/>
          <ac:picMkLst>
            <pc:docMk/>
            <pc:sldMk cId="2090086361" sldId="368"/>
            <ac:picMk id="127" creationId="{1C8903A5-2CCB-48B9-BADC-FE81B662B7FA}"/>
          </ac:picMkLst>
        </pc:picChg>
        <pc:picChg chg="del">
          <ac:chgData name="Noémi Csapó" userId="b2a1144fe0d46277" providerId="LiveId" clId="{24E5382B-EC85-4405-8E7A-432FDF3B16B1}" dt="2022-03-19T11:53:02.555" v="17" actId="478"/>
          <ac:picMkLst>
            <pc:docMk/>
            <pc:sldMk cId="2090086361" sldId="368"/>
            <ac:picMk id="129" creationId="{C52DD973-683E-4396-A891-40416FF27B35}"/>
          </ac:picMkLst>
        </pc:picChg>
        <pc:picChg chg="del">
          <ac:chgData name="Noémi Csapó" userId="b2a1144fe0d46277" providerId="LiveId" clId="{24E5382B-EC85-4405-8E7A-432FDF3B16B1}" dt="2022-03-19T11:53:06.206" v="21" actId="478"/>
          <ac:picMkLst>
            <pc:docMk/>
            <pc:sldMk cId="2090086361" sldId="368"/>
            <ac:picMk id="131" creationId="{79EDE36C-8D1F-4318-AE2F-96857A6A10BC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33" creationId="{A4351990-95B8-4703-8103-32AF00B66EF9}"/>
          </ac:picMkLst>
        </pc:picChg>
        <pc:picChg chg="del">
          <ac:chgData name="Noémi Csapó" userId="b2a1144fe0d46277" providerId="LiveId" clId="{24E5382B-EC85-4405-8E7A-432FDF3B16B1}" dt="2022-03-19T11:53:08.318" v="24" actId="478"/>
          <ac:picMkLst>
            <pc:docMk/>
            <pc:sldMk cId="2090086361" sldId="368"/>
            <ac:picMk id="135" creationId="{B76494C8-6CE5-4617-86E0-8912A7C966E5}"/>
          </ac:picMkLst>
        </pc:picChg>
        <pc:picChg chg="del">
          <ac:chgData name="Noémi Csapó" userId="b2a1144fe0d46277" providerId="LiveId" clId="{24E5382B-EC85-4405-8E7A-432FDF3B16B1}" dt="2022-03-19T11:53:18.467" v="40" actId="478"/>
          <ac:picMkLst>
            <pc:docMk/>
            <pc:sldMk cId="2090086361" sldId="368"/>
            <ac:picMk id="137" creationId="{81483D48-80B2-4464-97E5-8108B677C14D}"/>
          </ac:picMkLst>
        </pc:picChg>
        <pc:picChg chg="del">
          <ac:chgData name="Noémi Csapó" userId="b2a1144fe0d46277" providerId="LiveId" clId="{24E5382B-EC85-4405-8E7A-432FDF3B16B1}" dt="2022-03-19T11:53:09.900" v="27" actId="478"/>
          <ac:picMkLst>
            <pc:docMk/>
            <pc:sldMk cId="2090086361" sldId="368"/>
            <ac:picMk id="141" creationId="{0BFCDC0B-FF64-4B7A-9122-DD0E8CFD4B74}"/>
          </ac:picMkLst>
        </pc:picChg>
        <pc:picChg chg="del">
          <ac:chgData name="Noémi Csapó" userId="b2a1144fe0d46277" providerId="LiveId" clId="{24E5382B-EC85-4405-8E7A-432FDF3B16B1}" dt="2022-03-19T11:53:17.837" v="39" actId="478"/>
          <ac:picMkLst>
            <pc:docMk/>
            <pc:sldMk cId="2090086361" sldId="368"/>
            <ac:picMk id="143" creationId="{672DA5EE-761D-4937-BB2C-F06484BCFF63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45" creationId="{16BEE530-7211-4C5F-8D30-FB9E07EFF874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47" creationId="{DB0C6120-A1D5-426D-81AB-F00A0C862F86}"/>
          </ac:picMkLst>
        </pc:picChg>
        <pc:picChg chg="del">
          <ac:chgData name="Noémi Csapó" userId="b2a1144fe0d46277" providerId="LiveId" clId="{24E5382B-EC85-4405-8E7A-432FDF3B16B1}" dt="2022-03-19T11:52:53.137" v="13" actId="478"/>
          <ac:picMkLst>
            <pc:docMk/>
            <pc:sldMk cId="2090086361" sldId="368"/>
            <ac:picMk id="149" creationId="{689A3C1C-EF99-48BC-BFE2-13B756CECD79}"/>
          </ac:picMkLst>
        </pc:picChg>
        <pc:picChg chg="del">
          <ac:chgData name="Noémi Csapó" userId="b2a1144fe0d46277" providerId="LiveId" clId="{24E5382B-EC85-4405-8E7A-432FDF3B16B1}" dt="2022-03-19T11:53:01.918" v="16" actId="478"/>
          <ac:picMkLst>
            <pc:docMk/>
            <pc:sldMk cId="2090086361" sldId="368"/>
            <ac:picMk id="151" creationId="{44A4EEAC-14EA-413B-8D6E-E5AF2F46C5A4}"/>
          </ac:picMkLst>
        </pc:picChg>
        <pc:picChg chg="del">
          <ac:chgData name="Noémi Csapó" userId="b2a1144fe0d46277" providerId="LiveId" clId="{24E5382B-EC85-4405-8E7A-432FDF3B16B1}" dt="2022-03-19T11:53:10.474" v="28" actId="478"/>
          <ac:picMkLst>
            <pc:docMk/>
            <pc:sldMk cId="2090086361" sldId="368"/>
            <ac:picMk id="155" creationId="{14176EC1-7D9A-4690-892B-448AD9F41822}"/>
          </ac:picMkLst>
        </pc:picChg>
      </pc:sldChg>
      <pc:sldChg chg="add del">
        <pc:chgData name="Noémi Csapó" userId="b2a1144fe0d46277" providerId="LiveId" clId="{24E5382B-EC85-4405-8E7A-432FDF3B16B1}" dt="2022-03-19T17:40:37.477" v="1356" actId="47"/>
        <pc:sldMkLst>
          <pc:docMk/>
          <pc:sldMk cId="1956273664" sldId="369"/>
        </pc:sldMkLst>
      </pc:sldChg>
      <pc:sldChg chg="modSp add modTransition">
        <pc:chgData name="Noémi Csapó" userId="b2a1144fe0d46277" providerId="LiveId" clId="{24E5382B-EC85-4405-8E7A-432FDF3B16B1}" dt="2022-03-20T16:16:42.803" v="1669"/>
        <pc:sldMkLst>
          <pc:docMk/>
          <pc:sldMk cId="482422841" sldId="370"/>
        </pc:sldMkLst>
        <pc:picChg chg="mod">
          <ac:chgData name="Noémi Csapó" userId="b2a1144fe0d46277" providerId="LiveId" clId="{24E5382B-EC85-4405-8E7A-432FDF3B16B1}" dt="2022-03-19T15:38:29.207" v="999" actId="14826"/>
          <ac:picMkLst>
            <pc:docMk/>
            <pc:sldMk cId="482422841" sldId="370"/>
            <ac:picMk id="10" creationId="{4ECF6089-1CDE-4E06-929C-4095E48F3C43}"/>
          </ac:picMkLst>
        </pc:picChg>
        <pc:picChg chg="mod">
          <ac:chgData name="Noémi Csapó" userId="b2a1144fe0d46277" providerId="LiveId" clId="{24E5382B-EC85-4405-8E7A-432FDF3B16B1}" dt="2022-03-19T15:39:54.411" v="1000" actId="14826"/>
          <ac:picMkLst>
            <pc:docMk/>
            <pc:sldMk cId="482422841" sldId="370"/>
            <ac:picMk id="13" creationId="{2D9366EF-CEB5-44B9-B1DD-656056D6E5AE}"/>
          </ac:picMkLst>
        </pc:picChg>
        <pc:picChg chg="mod">
          <ac:chgData name="Noémi Csapó" userId="b2a1144fe0d46277" providerId="LiveId" clId="{24E5382B-EC85-4405-8E7A-432FDF3B16B1}" dt="2022-03-19T15:40:07.465" v="1001" actId="14826"/>
          <ac:picMkLst>
            <pc:docMk/>
            <pc:sldMk cId="482422841" sldId="370"/>
            <ac:picMk id="14" creationId="{C2F38801-EF62-4574-8C17-30E52D0FE494}"/>
          </ac:picMkLst>
        </pc:picChg>
      </pc:sldChg>
      <pc:sldChg chg="delSp modSp add del mod">
        <pc:chgData name="Noémi Csapó" userId="b2a1144fe0d46277" providerId="LiveId" clId="{24E5382B-EC85-4405-8E7A-432FDF3B16B1}" dt="2022-03-19T14:55:55.750" v="890" actId="47"/>
        <pc:sldMkLst>
          <pc:docMk/>
          <pc:sldMk cId="1778451899" sldId="370"/>
        </pc:sldMkLst>
        <pc:picChg chg="del">
          <ac:chgData name="Noémi Csapó" userId="b2a1144fe0d46277" providerId="LiveId" clId="{24E5382B-EC85-4405-8E7A-432FDF3B16B1}" dt="2022-03-19T14:54:31.303" v="888" actId="478"/>
          <ac:picMkLst>
            <pc:docMk/>
            <pc:sldMk cId="1778451899" sldId="370"/>
            <ac:picMk id="23" creationId="{894FC18D-D674-42DF-9584-2624FF196EC0}"/>
          </ac:picMkLst>
        </pc:picChg>
        <pc:picChg chg="mod">
          <ac:chgData name="Noémi Csapó" userId="b2a1144fe0d46277" providerId="LiveId" clId="{24E5382B-EC85-4405-8E7A-432FDF3B16B1}" dt="2022-03-19T14:54:36.996" v="889" actId="1076"/>
          <ac:picMkLst>
            <pc:docMk/>
            <pc:sldMk cId="1778451899" sldId="370"/>
            <ac:picMk id="25" creationId="{2CBC9E17-E851-4801-91E0-741091059FFA}"/>
          </ac:picMkLst>
        </pc:picChg>
      </pc:sldChg>
      <pc:sldChg chg="addSp modSp new mod modTransition">
        <pc:chgData name="Noémi Csapó" userId="b2a1144fe0d46277" providerId="LiveId" clId="{24E5382B-EC85-4405-8E7A-432FDF3B16B1}" dt="2022-03-20T16:16:42.803" v="1669"/>
        <pc:sldMkLst>
          <pc:docMk/>
          <pc:sldMk cId="651637751" sldId="371"/>
        </pc:sldMkLst>
        <pc:picChg chg="add mod">
          <ac:chgData name="Noémi Csapó" userId="b2a1144fe0d46277" providerId="LiveId" clId="{24E5382B-EC85-4405-8E7A-432FDF3B16B1}" dt="2022-03-19T17:39:33.707" v="1349" actId="1076"/>
          <ac:picMkLst>
            <pc:docMk/>
            <pc:sldMk cId="651637751" sldId="371"/>
            <ac:picMk id="4" creationId="{0EEBCD19-1630-48BB-A01F-3806D89AD132}"/>
          </ac:picMkLst>
        </pc:picChg>
      </pc:sldChg>
      <pc:sldChg chg="addSp delSp modSp add mod modTransition delAnim modAnim">
        <pc:chgData name="Noémi Csapó" userId="b2a1144fe0d46277" providerId="LiveId" clId="{24E5382B-EC85-4405-8E7A-432FDF3B16B1}" dt="2022-03-20T16:16:42.803" v="1669"/>
        <pc:sldMkLst>
          <pc:docMk/>
          <pc:sldMk cId="1489937842" sldId="372"/>
        </pc:sldMkLst>
        <pc:picChg chg="add mod">
          <ac:chgData name="Noémi Csapó" userId="b2a1144fe0d46277" providerId="LiveId" clId="{24E5382B-EC85-4405-8E7A-432FDF3B16B1}" dt="2022-03-20T09:57:52.857" v="1535" actId="1076"/>
          <ac:picMkLst>
            <pc:docMk/>
            <pc:sldMk cId="1489937842" sldId="372"/>
            <ac:picMk id="4" creationId="{6D31021B-B3BE-4181-B1BF-C37CBC573D60}"/>
          </ac:picMkLst>
        </pc:picChg>
        <pc:picChg chg="del">
          <ac:chgData name="Noémi Csapó" userId="b2a1144fe0d46277" providerId="LiveId" clId="{24E5382B-EC85-4405-8E7A-432FDF3B16B1}" dt="2022-03-20T09:56:30.045" v="1528" actId="478"/>
          <ac:picMkLst>
            <pc:docMk/>
            <pc:sldMk cId="1489937842" sldId="372"/>
            <ac:picMk id="15" creationId="{4759EB6B-535A-4DD5-A855-BA97358143F7}"/>
          </ac:picMkLst>
        </pc:picChg>
        <pc:picChg chg="del ord">
          <ac:chgData name="Noémi Csapó" userId="b2a1144fe0d46277" providerId="LiveId" clId="{24E5382B-EC85-4405-8E7A-432FDF3B16B1}" dt="2022-03-20T09:57:42.557" v="1533" actId="478"/>
          <ac:picMkLst>
            <pc:docMk/>
            <pc:sldMk cId="1489937842" sldId="372"/>
            <ac:picMk id="27" creationId="{6826AE24-D346-44B7-B862-A38B17DC6C97}"/>
          </ac:picMkLst>
        </pc:picChg>
      </pc:sldChg>
      <pc:sldChg chg="delSp add mod modTransition setBg">
        <pc:chgData name="Noémi Csapó" userId="b2a1144fe0d46277" providerId="LiveId" clId="{24E5382B-EC85-4405-8E7A-432FDF3B16B1}" dt="2022-03-20T16:16:42.803" v="1669"/>
        <pc:sldMkLst>
          <pc:docMk/>
          <pc:sldMk cId="33505456" sldId="373"/>
        </pc:sldMkLst>
        <pc:spChg chg="del">
          <ac:chgData name="Noémi Csapó" userId="b2a1144fe0d46277" providerId="LiveId" clId="{24E5382B-EC85-4405-8E7A-432FDF3B16B1}" dt="2022-03-20T10:41:57.130" v="1603" actId="478"/>
          <ac:spMkLst>
            <pc:docMk/>
            <pc:sldMk cId="33505456" sldId="373"/>
            <ac:spMk id="21" creationId="{00000000-0000-0000-0000-000000000000}"/>
          </ac:spMkLst>
        </pc:spChg>
      </pc:sldChg>
      <pc:sldChg chg="new del modTransition">
        <pc:chgData name="Noémi Csapó" userId="b2a1144fe0d46277" providerId="LiveId" clId="{24E5382B-EC85-4405-8E7A-432FDF3B16B1}" dt="2022-03-20T11:40:40.192" v="1614" actId="47"/>
        <pc:sldMkLst>
          <pc:docMk/>
          <pc:sldMk cId="1292207226" sldId="374"/>
        </pc:sldMkLst>
      </pc:sldChg>
      <pc:sldChg chg="delSp modSp add mod ord modTransition delAnim modAnim">
        <pc:chgData name="Noémi Csapó" userId="b2a1144fe0d46277" providerId="LiveId" clId="{24E5382B-EC85-4405-8E7A-432FDF3B16B1}" dt="2022-03-20T16:16:42.803" v="1669"/>
        <pc:sldMkLst>
          <pc:docMk/>
          <pc:sldMk cId="1010692607" sldId="375"/>
        </pc:sldMkLst>
        <pc:spChg chg="del">
          <ac:chgData name="Noémi Csapó" userId="b2a1144fe0d46277" providerId="LiveId" clId="{24E5382B-EC85-4405-8E7A-432FDF3B16B1}" dt="2022-03-20T11:40:43.404" v="1616" actId="478"/>
          <ac:spMkLst>
            <pc:docMk/>
            <pc:sldMk cId="1010692607" sldId="375"/>
            <ac:spMk id="4" creationId="{00000000-0000-0000-0000-000000000000}"/>
          </ac:spMkLst>
        </pc:spChg>
        <pc:spChg chg="del">
          <ac:chgData name="Noémi Csapó" userId="b2a1144fe0d46277" providerId="LiveId" clId="{24E5382B-EC85-4405-8E7A-432FDF3B16B1}" dt="2022-03-20T11:40:44.370" v="1617" actId="478"/>
          <ac:spMkLst>
            <pc:docMk/>
            <pc:sldMk cId="1010692607" sldId="375"/>
            <ac:spMk id="18" creationId="{D21F66CD-49E8-4C43-84AD-DA4CB82A419F}"/>
          </ac:spMkLst>
        </pc:spChg>
        <pc:spChg chg="del mod">
          <ac:chgData name="Noémi Csapó" userId="b2a1144fe0d46277" providerId="LiveId" clId="{24E5382B-EC85-4405-8E7A-432FDF3B16B1}" dt="2022-03-20T11:40:46.890" v="1620" actId="478"/>
          <ac:spMkLst>
            <pc:docMk/>
            <pc:sldMk cId="1010692607" sldId="375"/>
            <ac:spMk id="23" creationId="{927BA6B7-A39C-4D05-9792-5D07FEE785A1}"/>
          </ac:spMkLst>
        </pc:spChg>
        <pc:spChg chg="del">
          <ac:chgData name="Noémi Csapó" userId="b2a1144fe0d46277" providerId="LiveId" clId="{24E5382B-EC85-4405-8E7A-432FDF3B16B1}" dt="2022-03-20T11:40:48.390" v="1621" actId="478"/>
          <ac:spMkLst>
            <pc:docMk/>
            <pc:sldMk cId="1010692607" sldId="375"/>
            <ac:spMk id="24" creationId="{5635EACE-4522-46F9-A228-D144AD2DE09D}"/>
          </ac:spMkLst>
        </pc:spChg>
        <pc:spChg chg="del">
          <ac:chgData name="Noémi Csapó" userId="b2a1144fe0d46277" providerId="LiveId" clId="{24E5382B-EC85-4405-8E7A-432FDF3B16B1}" dt="2022-03-20T11:40:50.029" v="1622" actId="478"/>
          <ac:spMkLst>
            <pc:docMk/>
            <pc:sldMk cId="1010692607" sldId="375"/>
            <ac:spMk id="25" creationId="{B2B39D85-639C-47FB-9C50-A112553661EB}"/>
          </ac:spMkLst>
        </pc:spChg>
        <pc:spChg chg="del">
          <ac:chgData name="Noémi Csapó" userId="b2a1144fe0d46277" providerId="LiveId" clId="{24E5382B-EC85-4405-8E7A-432FDF3B16B1}" dt="2022-03-20T11:40:51.214" v="1623" actId="478"/>
          <ac:spMkLst>
            <pc:docMk/>
            <pc:sldMk cId="1010692607" sldId="375"/>
            <ac:spMk id="26" creationId="{FA23CC32-217C-4002-95B3-245424F86207}"/>
          </ac:spMkLst>
        </pc:spChg>
        <pc:spChg chg="del">
          <ac:chgData name="Noémi Csapó" userId="b2a1144fe0d46277" providerId="LiveId" clId="{24E5382B-EC85-4405-8E7A-432FDF3B16B1}" dt="2022-03-20T11:40:52.916" v="1624" actId="478"/>
          <ac:spMkLst>
            <pc:docMk/>
            <pc:sldMk cId="1010692607" sldId="375"/>
            <ac:spMk id="29" creationId="{0ABC4028-4073-4A58-B08C-E2166DD965B6}"/>
          </ac:spMkLst>
        </pc:spChg>
        <pc:picChg chg="del">
          <ac:chgData name="Noémi Csapó" userId="b2a1144fe0d46277" providerId="LiveId" clId="{24E5382B-EC85-4405-8E7A-432FDF3B16B1}" dt="2022-03-20T11:40:44.742" v="1618" actId="478"/>
          <ac:picMkLst>
            <pc:docMk/>
            <pc:sldMk cId="1010692607" sldId="375"/>
            <ac:picMk id="2" creationId="{00000000-0000-0000-0000-000000000000}"/>
          </ac:picMkLst>
        </pc:picChg>
        <pc:picChg chg="mod">
          <ac:chgData name="Noémi Csapó" userId="b2a1144fe0d46277" providerId="LiveId" clId="{24E5382B-EC85-4405-8E7A-432FDF3B16B1}" dt="2022-03-20T11:57:24.856" v="1633" actId="1076"/>
          <ac:picMkLst>
            <pc:docMk/>
            <pc:sldMk cId="1010692607" sldId="375"/>
            <ac:picMk id="11" creationId="{61D7473F-3FE8-4AAF-BBFC-79444BB76023}"/>
          </ac:picMkLst>
        </pc:picChg>
        <pc:picChg chg="mod">
          <ac:chgData name="Noémi Csapó" userId="b2a1144fe0d46277" providerId="LiveId" clId="{24E5382B-EC85-4405-8E7A-432FDF3B16B1}" dt="2022-03-20T11:57:19.592" v="1631" actId="1076"/>
          <ac:picMkLst>
            <pc:docMk/>
            <pc:sldMk cId="1010692607" sldId="375"/>
            <ac:picMk id="13" creationId="{79F9BCD3-494B-4B27-8D35-990D4CF7FE84}"/>
          </ac:picMkLst>
        </pc:picChg>
        <pc:picChg chg="mod">
          <ac:chgData name="Noémi Csapó" userId="b2a1144fe0d46277" providerId="LiveId" clId="{24E5382B-EC85-4405-8E7A-432FDF3B16B1}" dt="2022-03-20T11:57:14.437" v="1630" actId="1076"/>
          <ac:picMkLst>
            <pc:docMk/>
            <pc:sldMk cId="1010692607" sldId="375"/>
            <ac:picMk id="15" creationId="{4B6BFBAE-170A-4475-9794-0E0384D3EDBA}"/>
          </ac:picMkLst>
        </pc:picChg>
        <pc:picChg chg="mod">
          <ac:chgData name="Noémi Csapó" userId="b2a1144fe0d46277" providerId="LiveId" clId="{24E5382B-EC85-4405-8E7A-432FDF3B16B1}" dt="2022-03-20T11:57:21.192" v="1632" actId="1076"/>
          <ac:picMkLst>
            <pc:docMk/>
            <pc:sldMk cId="1010692607" sldId="375"/>
            <ac:picMk id="17" creationId="{E37AB3A7-776C-4864-A1FF-E4C4166F4086}"/>
          </ac:picMkLst>
        </pc:picChg>
        <pc:picChg chg="del">
          <ac:chgData name="Noémi Csapó" userId="b2a1144fe0d46277" providerId="LiveId" clId="{24E5382B-EC85-4405-8E7A-432FDF3B16B1}" dt="2022-03-20T11:40:42.245" v="1615" actId="478"/>
          <ac:picMkLst>
            <pc:docMk/>
            <pc:sldMk cId="1010692607" sldId="375"/>
            <ac:picMk id="21" creationId="{94DC2F52-3F76-4B69-B2F6-9F603AC419AF}"/>
          </ac:picMkLst>
        </pc:picChg>
        <pc:picChg chg="mod">
          <ac:chgData name="Noémi Csapó" userId="b2a1144fe0d46277" providerId="LiveId" clId="{24E5382B-EC85-4405-8E7A-432FDF3B16B1}" dt="2022-03-20T11:57:27.376" v="1634" actId="1076"/>
          <ac:picMkLst>
            <pc:docMk/>
            <pc:sldMk cId="1010692607" sldId="375"/>
            <ac:picMk id="27" creationId="{CA3071C3-3043-466F-8AAB-DF87124C3D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53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67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737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30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155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300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58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3380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9562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80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809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22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00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219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534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071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8374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345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728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4749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3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350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33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59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17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942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905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298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848825"/>
            <a:ext cx="5850900" cy="1715100"/>
          </a:xfrm>
          <a:prstGeom prst="rect">
            <a:avLst/>
          </a:prstGeom>
          <a:effectLst>
            <a:outerShdw blurRad="14288" dist="28575" dir="2700000" algn="bl" rotWithShape="0">
              <a:srgbClr val="655A87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chemeClr val="accent4">
                <a:lumMod val="94000"/>
                <a:lumOff val="6000"/>
                <a:alpha val="50000"/>
              </a:schemeClr>
            </a:gs>
            <a:gs pos="100000">
              <a:schemeClr val="accent4">
                <a:lumMod val="75000"/>
                <a:alpha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200"/>
              <a:buFont typeface="Satisfy"/>
              <a:buNone/>
              <a:defRPr sz="3200">
                <a:solidFill>
                  <a:srgbClr val="9283C0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06350"/>
            <a:ext cx="6110100" cy="28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FD6EF"/>
              </a:buClr>
              <a:buSzPts val="2000"/>
              <a:buFont typeface="Raleway Thin"/>
              <a:buChar char="𖤓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𖡼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Raleway Thin"/>
              <a:buChar char="𖡼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683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r" rtl="0">
              <a:buNone/>
              <a:defRPr sz="1500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pn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1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video" Target="../media/media4.mp4"/><Relationship Id="rId11" Type="http://schemas.openxmlformats.org/officeDocument/2006/relationships/image" Target="../media/image141.png"/><Relationship Id="rId5" Type="http://schemas.microsoft.com/office/2007/relationships/media" Target="../media/media4.mp4"/><Relationship Id="rId10" Type="http://schemas.openxmlformats.org/officeDocument/2006/relationships/image" Target="../media/image140.png"/><Relationship Id="rId4" Type="http://schemas.openxmlformats.org/officeDocument/2006/relationships/video" Target="../media/media3.mp4"/><Relationship Id="rId9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jp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svg"/><Relationship Id="rId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0" Type="http://schemas.openxmlformats.org/officeDocument/2006/relationships/image" Target="../media/image27.png"/><Relationship Id="rId41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pn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ED289AC-A9DB-49A4-8F60-10AFA417F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0" t="4080" r="6483" b="4554"/>
          <a:stretch/>
        </p:blipFill>
        <p:spPr>
          <a:xfrm>
            <a:off x="6190938" y="222041"/>
            <a:ext cx="2405922" cy="469941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21F66CD-49E8-4C43-84AD-DA4CB82A419F}"/>
              </a:ext>
            </a:extLst>
          </p:cNvPr>
          <p:cNvSpPr txBox="1"/>
          <p:nvPr/>
        </p:nvSpPr>
        <p:spPr>
          <a:xfrm>
            <a:off x="854234" y="3239683"/>
            <a:ext cx="45451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7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Bács-Kiskun Megyei</a:t>
            </a:r>
          </a:p>
          <a:p>
            <a:pPr algn="ctr"/>
            <a:r>
              <a:rPr lang="hu-HU" sz="27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Katona József Könyvtár mobilapplikációja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DE7381D-F1DC-4803-8B38-DCF4946F1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04" y="421334"/>
            <a:ext cx="1557790" cy="1775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21F66CD-49E8-4C43-84AD-DA4CB82A419F}"/>
              </a:ext>
            </a:extLst>
          </p:cNvPr>
          <p:cNvSpPr txBox="1"/>
          <p:nvPr/>
        </p:nvSpPr>
        <p:spPr>
          <a:xfrm>
            <a:off x="488075" y="2454853"/>
            <a:ext cx="52774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500" b="1" dirty="0" err="1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APPropó</a:t>
            </a:r>
            <a:r>
              <a:rPr lang="hu-HU" sz="4500" b="1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fejlődés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702E276-E7DB-4B3F-AED6-BC6921E5558B}"/>
              </a:ext>
            </a:extLst>
          </p:cNvPr>
          <p:cNvSpPr txBox="1"/>
          <p:nvPr/>
        </p:nvSpPr>
        <p:spPr>
          <a:xfrm>
            <a:off x="99238" y="4775264"/>
            <a:ext cx="25730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NETWORKSHOP 2022. április 20.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10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8" y="268630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Thunkable</a:t>
            </a:r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Blocks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8" y="987036"/>
            <a:ext cx="8201943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F8EF32F-A297-479E-8963-39514B3F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08665">
            <a:off x="1118012" y="153911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11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8" y="268630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Thunkable</a:t>
            </a:r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Blocks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2522" b="2406"/>
          <a:stretch/>
        </p:blipFill>
        <p:spPr>
          <a:xfrm>
            <a:off x="294288" y="2612722"/>
            <a:ext cx="7052717" cy="225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5458" r="756" b="4005"/>
          <a:stretch/>
        </p:blipFill>
        <p:spPr>
          <a:xfrm>
            <a:off x="294288" y="998397"/>
            <a:ext cx="6625260" cy="14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4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12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3A26857-88B8-4FB2-9600-F1DB5A38F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608" y="962773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01E43F2-760C-45D9-B46D-E667E49D6DFB}"/>
              </a:ext>
            </a:extLst>
          </p:cNvPr>
          <p:cNvCxnSpPr>
            <a:cxnSpLocks/>
          </p:cNvCxnSpPr>
          <p:nvPr/>
        </p:nvCxnSpPr>
        <p:spPr>
          <a:xfrm flipV="1">
            <a:off x="4806207" y="1144049"/>
            <a:ext cx="3118799" cy="360000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10A7847-AA5A-4B82-A9B6-411AA6A6D168}"/>
              </a:ext>
            </a:extLst>
          </p:cNvPr>
          <p:cNvCxnSpPr>
            <a:cxnSpLocks/>
          </p:cNvCxnSpPr>
          <p:nvPr/>
        </p:nvCxnSpPr>
        <p:spPr>
          <a:xfrm>
            <a:off x="4806208" y="1144049"/>
            <a:ext cx="3118799" cy="360000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4ECF6089-1CDE-4E06-929C-4095E48F3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09510" y="967653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8" y="268630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Applikáció VS honlap</a:t>
            </a:r>
          </a:p>
        </p:txBody>
      </p:sp>
    </p:spTree>
    <p:extLst>
      <p:ext uri="{BB962C8B-B14F-4D97-AF65-F5344CB8AC3E}">
        <p14:creationId xmlns:p14="http://schemas.microsoft.com/office/powerpoint/2010/main" val="18241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13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egységesség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ECF6089-1CDE-4E06-929C-4095E48F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5308" y="1005045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9366EF-CEB5-44B9-B1DD-656056D6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2039" y="1005045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2F38801-EF62-4574-8C17-30E52D0F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08770" y="1005045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5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14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egységesség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ECF6089-1CDE-4E06-929C-4095E48F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5308" y="1005045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9366EF-CEB5-44B9-B1DD-656056D6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2039" y="1005045"/>
            <a:ext cx="1979999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2F38801-EF62-4574-8C17-30E52D0F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08770" y="1005046"/>
            <a:ext cx="1979999" cy="39599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4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15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ikonok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" y="910451"/>
            <a:ext cx="8133821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16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ikonok</a:t>
            </a:r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26" y="972632"/>
            <a:ext cx="900000" cy="900000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0" y="3610451"/>
            <a:ext cx="1260000" cy="126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05" y="2403002"/>
            <a:ext cx="1080000" cy="1080000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60" y="816145"/>
            <a:ext cx="1260000" cy="1260000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75" y="3966999"/>
            <a:ext cx="900000" cy="900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36" y="2346999"/>
            <a:ext cx="1080000" cy="1080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24" y="1155343"/>
            <a:ext cx="1137778" cy="9000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0" y="2460596"/>
            <a:ext cx="900000" cy="900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0" y="1002282"/>
            <a:ext cx="1260000" cy="1260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88" y="705343"/>
            <a:ext cx="1440000" cy="144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3" y="3970451"/>
            <a:ext cx="900000" cy="900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00" y="1183903"/>
            <a:ext cx="720000" cy="720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57" y="3610451"/>
            <a:ext cx="1260000" cy="1260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0" y="3426999"/>
            <a:ext cx="1440000" cy="144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13" y="2330678"/>
            <a:ext cx="1260000" cy="1260000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5" y="4056999"/>
            <a:ext cx="720000" cy="720000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34" y="2350451"/>
            <a:ext cx="900000" cy="900000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88" y="25953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17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ikonok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8" y="910451"/>
            <a:ext cx="8133823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1A52A09-FA5A-4F26-B9F4-1C22F30C7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11933">
            <a:off x="2358418" y="235045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18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ikonok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31BC9F1-CB63-464F-8AE4-45C47E42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569" y="2977995"/>
            <a:ext cx="1800000" cy="1800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EAF09C7-65B7-4378-A4A7-F9C4F322F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6" y="965211"/>
            <a:ext cx="1800000" cy="18000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B1A186D-707E-4588-A703-8911FE006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31" y="965211"/>
            <a:ext cx="1800000" cy="1800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B4E72B1-770C-4B83-BB85-DA4A9F136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569" y="965211"/>
            <a:ext cx="1800000" cy="180000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FE887CB-1C3C-4E10-9CE8-1123B1B1E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384" y="965211"/>
            <a:ext cx="1800000" cy="18000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AA3B1857-8CFF-4DF4-A79F-12E5D9E2D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805" y="2977995"/>
            <a:ext cx="180494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19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ikonok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6" r="1131" b="8456"/>
          <a:stretch/>
        </p:blipFill>
        <p:spPr>
          <a:xfrm>
            <a:off x="273216" y="910451"/>
            <a:ext cx="8597567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6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700">
                <a:solidFill>
                  <a:schemeClr val="bg1">
                    <a:lumMod val="65000"/>
                  </a:schemeClr>
                </a:solidFill>
                <a:latin typeface="Raleway Thin" panose="020B0604020202020204" charset="-18"/>
                <a:cs typeface="Calibri" panose="020F0502020204030204" pitchFamily="34" charset="0"/>
              </a:rPr>
              <a:t>2</a:t>
            </a:fld>
            <a:endParaRPr sz="1700" dirty="0">
              <a:solidFill>
                <a:schemeClr val="bg1">
                  <a:lumMod val="65000"/>
                </a:schemeClr>
              </a:solidFill>
              <a:latin typeface="Raleway Thin" panose="020B0604020202020204" charset="-18"/>
              <a:cs typeface="Calibri" panose="020F050202020403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1D7473F-3FE8-4AAF-BBFC-79444BB7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8361" y="1581750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9F9BCD3-494B-4B27-8D35-990D4CF7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33727" y="1581750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B6BFBAE-170A-4475-9794-0E0384D3ED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6411" y="1581750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37AB3A7-776C-4864-A1FF-E4C4166F40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91044" y="1581750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CA3071C3-3043-466F-8AAB-DF87124C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05678" y="1581751"/>
            <a:ext cx="1293061" cy="197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06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20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Megjelenés – gombok</a:t>
            </a:r>
          </a:p>
        </p:txBody>
      </p:sp>
      <p:pic>
        <p:nvPicPr>
          <p:cNvPr id="50" name="Kép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9" y="1840755"/>
            <a:ext cx="5222591" cy="30455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350" y="864904"/>
            <a:ext cx="2110468" cy="863374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00" y="1377201"/>
            <a:ext cx="1037648" cy="12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89" y="1372804"/>
            <a:ext cx="1260000" cy="975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83" y="3896350"/>
            <a:ext cx="2615252" cy="99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53989" y="2494517"/>
            <a:ext cx="1026666" cy="12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44948" y="2779034"/>
            <a:ext cx="1260000" cy="97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C25E6F4-29B6-4337-A601-78B4A8362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8852" y="629770"/>
            <a:ext cx="2509595" cy="5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21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94289" y="901737"/>
            <a:ext cx="4186996" cy="41549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weboldal megnyitása </a:t>
            </a:r>
            <a:r>
              <a:rPr lang="hu-HU" sz="21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(URL):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94289" y="2691522"/>
            <a:ext cx="7554311" cy="41549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interaktív tartalom megnyitása </a:t>
            </a:r>
            <a:r>
              <a:rPr lang="hu-HU" sz="21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(HTML-be ágyazott &lt;</a:t>
            </a:r>
            <a:r>
              <a:rPr lang="hu-HU" sz="21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iframe</a:t>
            </a:r>
            <a:r>
              <a:rPr lang="hu-HU" sz="21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&gt;):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4" y="1317235"/>
            <a:ext cx="8280000" cy="854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4" y="3123592"/>
            <a:ext cx="8280000" cy="13906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A270DC7-D4C7-4F18-A11B-E70A8097C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11933">
            <a:off x="6496078" y="1164036"/>
            <a:ext cx="1080000" cy="1080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93F9671-4231-4396-84A4-37A7AF751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95125">
            <a:off x="5505479" y="315605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22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C4C9C00-2974-44D0-B2E4-1DB63EE8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65078" y="910451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9E47AFF-B4BF-41A2-B785-D50F47BFA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77584" y="910451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C7E09CB-E642-496E-BF68-C0CEB765C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11933">
            <a:off x="6915178" y="3781851"/>
            <a:ext cx="1080000" cy="1080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FB167FB-54CE-46B7-ACCC-6E2B77C99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29345">
            <a:off x="702576" y="381321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23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Genially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enially_kezdola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67" end="4203.5666"/>
                </p14:media>
              </p:ext>
            </p:extLst>
          </p:nvPr>
        </p:nvPicPr>
        <p:blipFill rotWithShape="1">
          <a:blip r:embed="rId5"/>
          <a:srcRect l="24845" t="30278" r="22636" b="8730"/>
          <a:stretch>
            <a:fillRect/>
          </a:stretch>
        </p:blipFill>
        <p:spPr>
          <a:xfrm>
            <a:off x="2170853" y="1788584"/>
            <a:ext cx="4802294" cy="3020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63" y="671407"/>
            <a:ext cx="2898945" cy="9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24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Genially</a:t>
            </a:r>
            <a:endParaRPr lang="hu-HU" sz="3500" b="1" dirty="0">
              <a:solidFill>
                <a:srgbClr val="0685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NWS_PPT_konyvajanlo_VAGOTT">
            <a:hlinkClick r:id="" action="ppaction://media"/>
            <a:extLst>
              <a:ext uri="{FF2B5EF4-FFF2-40B4-BE49-F238E27FC236}">
                <a16:creationId xmlns:a16="http://schemas.microsoft.com/office/drawing/2014/main" id="{31446C59-C440-4756-9A9F-54DAC56790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6" end="2445"/>
                </p14:media>
              </p:ext>
            </p:extLst>
          </p:nvPr>
        </p:nvPicPr>
        <p:blipFill rotWithShape="1">
          <a:blip r:embed="rId9"/>
          <a:srcRect l="5608" r="6367"/>
          <a:stretch>
            <a:fillRect/>
          </a:stretch>
        </p:blipFill>
        <p:spPr>
          <a:xfrm>
            <a:off x="815898" y="820451"/>
            <a:ext cx="2050448" cy="41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tini_igaz_hamis_VAGOTT">
            <a:hlinkClick r:id="" action="ppaction://media"/>
            <a:extLst>
              <a:ext uri="{FF2B5EF4-FFF2-40B4-BE49-F238E27FC236}">
                <a16:creationId xmlns:a16="http://schemas.microsoft.com/office/drawing/2014/main" id="{5626EC80-6756-4200-94B5-868DF3354F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5617" r="5738"/>
          <a:stretch/>
        </p:blipFill>
        <p:spPr>
          <a:xfrm>
            <a:off x="3539555" y="820451"/>
            <a:ext cx="2064889" cy="41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arryPotter_kviz_VAGOTT">
            <a:hlinkClick r:id="" action="ppaction://media"/>
            <a:extLst>
              <a:ext uri="{FF2B5EF4-FFF2-40B4-BE49-F238E27FC236}">
                <a16:creationId xmlns:a16="http://schemas.microsoft.com/office/drawing/2014/main" id="{E2D55459-684F-4C28-A803-B8A650D6531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6473" r="6948"/>
          <a:stretch/>
        </p:blipFill>
        <p:spPr>
          <a:xfrm>
            <a:off x="6277653" y="820451"/>
            <a:ext cx="2019992" cy="41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0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25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254498"/>
            <a:ext cx="8110095" cy="538609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29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Játékok készítéséhez használt webes alkalmazások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82" y="948531"/>
            <a:ext cx="3240000" cy="1578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35" y="948531"/>
            <a:ext cx="3240000" cy="1578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35" y="3083447"/>
            <a:ext cx="3240000" cy="1578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384" y="3083447"/>
            <a:ext cx="3240000" cy="1564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1218903" y="2501386"/>
            <a:ext cx="2300865" cy="384721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Educandy</a:t>
            </a:r>
            <a:endParaRPr lang="hu-HU" sz="1900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5273950" y="2501386"/>
            <a:ext cx="2300865" cy="384721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Interacty</a:t>
            </a:r>
            <a:endParaRPr lang="hu-HU" sz="1900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1218903" y="4662031"/>
            <a:ext cx="2300865" cy="384721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Jigsaw</a:t>
            </a:r>
            <a:r>
              <a:rPr lang="hu-HU" sz="19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Planet</a:t>
            </a:r>
            <a:endParaRPr lang="hu-HU" sz="1900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5273950" y="4661734"/>
            <a:ext cx="2300865" cy="384721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LearningApps</a:t>
            </a:r>
            <a:endParaRPr lang="hu-HU" sz="1900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26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1088752" y="168257"/>
            <a:ext cx="4811111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Google Play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5" y="865969"/>
            <a:ext cx="4393687" cy="4004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52121" y="865969"/>
            <a:ext cx="1080000" cy="108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21" y="2328210"/>
            <a:ext cx="1080000" cy="10800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6501205" y="2529656"/>
            <a:ext cx="2249860" cy="67710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19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Google Play </a:t>
            </a:r>
            <a:r>
              <a:rPr lang="hu-HU" sz="19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Developer</a:t>
            </a:r>
            <a:r>
              <a:rPr lang="hu-HU" sz="19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Account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6501204" y="1067415"/>
            <a:ext cx="2451879" cy="67710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19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AAB</a:t>
            </a:r>
          </a:p>
          <a:p>
            <a:r>
              <a:rPr lang="hu-HU" sz="19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(</a:t>
            </a:r>
            <a:r>
              <a:rPr lang="hu-HU" sz="19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Android</a:t>
            </a:r>
            <a:r>
              <a:rPr lang="hu-HU" sz="19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hu-HU" sz="19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App</a:t>
            </a:r>
            <a:r>
              <a:rPr lang="hu-HU" sz="19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hu-HU" sz="19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Bundle</a:t>
            </a:r>
            <a:r>
              <a:rPr lang="hu-HU" sz="19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21" y="3790451"/>
            <a:ext cx="1080000" cy="1080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6501205" y="4053300"/>
            <a:ext cx="2451879" cy="384721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19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türelem</a:t>
            </a:r>
          </a:p>
        </p:txBody>
      </p:sp>
      <p:pic>
        <p:nvPicPr>
          <p:cNvPr id="9" name="Ábra 8">
            <a:extLst>
              <a:ext uri="{FF2B5EF4-FFF2-40B4-BE49-F238E27FC236}">
                <a16:creationId xmlns:a16="http://schemas.microsoft.com/office/drawing/2014/main" id="{1B7B617A-BA1E-4664-BC81-B4B3361C28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7037" t="1954" r="7398" b="3084"/>
          <a:stretch/>
        </p:blipFill>
        <p:spPr>
          <a:xfrm>
            <a:off x="494175" y="213728"/>
            <a:ext cx="48656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27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9" y="910451"/>
            <a:ext cx="8201942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1033905" y="1595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Google Play </a:t>
            </a:r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Console</a:t>
            </a:r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Statisztikák</a:t>
            </a: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63E33FAA-7C18-461C-B308-6D107967FA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2350" t="18066" r="33726" b="17883"/>
          <a:stretch/>
        </p:blipFill>
        <p:spPr>
          <a:xfrm>
            <a:off x="471029" y="205056"/>
            <a:ext cx="5091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28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" y="1709020"/>
            <a:ext cx="1530000" cy="153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45" y="1607540"/>
            <a:ext cx="1530000" cy="153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5" y="1607540"/>
            <a:ext cx="1530000" cy="153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85" y="1640091"/>
            <a:ext cx="1260000" cy="1260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148589" y="3445624"/>
            <a:ext cx="1734209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felhasználó-szerzés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311182" y="3445624"/>
            <a:ext cx="1950846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rendszeres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frissítés</a:t>
            </a:r>
            <a:endParaRPr lang="hu-HU" sz="1700" b="1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4349336" y="3445624"/>
            <a:ext cx="2382197" cy="41549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monitorozás</a:t>
            </a:r>
            <a:endParaRPr lang="hu-HU" sz="2100" b="1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6727888" y="3412933"/>
            <a:ext cx="1950846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angol + német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felület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Jövőbeli tervek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61" y="202540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29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9" y="121485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Angol + német felület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ECF6089-1CDE-4E06-929C-4095E48F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5308" y="1005045"/>
            <a:ext cx="1980000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D9366EF-CEB5-44B9-B1DD-656056D6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12039" y="1005046"/>
            <a:ext cx="1979999" cy="39599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2F38801-EF62-4574-8C17-30E52D0F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08770" y="1005046"/>
            <a:ext cx="1979999" cy="39599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8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3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D71D866-5BFF-4688-82FC-CF13AEB1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88085" y="1538029"/>
            <a:ext cx="2134841" cy="3577405"/>
          </a:xfrm>
          <a:prstGeom prst="rect">
            <a:avLst/>
          </a:prstGeom>
        </p:spPr>
      </p:pic>
      <p:pic>
        <p:nvPicPr>
          <p:cNvPr id="71" name="Kép 70">
            <a:extLst>
              <a:ext uri="{FF2B5EF4-FFF2-40B4-BE49-F238E27FC236}">
                <a16:creationId xmlns:a16="http://schemas.microsoft.com/office/drawing/2014/main" id="{082F95CB-45CC-4787-8C79-0925A41B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40" y="1403342"/>
            <a:ext cx="612000" cy="612000"/>
          </a:xfrm>
          <a:prstGeom prst="rect">
            <a:avLst/>
          </a:prstGeom>
        </p:spPr>
      </p:pic>
      <p:pic>
        <p:nvPicPr>
          <p:cNvPr id="75" name="Kép 74">
            <a:extLst>
              <a:ext uri="{FF2B5EF4-FFF2-40B4-BE49-F238E27FC236}">
                <a16:creationId xmlns:a16="http://schemas.microsoft.com/office/drawing/2014/main" id="{F0613B76-954B-48F9-82C0-F686FBF97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670" y="3584356"/>
            <a:ext cx="612000" cy="612000"/>
          </a:xfrm>
          <a:prstGeom prst="rect">
            <a:avLst/>
          </a:prstGeom>
        </p:spPr>
      </p:pic>
      <p:pic>
        <p:nvPicPr>
          <p:cNvPr id="77" name="Kép 76">
            <a:extLst>
              <a:ext uri="{FF2B5EF4-FFF2-40B4-BE49-F238E27FC236}">
                <a16:creationId xmlns:a16="http://schemas.microsoft.com/office/drawing/2014/main" id="{8B7F1D55-8DDB-4666-A7F4-258CF7A8D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426" y="2916802"/>
            <a:ext cx="540000" cy="540000"/>
          </a:xfrm>
          <a:prstGeom prst="rect">
            <a:avLst/>
          </a:prstGeom>
        </p:spPr>
      </p:pic>
      <p:pic>
        <p:nvPicPr>
          <p:cNvPr id="79" name="Kép 78">
            <a:extLst>
              <a:ext uri="{FF2B5EF4-FFF2-40B4-BE49-F238E27FC236}">
                <a16:creationId xmlns:a16="http://schemas.microsoft.com/office/drawing/2014/main" id="{738EC66C-3CE7-4FD5-ACC4-94AC2E334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255" y="790159"/>
            <a:ext cx="540000" cy="540000"/>
          </a:xfrm>
          <a:prstGeom prst="rect">
            <a:avLst/>
          </a:prstGeom>
        </p:spPr>
      </p:pic>
      <p:pic>
        <p:nvPicPr>
          <p:cNvPr id="81" name="Kép 80">
            <a:extLst>
              <a:ext uri="{FF2B5EF4-FFF2-40B4-BE49-F238E27FC236}">
                <a16:creationId xmlns:a16="http://schemas.microsoft.com/office/drawing/2014/main" id="{39D2B9F4-5F05-440E-A7DA-0D7CD8264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14227">
            <a:off x="2817342" y="3035110"/>
            <a:ext cx="540000" cy="540000"/>
          </a:xfrm>
          <a:prstGeom prst="rect">
            <a:avLst/>
          </a:prstGeom>
        </p:spPr>
      </p:pic>
      <p:pic>
        <p:nvPicPr>
          <p:cNvPr id="83" name="Kép 82">
            <a:extLst>
              <a:ext uri="{FF2B5EF4-FFF2-40B4-BE49-F238E27FC236}">
                <a16:creationId xmlns:a16="http://schemas.microsoft.com/office/drawing/2014/main" id="{ABBE390E-C715-4AC1-8CC8-0E22BED78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5955" y="851090"/>
            <a:ext cx="612000" cy="612000"/>
          </a:xfrm>
          <a:prstGeom prst="rect">
            <a:avLst/>
          </a:prstGeom>
        </p:spPr>
      </p:pic>
      <p:pic>
        <p:nvPicPr>
          <p:cNvPr id="85" name="Kép 84">
            <a:extLst>
              <a:ext uri="{FF2B5EF4-FFF2-40B4-BE49-F238E27FC236}">
                <a16:creationId xmlns:a16="http://schemas.microsoft.com/office/drawing/2014/main" id="{413A7B51-F196-42D4-99C0-DD1D0647A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632" y="2268884"/>
            <a:ext cx="612000" cy="612000"/>
          </a:xfrm>
          <a:prstGeom prst="rect">
            <a:avLst/>
          </a:prstGeom>
        </p:spPr>
      </p:pic>
      <p:pic>
        <p:nvPicPr>
          <p:cNvPr id="87" name="Kép 86">
            <a:extLst>
              <a:ext uri="{FF2B5EF4-FFF2-40B4-BE49-F238E27FC236}">
                <a16:creationId xmlns:a16="http://schemas.microsoft.com/office/drawing/2014/main" id="{9C8F70CB-3091-4D6E-93F9-9C2C3457F8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854" y="304517"/>
            <a:ext cx="540000" cy="540000"/>
          </a:xfrm>
          <a:prstGeom prst="rect">
            <a:avLst/>
          </a:prstGeom>
        </p:spPr>
      </p:pic>
      <p:pic>
        <p:nvPicPr>
          <p:cNvPr id="89" name="Kép 88">
            <a:extLst>
              <a:ext uri="{FF2B5EF4-FFF2-40B4-BE49-F238E27FC236}">
                <a16:creationId xmlns:a16="http://schemas.microsoft.com/office/drawing/2014/main" id="{450D0B66-7F4A-42AE-B260-9A4EB768C5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6878" y="333907"/>
            <a:ext cx="540000" cy="540000"/>
          </a:xfrm>
          <a:prstGeom prst="rect">
            <a:avLst/>
          </a:prstGeom>
        </p:spPr>
      </p:pic>
      <p:pic>
        <p:nvPicPr>
          <p:cNvPr id="91" name="Kép 90">
            <a:extLst>
              <a:ext uri="{FF2B5EF4-FFF2-40B4-BE49-F238E27FC236}">
                <a16:creationId xmlns:a16="http://schemas.microsoft.com/office/drawing/2014/main" id="{1FA0E352-4BA2-4724-82A9-0200BB6448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5974" y="1520360"/>
            <a:ext cx="612000" cy="612000"/>
          </a:xfrm>
          <a:prstGeom prst="rect">
            <a:avLst/>
          </a:prstGeom>
        </p:spPr>
      </p:pic>
      <p:pic>
        <p:nvPicPr>
          <p:cNvPr id="93" name="Kép 92">
            <a:extLst>
              <a:ext uri="{FF2B5EF4-FFF2-40B4-BE49-F238E27FC236}">
                <a16:creationId xmlns:a16="http://schemas.microsoft.com/office/drawing/2014/main" id="{5649FF99-C159-4E0D-B2B0-12802E521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1843" y="777139"/>
            <a:ext cx="540000" cy="498776"/>
          </a:xfrm>
          <a:prstGeom prst="rect">
            <a:avLst/>
          </a:prstGeom>
        </p:spPr>
      </p:pic>
      <p:pic>
        <p:nvPicPr>
          <p:cNvPr id="95" name="Kép 94">
            <a:extLst>
              <a:ext uri="{FF2B5EF4-FFF2-40B4-BE49-F238E27FC236}">
                <a16:creationId xmlns:a16="http://schemas.microsoft.com/office/drawing/2014/main" id="{AA5B35CA-EC89-438A-82A2-90CB42408F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8800" y="1082057"/>
            <a:ext cx="540000" cy="540000"/>
          </a:xfrm>
          <a:prstGeom prst="rect">
            <a:avLst/>
          </a:prstGeom>
        </p:spPr>
      </p:pic>
      <p:pic>
        <p:nvPicPr>
          <p:cNvPr id="97" name="Kép 96">
            <a:extLst>
              <a:ext uri="{FF2B5EF4-FFF2-40B4-BE49-F238E27FC236}">
                <a16:creationId xmlns:a16="http://schemas.microsoft.com/office/drawing/2014/main" id="{4C905351-C603-474B-A323-344D7BD4E8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9529" y="1133342"/>
            <a:ext cx="540000" cy="540000"/>
          </a:xfrm>
          <a:prstGeom prst="rect">
            <a:avLst/>
          </a:prstGeom>
        </p:spPr>
      </p:pic>
      <p:pic>
        <p:nvPicPr>
          <p:cNvPr id="99" name="Kép 98">
            <a:extLst>
              <a:ext uri="{FF2B5EF4-FFF2-40B4-BE49-F238E27FC236}">
                <a16:creationId xmlns:a16="http://schemas.microsoft.com/office/drawing/2014/main" id="{2C21AF1D-970A-41E0-BCEF-E51572FBCF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6767" y="115375"/>
            <a:ext cx="540000" cy="540000"/>
          </a:xfrm>
          <a:prstGeom prst="rect">
            <a:avLst/>
          </a:prstGeom>
        </p:spPr>
      </p:pic>
      <p:pic>
        <p:nvPicPr>
          <p:cNvPr id="103" name="Kép 102">
            <a:extLst>
              <a:ext uri="{FF2B5EF4-FFF2-40B4-BE49-F238E27FC236}">
                <a16:creationId xmlns:a16="http://schemas.microsoft.com/office/drawing/2014/main" id="{0A5D50A7-CDD4-46B9-AC67-498E675EE0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4579" y="120089"/>
            <a:ext cx="540000" cy="540000"/>
          </a:xfrm>
          <a:prstGeom prst="rect">
            <a:avLst/>
          </a:prstGeom>
        </p:spPr>
      </p:pic>
      <p:pic>
        <p:nvPicPr>
          <p:cNvPr id="105" name="Kép 104">
            <a:extLst>
              <a:ext uri="{FF2B5EF4-FFF2-40B4-BE49-F238E27FC236}">
                <a16:creationId xmlns:a16="http://schemas.microsoft.com/office/drawing/2014/main" id="{6A152F6A-D577-4A61-ADDC-977D866D2D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6130" y="2550190"/>
            <a:ext cx="612000" cy="612000"/>
          </a:xfrm>
          <a:prstGeom prst="rect">
            <a:avLst/>
          </a:prstGeom>
        </p:spPr>
      </p:pic>
      <p:pic>
        <p:nvPicPr>
          <p:cNvPr id="109" name="Kép 108">
            <a:extLst>
              <a:ext uri="{FF2B5EF4-FFF2-40B4-BE49-F238E27FC236}">
                <a16:creationId xmlns:a16="http://schemas.microsoft.com/office/drawing/2014/main" id="{25E69DC3-A884-4A79-9E1A-1CE855F57E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6132" y="3298293"/>
            <a:ext cx="540000" cy="540000"/>
          </a:xfrm>
          <a:prstGeom prst="rect">
            <a:avLst/>
          </a:prstGeom>
        </p:spPr>
      </p:pic>
      <p:pic>
        <p:nvPicPr>
          <p:cNvPr id="111" name="Kép 110">
            <a:extLst>
              <a:ext uri="{FF2B5EF4-FFF2-40B4-BE49-F238E27FC236}">
                <a16:creationId xmlns:a16="http://schemas.microsoft.com/office/drawing/2014/main" id="{20BDB0B8-9147-4DC0-B348-1D216279075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922018" y="374342"/>
            <a:ext cx="540000" cy="540000"/>
          </a:xfrm>
          <a:prstGeom prst="rect">
            <a:avLst/>
          </a:prstGeom>
        </p:spPr>
      </p:pic>
      <p:pic>
        <p:nvPicPr>
          <p:cNvPr id="113" name="Kép 112">
            <a:extLst>
              <a:ext uri="{FF2B5EF4-FFF2-40B4-BE49-F238E27FC236}">
                <a16:creationId xmlns:a16="http://schemas.microsoft.com/office/drawing/2014/main" id="{DC74202B-C4EC-45E2-9D59-01F012E49F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63047" y="2223413"/>
            <a:ext cx="504000" cy="504000"/>
          </a:xfrm>
          <a:prstGeom prst="rect">
            <a:avLst/>
          </a:prstGeom>
        </p:spPr>
      </p:pic>
      <p:pic>
        <p:nvPicPr>
          <p:cNvPr id="115" name="Kép 114">
            <a:extLst>
              <a:ext uri="{FF2B5EF4-FFF2-40B4-BE49-F238E27FC236}">
                <a16:creationId xmlns:a16="http://schemas.microsoft.com/office/drawing/2014/main" id="{6B2325B2-49AC-40A1-85E5-761E67BA8B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92669" y="1512350"/>
            <a:ext cx="504000" cy="504000"/>
          </a:xfrm>
          <a:prstGeom prst="rect">
            <a:avLst/>
          </a:prstGeom>
        </p:spPr>
      </p:pic>
      <p:pic>
        <p:nvPicPr>
          <p:cNvPr id="117" name="Kép 116">
            <a:extLst>
              <a:ext uri="{FF2B5EF4-FFF2-40B4-BE49-F238E27FC236}">
                <a16:creationId xmlns:a16="http://schemas.microsoft.com/office/drawing/2014/main" id="{53E0CF97-69E1-4336-8A90-5A31A374CB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14076" y="1962884"/>
            <a:ext cx="612000" cy="612000"/>
          </a:xfrm>
          <a:prstGeom prst="rect">
            <a:avLst/>
          </a:prstGeom>
        </p:spPr>
      </p:pic>
      <p:pic>
        <p:nvPicPr>
          <p:cNvPr id="119" name="Kép 118">
            <a:extLst>
              <a:ext uri="{FF2B5EF4-FFF2-40B4-BE49-F238E27FC236}">
                <a16:creationId xmlns:a16="http://schemas.microsoft.com/office/drawing/2014/main" id="{AE68E963-35EB-4FD1-8CD7-2F7ABE2920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5047" y="2849825"/>
            <a:ext cx="612000" cy="612000"/>
          </a:xfrm>
          <a:prstGeom prst="rect">
            <a:avLst/>
          </a:prstGeom>
        </p:spPr>
      </p:pic>
      <p:pic>
        <p:nvPicPr>
          <p:cNvPr id="121" name="Kép 120">
            <a:extLst>
              <a:ext uri="{FF2B5EF4-FFF2-40B4-BE49-F238E27FC236}">
                <a16:creationId xmlns:a16="http://schemas.microsoft.com/office/drawing/2014/main" id="{6444F345-ECFA-4490-B9B8-DC2D01D56D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14344" y="201233"/>
            <a:ext cx="612000" cy="612000"/>
          </a:xfrm>
          <a:prstGeom prst="rect">
            <a:avLst/>
          </a:prstGeom>
        </p:spPr>
      </p:pic>
      <p:pic>
        <p:nvPicPr>
          <p:cNvPr id="123" name="Kép 122">
            <a:extLst>
              <a:ext uri="{FF2B5EF4-FFF2-40B4-BE49-F238E27FC236}">
                <a16:creationId xmlns:a16="http://schemas.microsoft.com/office/drawing/2014/main" id="{6FF29B65-1227-4850-B5AE-76A6BDD80A2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60181" y="3577098"/>
            <a:ext cx="612000" cy="612000"/>
          </a:xfrm>
          <a:prstGeom prst="rect">
            <a:avLst/>
          </a:prstGeom>
        </p:spPr>
      </p:pic>
      <p:pic>
        <p:nvPicPr>
          <p:cNvPr id="125" name="Kép 124">
            <a:extLst>
              <a:ext uri="{FF2B5EF4-FFF2-40B4-BE49-F238E27FC236}">
                <a16:creationId xmlns:a16="http://schemas.microsoft.com/office/drawing/2014/main" id="{B74FE0A5-EC86-4BDF-9CDE-27F0D29AFB0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15030" y="3926356"/>
            <a:ext cx="540000" cy="540000"/>
          </a:xfrm>
          <a:prstGeom prst="rect">
            <a:avLst/>
          </a:prstGeom>
        </p:spPr>
      </p:pic>
      <p:pic>
        <p:nvPicPr>
          <p:cNvPr id="127" name="Kép 126">
            <a:extLst>
              <a:ext uri="{FF2B5EF4-FFF2-40B4-BE49-F238E27FC236}">
                <a16:creationId xmlns:a16="http://schemas.microsoft.com/office/drawing/2014/main" id="{1C8903A5-2CCB-48B9-BADC-FE81B662B7F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883788" y="1826360"/>
            <a:ext cx="612000" cy="612000"/>
          </a:xfrm>
          <a:prstGeom prst="rect">
            <a:avLst/>
          </a:prstGeom>
        </p:spPr>
      </p:pic>
      <p:pic>
        <p:nvPicPr>
          <p:cNvPr id="129" name="Kép 128">
            <a:extLst>
              <a:ext uri="{FF2B5EF4-FFF2-40B4-BE49-F238E27FC236}">
                <a16:creationId xmlns:a16="http://schemas.microsoft.com/office/drawing/2014/main" id="{C52DD973-683E-4396-A891-40416FF27B3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74504" y="3841910"/>
            <a:ext cx="540000" cy="540000"/>
          </a:xfrm>
          <a:prstGeom prst="rect">
            <a:avLst/>
          </a:prstGeom>
        </p:spPr>
      </p:pic>
      <p:pic>
        <p:nvPicPr>
          <p:cNvPr id="131" name="Kép 130">
            <a:extLst>
              <a:ext uri="{FF2B5EF4-FFF2-40B4-BE49-F238E27FC236}">
                <a16:creationId xmlns:a16="http://schemas.microsoft.com/office/drawing/2014/main" id="{79EDE36C-8D1F-4318-AE2F-96857A6A10B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00886" y="183237"/>
            <a:ext cx="612000" cy="612000"/>
          </a:xfrm>
          <a:prstGeom prst="rect">
            <a:avLst/>
          </a:prstGeom>
        </p:spPr>
      </p:pic>
      <p:pic>
        <p:nvPicPr>
          <p:cNvPr id="133" name="Kép 132">
            <a:extLst>
              <a:ext uri="{FF2B5EF4-FFF2-40B4-BE49-F238E27FC236}">
                <a16:creationId xmlns:a16="http://schemas.microsoft.com/office/drawing/2014/main" id="{A4351990-95B8-4703-8103-32AF00B66EF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04504" y="1706241"/>
            <a:ext cx="540000" cy="540000"/>
          </a:xfrm>
          <a:prstGeom prst="rect">
            <a:avLst/>
          </a:prstGeom>
        </p:spPr>
      </p:pic>
      <p:pic>
        <p:nvPicPr>
          <p:cNvPr id="135" name="Kép 134">
            <a:extLst>
              <a:ext uri="{FF2B5EF4-FFF2-40B4-BE49-F238E27FC236}">
                <a16:creationId xmlns:a16="http://schemas.microsoft.com/office/drawing/2014/main" id="{B76494C8-6CE5-4617-86E0-8912A7C966E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15810" y="915900"/>
            <a:ext cx="540000" cy="540000"/>
          </a:xfrm>
          <a:prstGeom prst="rect">
            <a:avLst/>
          </a:prstGeom>
        </p:spPr>
      </p:pic>
      <p:pic>
        <p:nvPicPr>
          <p:cNvPr id="137" name="Kép 136">
            <a:extLst>
              <a:ext uri="{FF2B5EF4-FFF2-40B4-BE49-F238E27FC236}">
                <a16:creationId xmlns:a16="http://schemas.microsoft.com/office/drawing/2014/main" id="{81483D48-80B2-4464-97E5-8108B677C14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88016" y="1510039"/>
            <a:ext cx="540000" cy="540000"/>
          </a:xfrm>
          <a:prstGeom prst="rect">
            <a:avLst/>
          </a:prstGeom>
        </p:spPr>
      </p:pic>
      <p:pic>
        <p:nvPicPr>
          <p:cNvPr id="139" name="Kép 138">
            <a:extLst>
              <a:ext uri="{FF2B5EF4-FFF2-40B4-BE49-F238E27FC236}">
                <a16:creationId xmlns:a16="http://schemas.microsoft.com/office/drawing/2014/main" id="{34CDB511-9C08-42E7-BE45-5D007818773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505850" y="854327"/>
            <a:ext cx="612000" cy="612000"/>
          </a:xfrm>
          <a:prstGeom prst="rect">
            <a:avLst/>
          </a:prstGeom>
        </p:spPr>
      </p:pic>
      <p:pic>
        <p:nvPicPr>
          <p:cNvPr id="141" name="Kép 140">
            <a:extLst>
              <a:ext uri="{FF2B5EF4-FFF2-40B4-BE49-F238E27FC236}">
                <a16:creationId xmlns:a16="http://schemas.microsoft.com/office/drawing/2014/main" id="{0BFCDC0B-FF64-4B7A-9122-DD0E8CFD4B7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757522" y="152573"/>
            <a:ext cx="540000" cy="540000"/>
          </a:xfrm>
          <a:prstGeom prst="rect">
            <a:avLst/>
          </a:prstGeom>
        </p:spPr>
      </p:pic>
      <p:pic>
        <p:nvPicPr>
          <p:cNvPr id="143" name="Kép 142">
            <a:extLst>
              <a:ext uri="{FF2B5EF4-FFF2-40B4-BE49-F238E27FC236}">
                <a16:creationId xmlns:a16="http://schemas.microsoft.com/office/drawing/2014/main" id="{672DA5EE-761D-4937-BB2C-F06484BCFF6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216016" y="2237825"/>
            <a:ext cx="612000" cy="612000"/>
          </a:xfrm>
          <a:prstGeom prst="rect">
            <a:avLst/>
          </a:prstGeom>
        </p:spPr>
      </p:pic>
      <p:pic>
        <p:nvPicPr>
          <p:cNvPr id="145" name="Kép 144">
            <a:extLst>
              <a:ext uri="{FF2B5EF4-FFF2-40B4-BE49-F238E27FC236}">
                <a16:creationId xmlns:a16="http://schemas.microsoft.com/office/drawing/2014/main" id="{16BEE530-7211-4C5F-8D30-FB9E07EFF87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522956" y="3661476"/>
            <a:ext cx="612000" cy="612000"/>
          </a:xfrm>
          <a:prstGeom prst="rect">
            <a:avLst/>
          </a:prstGeom>
        </p:spPr>
      </p:pic>
      <p:pic>
        <p:nvPicPr>
          <p:cNvPr id="147" name="Kép 146">
            <a:extLst>
              <a:ext uri="{FF2B5EF4-FFF2-40B4-BE49-F238E27FC236}">
                <a16:creationId xmlns:a16="http://schemas.microsoft.com/office/drawing/2014/main" id="{DB0C6120-A1D5-426D-81AB-F00A0C862F8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626101" y="1112395"/>
            <a:ext cx="612000" cy="612000"/>
          </a:xfrm>
          <a:prstGeom prst="rect">
            <a:avLst/>
          </a:prstGeom>
        </p:spPr>
      </p:pic>
      <p:pic>
        <p:nvPicPr>
          <p:cNvPr id="149" name="Kép 148">
            <a:extLst>
              <a:ext uri="{FF2B5EF4-FFF2-40B4-BE49-F238E27FC236}">
                <a16:creationId xmlns:a16="http://schemas.microsoft.com/office/drawing/2014/main" id="{689A3C1C-EF99-48BC-BFE2-13B756CECD7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08229" y="1853556"/>
            <a:ext cx="540000" cy="540000"/>
          </a:xfrm>
          <a:prstGeom prst="rect">
            <a:avLst/>
          </a:prstGeom>
        </p:spPr>
      </p:pic>
      <p:pic>
        <p:nvPicPr>
          <p:cNvPr id="151" name="Kép 150">
            <a:extLst>
              <a:ext uri="{FF2B5EF4-FFF2-40B4-BE49-F238E27FC236}">
                <a16:creationId xmlns:a16="http://schemas.microsoft.com/office/drawing/2014/main" id="{44A4EEAC-14EA-413B-8D6E-E5AF2F46C5A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94259" y="3179380"/>
            <a:ext cx="540000" cy="540000"/>
          </a:xfrm>
          <a:prstGeom prst="rect">
            <a:avLst/>
          </a:prstGeom>
        </p:spPr>
      </p:pic>
      <p:pic>
        <p:nvPicPr>
          <p:cNvPr id="155" name="Kép 154">
            <a:extLst>
              <a:ext uri="{FF2B5EF4-FFF2-40B4-BE49-F238E27FC236}">
                <a16:creationId xmlns:a16="http://schemas.microsoft.com/office/drawing/2014/main" id="{14176EC1-7D9A-4690-892B-448AD9F4182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507424" y="753779"/>
            <a:ext cx="540000" cy="54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14084A2-9301-494D-9260-755561844DF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307632" y="2377071"/>
            <a:ext cx="540000" cy="540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30653B7-A92C-4F6B-96EB-C354887ACCF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425417" y="4073825"/>
            <a:ext cx="540000" cy="540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0EB3B6A-8F11-4D75-8927-17B915A9744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802881" y="4326413"/>
            <a:ext cx="540000" cy="540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39A8E45-73A6-4DB7-9AF4-F713FA94066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16845" y="274522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A876F082-3FD1-4BCF-AA8A-FEC81AF5C3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>
                <a:solidFill>
                  <a:schemeClr val="bg1">
                    <a:lumMod val="65000"/>
                  </a:schemeClr>
                </a:solidFill>
              </a:rPr>
              <a:pPr lvl="0"/>
              <a:t>30</a:t>
            </a:fld>
            <a:endParaRPr lang="en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E1C890D-8D3C-4CE5-AA66-5D9275BE7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02000" y="231750"/>
            <a:ext cx="2340000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9AD3BA-6DAE-4857-9F83-C18DAB05A459}"/>
              </a:ext>
            </a:extLst>
          </p:cNvPr>
          <p:cNvSpPr txBox="1"/>
          <p:nvPr/>
        </p:nvSpPr>
        <p:spPr>
          <a:xfrm>
            <a:off x="3493893" y="1806271"/>
            <a:ext cx="2156214" cy="6001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3300" b="1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Köszönöm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5C5EEC6-8C92-4278-BBB3-85AA5868E4BF}"/>
              </a:ext>
            </a:extLst>
          </p:cNvPr>
          <p:cNvSpPr txBox="1"/>
          <p:nvPr/>
        </p:nvSpPr>
        <p:spPr>
          <a:xfrm>
            <a:off x="3585786" y="2271668"/>
            <a:ext cx="1972428" cy="6001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3300" b="1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0AB696E-FE4A-408A-A7FD-8035B65A9652}"/>
              </a:ext>
            </a:extLst>
          </p:cNvPr>
          <p:cNvSpPr txBox="1"/>
          <p:nvPr/>
        </p:nvSpPr>
        <p:spPr>
          <a:xfrm>
            <a:off x="3585786" y="2737066"/>
            <a:ext cx="1972428" cy="6001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3300" b="1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figyelmet!</a:t>
            </a:r>
          </a:p>
        </p:txBody>
      </p:sp>
    </p:spTree>
    <p:extLst>
      <p:ext uri="{BB962C8B-B14F-4D97-AF65-F5344CB8AC3E}">
        <p14:creationId xmlns:p14="http://schemas.microsoft.com/office/powerpoint/2010/main" val="34146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D71D866-5BFF-4688-82FC-CF13AEB1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88085" y="1538029"/>
            <a:ext cx="2134841" cy="3577405"/>
          </a:xfrm>
          <a:prstGeom prst="rect">
            <a:avLst/>
          </a:prstGeom>
        </p:spPr>
      </p:pic>
      <p:pic>
        <p:nvPicPr>
          <p:cNvPr id="139" name="Kép 138">
            <a:extLst>
              <a:ext uri="{FF2B5EF4-FFF2-40B4-BE49-F238E27FC236}">
                <a16:creationId xmlns:a16="http://schemas.microsoft.com/office/drawing/2014/main" id="{34CDB511-9C08-42E7-BE45-5D0078187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850" y="854327"/>
            <a:ext cx="612000" cy="612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D7367BA-3BFA-41E9-8F95-30A25A0DC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505" y="1870002"/>
            <a:ext cx="1278000" cy="12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28600" y="1043940"/>
            <a:ext cx="7046994" cy="3939540"/>
          </a:xfrm>
          <a:prstGeom prst="rect">
            <a:avLst/>
          </a:prstGeom>
          <a:solidFill>
            <a:schemeClr val="accent4">
              <a:alpha val="93000"/>
            </a:schemeClr>
          </a:solidFill>
          <a:effectLst>
            <a:softEdge rad="762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7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>
                    <a:lumMod val="65000"/>
                  </a:schemeClr>
                </a:solidFill>
                <a:latin typeface="Raleway Thin" panose="020B0604020202020204" charset="-18"/>
                <a:cs typeface="Calibri" panose="020F0502020204030204" pitchFamily="34" charset="0"/>
              </a:rPr>
              <a:t>5</a:t>
            </a:fld>
            <a:endParaRPr dirty="0">
              <a:solidFill>
                <a:schemeClr val="bg1">
                  <a:lumMod val="65000"/>
                </a:schemeClr>
              </a:solidFill>
              <a:latin typeface="Raleway Thin" panose="020B0604020202020204" charset="-18"/>
              <a:cs typeface="Calibri" panose="020F050202020403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1D7473F-3FE8-4AAF-BBFC-79444BB7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27" y="1284342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9F9BCD3-494B-4B27-8D35-990D4CF7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94" y="1284342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B6BFBAE-170A-4475-9794-0E0384D3E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23" y="1284342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37AB3A7-776C-4864-A1FF-E4C4166F4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44" y="1284342"/>
            <a:ext cx="129306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94DC2F52-3F76-4B69-B2F6-9F603AC419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12" b="28960"/>
          <a:stretch/>
        </p:blipFill>
        <p:spPr>
          <a:xfrm>
            <a:off x="2966892" y="225164"/>
            <a:ext cx="3016874" cy="720000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927BA6B7-A39C-4D05-9792-5D07FEE785A1}"/>
              </a:ext>
            </a:extLst>
          </p:cNvPr>
          <p:cNvSpPr txBox="1"/>
          <p:nvPr/>
        </p:nvSpPr>
        <p:spPr>
          <a:xfrm>
            <a:off x="348246" y="3312543"/>
            <a:ext cx="1536814" cy="615553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Hódmező-</a:t>
            </a:r>
          </a:p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vásárhely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013079" y="3412571"/>
            <a:ext cx="1715490" cy="353943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Szeged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B2B39D85-639C-47FB-9C50-A112553661EB}"/>
              </a:ext>
            </a:extLst>
          </p:cNvPr>
          <p:cNvSpPr txBox="1"/>
          <p:nvPr/>
        </p:nvSpPr>
        <p:spPr>
          <a:xfrm>
            <a:off x="3812222" y="3408506"/>
            <a:ext cx="1715490" cy="353943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Székesfehérvár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FA23CC32-217C-4002-95B3-245424F86207}"/>
              </a:ext>
            </a:extLst>
          </p:cNvPr>
          <p:cNvSpPr txBox="1"/>
          <p:nvPr/>
        </p:nvSpPr>
        <p:spPr>
          <a:xfrm>
            <a:off x="5527712" y="3412571"/>
            <a:ext cx="1715490" cy="353943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Tatabánya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A3071C3-3043-466F-8AAB-DF87124C3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10" y="1284342"/>
            <a:ext cx="1293061" cy="197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id="{0ABC4028-4073-4A58-B08C-E2166DD965B6}"/>
              </a:ext>
            </a:extLst>
          </p:cNvPr>
          <p:cNvSpPr txBox="1"/>
          <p:nvPr/>
        </p:nvSpPr>
        <p:spPr>
          <a:xfrm>
            <a:off x="7275594" y="3412571"/>
            <a:ext cx="1715490" cy="353943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17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Kecskemét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83" y="4001319"/>
            <a:ext cx="2219325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D21F66CD-49E8-4C43-84AD-DA4CB82A419F}"/>
              </a:ext>
            </a:extLst>
          </p:cNvPr>
          <p:cNvSpPr txBox="1"/>
          <p:nvPr/>
        </p:nvSpPr>
        <p:spPr>
          <a:xfrm>
            <a:off x="1105630" y="4105692"/>
            <a:ext cx="21507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>
                <a:solidFill>
                  <a:srgbClr val="06859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Fejlesztő: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4" grpId="0"/>
      <p:bldP spid="25" grpId="0"/>
      <p:bldP spid="26" grpId="0"/>
      <p:bldP spid="29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94000"/>
                <a:lumOff val="6000"/>
                <a:alpha val="97000"/>
              </a:schemeClr>
            </a:gs>
            <a:gs pos="100000">
              <a:schemeClr val="accent4">
                <a:lumMod val="75000"/>
                <a:alpha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86E38B6D-4683-4FE7-8E8E-7E23DF8F0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6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305400" y="282808"/>
            <a:ext cx="5087009" cy="954107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Előkészületi szakasz</a:t>
            </a:r>
          </a:p>
          <a:p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megfelelő 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builder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creator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kiválasztása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87" y="2308868"/>
            <a:ext cx="3815302" cy="2861476"/>
          </a:xfrm>
          <a:prstGeom prst="ellipse">
            <a:avLst/>
          </a:prstGeom>
          <a:ln>
            <a:solidFill>
              <a:srgbClr val="30B2BE"/>
            </a:solidFill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0" y="2439915"/>
            <a:ext cx="1749099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54" y="4240451"/>
            <a:ext cx="2535750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3" y="1536058"/>
            <a:ext cx="2004097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089" y="1536058"/>
            <a:ext cx="1950967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3" y="3340591"/>
            <a:ext cx="2075291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93" y="2442783"/>
            <a:ext cx="1941756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1443" y="3288860"/>
            <a:ext cx="1708613" cy="1571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A670AF6-8FCB-4376-ADB0-2FD09144DC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41" t="8717" r="2395"/>
          <a:stretch/>
        </p:blipFill>
        <p:spPr>
          <a:xfrm>
            <a:off x="6085678" y="134679"/>
            <a:ext cx="2964011" cy="2219748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F6F4511F-8866-4228-8680-3B7016112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5544" y="2376949"/>
            <a:ext cx="484607" cy="457684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7359DFD9-011A-41EE-B956-BCDDABDFEB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32" y="2946130"/>
            <a:ext cx="281981" cy="27414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65F87C1-A991-4865-952D-B8F3999942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0113" y="626303"/>
            <a:ext cx="1090862" cy="109086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DE49E3C-37DD-42CC-90D3-4979356327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020" y="426883"/>
            <a:ext cx="1567097" cy="156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7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" y="1607540"/>
            <a:ext cx="1530000" cy="153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38" y="1607540"/>
            <a:ext cx="1530000" cy="153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63" y="1607540"/>
            <a:ext cx="1530000" cy="153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71" y="1607540"/>
            <a:ext cx="1530000" cy="1530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34906" y="3382709"/>
            <a:ext cx="1734209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költség-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hatékonyság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191967" y="3292061"/>
            <a:ext cx="2483991" cy="1384995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adott honlapnak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az applikáción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belüli megnyitására szolgáló komponens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4398937" y="3389633"/>
            <a:ext cx="2622201" cy="67710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letölthető APK</a:t>
            </a:r>
          </a:p>
          <a:p>
            <a:pPr algn="ctr"/>
            <a:r>
              <a:rPr lang="hu-HU" sz="17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(</a:t>
            </a:r>
            <a:r>
              <a:rPr lang="hu-HU" sz="17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Android</a:t>
            </a:r>
            <a:r>
              <a:rPr lang="hu-HU" sz="17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hu-HU" sz="1700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Package</a:t>
            </a:r>
            <a:r>
              <a:rPr lang="hu-HU" sz="17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Kit)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6958248" y="3387937"/>
            <a:ext cx="1950846" cy="41549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dokumentáció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FE7917B-8604-4CD6-98B8-EE5895BA2FAD}"/>
              </a:ext>
            </a:extLst>
          </p:cNvPr>
          <p:cNvSpPr txBox="1"/>
          <p:nvPr/>
        </p:nvSpPr>
        <p:spPr>
          <a:xfrm>
            <a:off x="305400" y="282808"/>
            <a:ext cx="5087009" cy="954107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Előkészületi szakasz</a:t>
            </a:r>
          </a:p>
          <a:p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megfelelő 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builder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u-HU" sz="2100" dirty="0" err="1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creator</a:t>
            </a:r>
            <a:r>
              <a:rPr lang="hu-HU" sz="2100" dirty="0">
                <a:solidFill>
                  <a:srgbClr val="30B2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kiválasztása</a:t>
            </a:r>
          </a:p>
        </p:txBody>
      </p:sp>
    </p:spTree>
    <p:extLst>
      <p:ext uri="{BB962C8B-B14F-4D97-AF65-F5344CB8AC3E}">
        <p14:creationId xmlns:p14="http://schemas.microsoft.com/office/powerpoint/2010/main" val="32705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6" y="1930041"/>
            <a:ext cx="1530000" cy="153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36" y="1930041"/>
            <a:ext cx="1530000" cy="153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29" y="1930041"/>
            <a:ext cx="1530000" cy="15300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29849" y="3740404"/>
            <a:ext cx="2296996" cy="677108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tesztelés mobilon</a:t>
            </a:r>
          </a:p>
          <a:p>
            <a:pPr algn="ctr"/>
            <a:r>
              <a:rPr lang="hu-HU" sz="1700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(APK segítségével)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2421030" y="3709626"/>
            <a:ext cx="2088127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egyszerre akár 10 projekt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35EACE-4522-46F9-A228-D144AD2DE09D}"/>
              </a:ext>
            </a:extLst>
          </p:cNvPr>
          <p:cNvSpPr txBox="1"/>
          <p:nvPr/>
        </p:nvSpPr>
        <p:spPr>
          <a:xfrm>
            <a:off x="4671365" y="3704966"/>
            <a:ext cx="2088127" cy="738664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dokumentáció +</a:t>
            </a:r>
          </a:p>
          <a:p>
            <a:pPr algn="ctr"/>
            <a:r>
              <a:rPr lang="hu-HU" sz="2100" b="1" dirty="0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videós </a:t>
            </a:r>
            <a:r>
              <a:rPr lang="hu-HU" sz="2100" b="1" dirty="0" err="1">
                <a:solidFill>
                  <a:srgbClr val="06859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tutoriálok</a:t>
            </a:r>
            <a:endParaRPr lang="hu-HU" sz="2100" b="1" dirty="0">
              <a:solidFill>
                <a:srgbClr val="06859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4759EB6B-535A-4DD5-A855-BA9735814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922" y="1917251"/>
            <a:ext cx="1530000" cy="1530000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894FC18D-D674-42DF-9584-2624FF196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49" y="200210"/>
            <a:ext cx="5297841" cy="990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D31021B-B3BE-4181-B1BF-C37CBC573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922" y="1768041"/>
            <a:ext cx="1692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65000"/>
                  </a:schemeClr>
                </a:solidFill>
              </a:rPr>
              <a:t>9</a:t>
            </a:fld>
            <a:endParaRPr lang="en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4595BC0-2BCB-4E58-B332-0F4214625956}"/>
              </a:ext>
            </a:extLst>
          </p:cNvPr>
          <p:cNvSpPr txBox="1"/>
          <p:nvPr/>
        </p:nvSpPr>
        <p:spPr>
          <a:xfrm>
            <a:off x="294288" y="268630"/>
            <a:ext cx="8110095" cy="630942"/>
          </a:xfrm>
          <a:prstGeom prst="rect">
            <a:avLst/>
          </a:prstGeom>
          <a:noFill/>
          <a:effectLst>
            <a:softEdge rad="6731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3500" b="1" dirty="0" err="1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Thunkable</a:t>
            </a:r>
            <a:r>
              <a:rPr lang="hu-HU" sz="3500" b="1" dirty="0">
                <a:solidFill>
                  <a:srgbClr val="0685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Design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9" y="1002939"/>
            <a:ext cx="8201941" cy="39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8EC71D9-1F80-41F8-9968-89C42B5D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54407">
            <a:off x="28685" y="147550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APPropó fejlődés"/>
</p:tagLst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322B3A"/>
      </a:dk1>
      <a:lt1>
        <a:srgbClr val="FFFFFF"/>
      </a:lt1>
      <a:dk2>
        <a:srgbClr val="B6B4BE"/>
      </a:dk2>
      <a:lt2>
        <a:srgbClr val="F1ECEE"/>
      </a:lt2>
      <a:accent1>
        <a:srgbClr val="ECA3BD"/>
      </a:accent1>
      <a:accent2>
        <a:srgbClr val="B9A9E9"/>
      </a:accent2>
      <a:accent3>
        <a:srgbClr val="A1CAF3"/>
      </a:accent3>
      <a:accent4>
        <a:srgbClr val="A9E9D5"/>
      </a:accent4>
      <a:accent5>
        <a:srgbClr val="C3E299"/>
      </a:accent5>
      <a:accent6>
        <a:srgbClr val="F7DDAD"/>
      </a:accent6>
      <a:hlink>
        <a:srgbClr val="55406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200</Words>
  <Application>Microsoft Office PowerPoint</Application>
  <PresentationFormat>Diavetítés a képernyőre (16:9 oldalarány)</PresentationFormat>
  <Paragraphs>97</Paragraphs>
  <Slides>30</Slides>
  <Notes>30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Raleway Thin</vt:lpstr>
      <vt:lpstr>Segoe UI Black</vt:lpstr>
      <vt:lpstr>Satisfy</vt:lpstr>
      <vt:lpstr>Calibri</vt:lpstr>
      <vt:lpstr>Arial</vt:lpstr>
      <vt:lpstr>SlidesCarnival base template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APPropó fejlődés</dc:title>
  <dc:creator>Csapó Noémi</dc:creator>
  <cp:lastModifiedBy>Nagy Zsuzsanna</cp:lastModifiedBy>
  <cp:revision>159</cp:revision>
  <dcterms:modified xsi:type="dcterms:W3CDTF">2022-05-13T07:50:58Z</dcterms:modified>
</cp:coreProperties>
</file>