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4610100" cy="3460750"/>
  <p:notesSz cx="4610100" cy="3460750"/>
  <p:custDataLst>
    <p:tags r:id="rId29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191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78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373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9F9F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237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373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9F9F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373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9F9F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373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373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52094"/>
            <a:ext cx="4608195" cy="3104515"/>
          </a:xfrm>
          <a:custGeom>
            <a:avLst/>
            <a:gdLst/>
            <a:ahLst/>
            <a:cxnLst/>
            <a:rect l="l" t="t" r="r" b="b"/>
            <a:pathLst>
              <a:path w="4608195" h="3104515">
                <a:moveTo>
                  <a:pt x="4607940" y="3103956"/>
                </a:moveTo>
                <a:lnTo>
                  <a:pt x="4607940" y="0"/>
                </a:lnTo>
                <a:lnTo>
                  <a:pt x="0" y="0"/>
                </a:lnTo>
                <a:lnTo>
                  <a:pt x="0" y="3103956"/>
                </a:lnTo>
                <a:lnTo>
                  <a:pt x="4607940" y="3103956"/>
                </a:lnTo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0"/>
            <a:ext cx="4608195" cy="352425"/>
          </a:xfrm>
          <a:custGeom>
            <a:avLst/>
            <a:gdLst/>
            <a:ahLst/>
            <a:cxnLst/>
            <a:rect l="l" t="t" r="r" b="b"/>
            <a:pathLst>
              <a:path w="4608195" h="352425">
                <a:moveTo>
                  <a:pt x="0" y="352043"/>
                </a:moveTo>
                <a:lnTo>
                  <a:pt x="4607940" y="352043"/>
                </a:lnTo>
                <a:lnTo>
                  <a:pt x="4607940" y="0"/>
                </a:lnTo>
                <a:lnTo>
                  <a:pt x="0" y="0"/>
                </a:lnTo>
                <a:lnTo>
                  <a:pt x="0" y="352043"/>
                </a:lnTo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010" y="100625"/>
            <a:ext cx="4388078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F9F9F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2666" y="620479"/>
            <a:ext cx="3904767" cy="233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237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1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99114" y="3236175"/>
            <a:ext cx="135254" cy="114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2373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dig.balazs@btk.elte.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3.xml"/><Relationship Id="rId7" Type="http://schemas.openxmlformats.org/officeDocument/2006/relationships/slide" Target="slide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github.com/codelucas/newspaper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ivany.hu/vilagom/2019/10/08/technologia-nyelv-eloiteletek/" TargetMode="External"/><Relationship Id="rId7" Type="http://schemas.openxmlformats.org/officeDocument/2006/relationships/hyperlink" Target="https://m2.mtmt.hu/api/publication/3063700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nzervtelefon.blog.hu/2018/03/23/irj_10_mondatot_megmondom_ki_vagy_nyelveszet_a_bunuldozes_szolgalataban" TargetMode="External"/><Relationship Id="rId5" Type="http://schemas.openxmlformats.org/officeDocument/2006/relationships/hyperlink" Target="https://index.hu/techtud/tortenelem/2019/10/15/ketszaz_ev_alatt_haromszor_volt_boldog_a_nyugati_ember/" TargetMode="External"/><Relationship Id="rId4" Type="http://schemas.openxmlformats.org/officeDocument/2006/relationships/hyperlink" Target="https://index.hu/techtud/2019/11/10/tnt_podcast_ranki_sara_bunugyi_nyelveszet_nyelvi_profilozas_gyuloletbeszed_bortonnyel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"/>
            <a:ext cx="4608195" cy="3456304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7940" y="3456000"/>
                </a:lnTo>
                <a:lnTo>
                  <a:pt x="4607940" y="0"/>
                </a:lnTo>
                <a:lnTo>
                  <a:pt x="0" y="0"/>
                </a:lnTo>
                <a:lnTo>
                  <a:pt x="0" y="3456000"/>
                </a:lnTo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294" y="877145"/>
            <a:ext cx="34715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solidFill>
                  <a:srgbClr val="22373A"/>
                </a:solidFill>
                <a:latin typeface="Trebuchet MS"/>
                <a:cs typeface="Trebuchet MS"/>
              </a:rPr>
              <a:t>Online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400" spc="85" dirty="0">
                <a:solidFill>
                  <a:srgbClr val="22373A"/>
                </a:solidFill>
                <a:latin typeface="Trebuchet MS"/>
                <a:cs typeface="Trebuchet MS"/>
              </a:rPr>
              <a:t>s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400" spc="-75" dirty="0">
                <a:solidFill>
                  <a:srgbClr val="22373A"/>
                </a:solidFill>
                <a:latin typeface="Trebuchet MS"/>
                <a:cs typeface="Trebuchet MS"/>
              </a:rPr>
              <a:t>j</a:t>
            </a:r>
            <a:r>
              <a:rPr sz="1400" spc="-10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</a:rPr>
              <a:t>ócik</a:t>
            </a:r>
            <a:r>
              <a:rPr sz="1400" spc="10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400" spc="20" dirty="0">
                <a:solidFill>
                  <a:srgbClr val="22373A"/>
                </a:solidFill>
                <a:latin typeface="Trebuchet MS"/>
                <a:cs typeface="Trebuchet MS"/>
              </a:rPr>
              <a:t>ek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400" spc="35" dirty="0">
                <a:solidFill>
                  <a:srgbClr val="22373A"/>
                </a:solidFill>
                <a:latin typeface="Trebuchet MS"/>
                <a:cs typeface="Trebuchet MS"/>
              </a:rPr>
              <a:t>adat</a:t>
            </a:r>
            <a:r>
              <a:rPr sz="1400" spc="20" dirty="0">
                <a:solidFill>
                  <a:srgbClr val="22373A"/>
                </a:solidFill>
                <a:latin typeface="Trebuchet MS"/>
                <a:cs typeface="Trebuchet MS"/>
              </a:rPr>
              <a:t>b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</a:rPr>
              <a:t>ázis</a:t>
            </a:r>
            <a:r>
              <a:rPr sz="1400" spc="20" dirty="0">
                <a:solidFill>
                  <a:srgbClr val="22373A"/>
                </a:solidFill>
                <a:latin typeface="Trebuchet MS"/>
                <a:cs typeface="Trebuchet MS"/>
              </a:rPr>
              <a:t>b</a:t>
            </a:r>
            <a:r>
              <a:rPr sz="1400" spc="4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400" spc="45" dirty="0">
                <a:solidFill>
                  <a:srgbClr val="22373A"/>
                </a:solidFill>
                <a:latin typeface="Trebuchet MS"/>
                <a:cs typeface="Trebuchet MS"/>
              </a:rPr>
              <a:t>end</a:t>
            </a:r>
            <a:r>
              <a:rPr sz="1400" spc="35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sz="1400" spc="-50" dirty="0">
                <a:solidFill>
                  <a:srgbClr val="22373A"/>
                </a:solidFill>
                <a:latin typeface="Trebuchet MS"/>
                <a:cs typeface="Trebuchet MS"/>
              </a:rPr>
              <a:t>z</a:t>
            </a:r>
            <a:r>
              <a:rPr sz="1400" spc="40" dirty="0">
                <a:solidFill>
                  <a:srgbClr val="22373A"/>
                </a:solidFill>
                <a:latin typeface="Trebuchet MS"/>
                <a:cs typeface="Trebuchet MS"/>
              </a:rPr>
              <a:t>ése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94" y="1139057"/>
            <a:ext cx="193230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</a:rPr>
              <a:t>we</a:t>
            </a:r>
            <a:r>
              <a:rPr sz="1400" spc="5" dirty="0">
                <a:solidFill>
                  <a:srgbClr val="22373A"/>
                </a:solidFill>
                <a:latin typeface="Trebuchet MS"/>
                <a:cs typeface="Trebuchet MS"/>
              </a:rPr>
              <a:t>b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400" spc="-3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40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400" spc="-1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400" spc="100" dirty="0">
                <a:solidFill>
                  <a:srgbClr val="22373A"/>
                </a:solidFill>
                <a:latin typeface="Trebuchet MS"/>
                <a:cs typeface="Trebuchet MS"/>
              </a:rPr>
              <a:t>s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400" spc="30" dirty="0">
                <a:solidFill>
                  <a:srgbClr val="22373A"/>
                </a:solidFill>
                <a:latin typeface="Trebuchet MS"/>
                <a:cs typeface="Trebuchet MS"/>
              </a:rPr>
              <a:t>segítsé</a:t>
            </a:r>
            <a:r>
              <a:rPr sz="1400" spc="10" dirty="0">
                <a:solidFill>
                  <a:srgbClr val="22373A"/>
                </a:solidFill>
                <a:latin typeface="Trebuchet MS"/>
                <a:cs typeface="Trebuchet MS"/>
              </a:rPr>
              <a:t>g</a:t>
            </a:r>
            <a:r>
              <a:rPr sz="1400" dirty="0">
                <a:solidFill>
                  <a:srgbClr val="22373A"/>
                </a:solidFill>
                <a:latin typeface="Trebuchet MS"/>
                <a:cs typeface="Trebuchet MS"/>
              </a:rPr>
              <a:t>év</a:t>
            </a:r>
            <a:r>
              <a:rPr sz="1400" spc="10" dirty="0">
                <a:solidFill>
                  <a:srgbClr val="22373A"/>
                </a:solidFill>
                <a:latin typeface="Trebuchet MS"/>
                <a:cs typeface="Trebuchet MS"/>
              </a:rPr>
              <a:t>el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994" y="1540278"/>
            <a:ext cx="3888104" cy="0"/>
          </a:xfrm>
          <a:custGeom>
            <a:avLst/>
            <a:gdLst/>
            <a:ahLst/>
            <a:cxnLst/>
            <a:rect l="l" t="t" r="r" b="b"/>
            <a:pathLst>
              <a:path w="3888104">
                <a:moveTo>
                  <a:pt x="0" y="0"/>
                </a:moveTo>
                <a:lnTo>
                  <a:pt x="3888051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7294" y="1832356"/>
            <a:ext cx="3069590" cy="735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Indig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B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09100"/>
              </a:lnSpc>
            </a:pPr>
            <a:r>
              <a:rPr sz="700" spc="-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700" spc="15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7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700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ös </a:t>
            </a:r>
            <a:r>
              <a:rPr sz="7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700" spc="2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7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ánd </a:t>
            </a:r>
            <a:r>
              <a:rPr sz="700" spc="-3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udomá</a:t>
            </a:r>
            <a:r>
              <a:rPr sz="700" spc="2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7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700" spc="15" dirty="0">
                <a:solidFill>
                  <a:srgbClr val="22373A"/>
                </a:solidFill>
                <a:latin typeface="Calibri"/>
                <a:cs typeface="Calibri"/>
              </a:rPr>
              <a:t>eg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ye</a:t>
            </a:r>
            <a:r>
              <a:rPr sz="7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700" spc="5" dirty="0">
                <a:solidFill>
                  <a:srgbClr val="22373A"/>
                </a:solidFill>
                <a:latin typeface="Calibri"/>
                <a:cs typeface="Calibri"/>
              </a:rPr>
              <a:t>em,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700" spc="15" dirty="0">
                <a:solidFill>
                  <a:srgbClr val="22373A"/>
                </a:solidFill>
                <a:latin typeface="Calibri"/>
                <a:cs typeface="Calibri"/>
              </a:rPr>
              <a:t>Digi</a:t>
            </a:r>
            <a:r>
              <a:rPr sz="7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700" spc="2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lis </a:t>
            </a:r>
            <a:r>
              <a:rPr sz="700" spc="40" dirty="0">
                <a:solidFill>
                  <a:srgbClr val="22373A"/>
                </a:solidFill>
                <a:latin typeface="Calibri"/>
                <a:cs typeface="Calibri"/>
              </a:rPr>
              <a:t>Bö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700" spc="30" dirty="0">
                <a:solidFill>
                  <a:srgbClr val="22373A"/>
                </a:solidFill>
                <a:latin typeface="Calibri"/>
                <a:cs typeface="Calibri"/>
              </a:rPr>
              <a:t>csés</a:t>
            </a:r>
            <a:r>
              <a:rPr sz="700" spc="2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et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700" spc="20" dirty="0">
                <a:solidFill>
                  <a:srgbClr val="22373A"/>
                </a:solidFill>
                <a:latin typeface="Calibri"/>
                <a:cs typeface="Calibri"/>
              </a:rPr>
              <a:t>özpont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 N</a:t>
            </a:r>
            <a:r>
              <a:rPr sz="7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700" spc="4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700" spc="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700" spc="25" dirty="0">
                <a:solidFill>
                  <a:srgbClr val="22373A"/>
                </a:solidFill>
                <a:latin typeface="Calibri"/>
                <a:cs typeface="Calibri"/>
              </a:rPr>
              <a:t>vtudomá</a:t>
            </a:r>
            <a:r>
              <a:rPr sz="700" spc="15" dirty="0">
                <a:solidFill>
                  <a:srgbClr val="22373A"/>
                </a:solidFill>
                <a:latin typeface="Calibri"/>
                <a:cs typeface="Calibri"/>
              </a:rPr>
              <a:t>nyi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700" spc="20" dirty="0">
                <a:solidFill>
                  <a:srgbClr val="22373A"/>
                </a:solidFill>
                <a:latin typeface="Calibri"/>
                <a:cs typeface="Calibri"/>
              </a:rPr>
              <a:t>In</a:t>
            </a:r>
            <a:r>
              <a:rPr sz="7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700" spc="15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zet</a:t>
            </a:r>
            <a:r>
              <a:rPr sz="700" spc="-3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7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700" spc="4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700" spc="5" dirty="0">
                <a:solidFill>
                  <a:srgbClr val="22373A"/>
                </a:solidFill>
                <a:latin typeface="Calibri"/>
                <a:cs typeface="Calibri"/>
              </a:rPr>
              <a:t>lv</a:t>
            </a:r>
            <a:r>
              <a:rPr sz="700" spc="-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echno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700" spc="25" dirty="0">
                <a:solidFill>
                  <a:srgbClr val="22373A"/>
                </a:solidFill>
                <a:latin typeface="Calibri"/>
                <a:cs typeface="Calibri"/>
              </a:rPr>
              <a:t>ógiai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 és 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Al</a:t>
            </a:r>
            <a:r>
              <a:rPr sz="700" spc="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700" spc="2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700" spc="30" dirty="0">
                <a:solidFill>
                  <a:srgbClr val="22373A"/>
                </a:solidFill>
                <a:latin typeface="Calibri"/>
                <a:cs typeface="Calibri"/>
              </a:rPr>
              <a:t>lma</a:t>
            </a:r>
            <a:r>
              <a:rPr sz="700" spc="1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ott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7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700" spc="4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700" spc="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700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700" spc="30" dirty="0">
                <a:solidFill>
                  <a:srgbClr val="22373A"/>
                </a:solidFill>
                <a:latin typeface="Calibri"/>
                <a:cs typeface="Calibri"/>
              </a:rPr>
              <a:t>és</a:t>
            </a:r>
            <a:r>
              <a:rPr sz="700" spc="2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700" spc="15" dirty="0">
                <a:solidFill>
                  <a:srgbClr val="22373A"/>
                </a:solidFill>
                <a:latin typeface="Calibri"/>
                <a:cs typeface="Calibri"/>
              </a:rPr>
              <a:t>eti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700" spc="20" dirty="0">
                <a:solidFill>
                  <a:srgbClr val="22373A"/>
                </a:solidFill>
                <a:latin typeface="Calibri"/>
                <a:cs typeface="Calibri"/>
              </a:rPr>
              <a:t>Osz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700" spc="25" dirty="0">
                <a:solidFill>
                  <a:srgbClr val="22373A"/>
                </a:solidFill>
                <a:latin typeface="Calibri"/>
                <a:cs typeface="Calibri"/>
              </a:rPr>
              <a:t>ál</a:t>
            </a:r>
            <a:r>
              <a:rPr sz="700" spc="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spc="20" dirty="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indig.</a:t>
            </a:r>
            <a:r>
              <a:rPr sz="700" spc="15" dirty="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700" spc="25" dirty="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700" spc="30" dirty="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la</a:t>
            </a:r>
            <a:r>
              <a:rPr sz="700" spc="15" dirty="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z</a:t>
            </a:r>
            <a:r>
              <a:rPr sz="700" spc="35" dirty="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s@btk</a:t>
            </a:r>
            <a:r>
              <a:rPr sz="700" spc="-45" dirty="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700" spc="20" dirty="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el</a:t>
            </a:r>
            <a:r>
              <a:rPr sz="700" spc="5" dirty="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700" spc="10" dirty="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e.hu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"/>
            <a:ext cx="4608195" cy="3456304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7940" y="3456000"/>
                </a:lnTo>
                <a:lnTo>
                  <a:pt x="4607940" y="0"/>
                </a:lnTo>
                <a:lnTo>
                  <a:pt x="0" y="0"/>
                </a:lnTo>
                <a:lnTo>
                  <a:pt x="0" y="3456000"/>
                </a:lnTo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99515" y="1480014"/>
            <a:ext cx="2767965" cy="207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A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 </a:t>
            </a:r>
            <a:r>
              <a:rPr sz="1400" spc="2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k</a:t>
            </a:r>
            <a:r>
              <a:rPr sz="140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l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a</a:t>
            </a:r>
            <a:r>
              <a:rPr sz="1400" spc="8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s</a:t>
            </a:r>
            <a:r>
              <a:rPr sz="1400" spc="2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szi</a:t>
            </a:r>
            <a:r>
              <a:rPr sz="1400" spc="1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k</a:t>
            </a:r>
            <a:r>
              <a:rPr sz="1400" spc="8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us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 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we</a:t>
            </a:r>
            <a:r>
              <a:rPr sz="1400" spc="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b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a</a:t>
            </a:r>
            <a:r>
              <a:rPr sz="1400" spc="-3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r</a:t>
            </a:r>
            <a:r>
              <a:rPr sz="140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a</a:t>
            </a:r>
            <a:r>
              <a:rPr sz="1400" spc="-1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t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á</a:t>
            </a:r>
            <a:r>
              <a:rPr sz="1400" spc="10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s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 </a:t>
            </a:r>
            <a:r>
              <a:rPr sz="1400" spc="-6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f</a:t>
            </a:r>
            <a:r>
              <a:rPr sz="1400" spc="6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o</a:t>
            </a:r>
            <a:r>
              <a:rPr sz="1400" spc="1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l</a:t>
            </a:r>
            <a:r>
              <a:rPr sz="1400" spc="-1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y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ama</a:t>
            </a:r>
            <a:r>
              <a:rPr sz="1400" spc="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t</a:t>
            </a:r>
            <a:r>
              <a:rPr sz="1400" spc="4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a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2215" y="1794138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>
                <a:moveTo>
                  <a:pt x="0" y="0"/>
                </a:moveTo>
                <a:lnTo>
                  <a:pt x="2783597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2215" y="1794138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>
                <a:moveTo>
                  <a:pt x="0" y="0"/>
                </a:moveTo>
                <a:lnTo>
                  <a:pt x="879048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dirty="0"/>
              <a:t>k</a:t>
            </a:r>
            <a:r>
              <a:rPr spc="-5" dirty="0"/>
              <a:t>l</a:t>
            </a:r>
            <a:r>
              <a:rPr dirty="0"/>
              <a:t>a</a:t>
            </a:r>
            <a:r>
              <a:rPr spc="50" dirty="0"/>
              <a:t>s</a:t>
            </a:r>
            <a:r>
              <a:rPr dirty="0"/>
              <a:t>szi</a:t>
            </a:r>
            <a:r>
              <a:rPr spc="-5" dirty="0"/>
              <a:t>k</a:t>
            </a:r>
            <a:r>
              <a:rPr spc="50" dirty="0"/>
              <a:t>us</a:t>
            </a:r>
            <a:r>
              <a:rPr spc="-50" dirty="0"/>
              <a:t> </a:t>
            </a:r>
            <a:r>
              <a:rPr dirty="0"/>
              <a:t>we</a:t>
            </a:r>
            <a:r>
              <a:rPr spc="-15" dirty="0"/>
              <a:t>b</a:t>
            </a:r>
            <a:r>
              <a:rPr spc="5" dirty="0"/>
              <a:t>a</a:t>
            </a:r>
            <a:r>
              <a:rPr spc="-45" dirty="0"/>
              <a:t>r</a:t>
            </a:r>
            <a:r>
              <a:rPr spc="-20" dirty="0"/>
              <a:t>a</a:t>
            </a:r>
            <a:r>
              <a:rPr spc="-25" dirty="0"/>
              <a:t>t</a:t>
            </a:r>
            <a:r>
              <a:rPr dirty="0"/>
              <a:t>á</a:t>
            </a:r>
            <a:r>
              <a:rPr spc="65" dirty="0"/>
              <a:t>s</a:t>
            </a:r>
            <a:r>
              <a:rPr spc="-50" dirty="0"/>
              <a:t> </a:t>
            </a:r>
            <a:r>
              <a:rPr spc="-60" dirty="0"/>
              <a:t>f</a:t>
            </a:r>
            <a:r>
              <a:rPr spc="30" dirty="0"/>
              <a:t>o</a:t>
            </a:r>
            <a:r>
              <a:rPr dirty="0"/>
              <a:t>l</a:t>
            </a:r>
            <a:r>
              <a:rPr spc="-30" dirty="0"/>
              <a:t>y</a:t>
            </a:r>
            <a:r>
              <a:rPr dirty="0"/>
              <a:t>ama</a:t>
            </a:r>
            <a:r>
              <a:rPr spc="-10" dirty="0"/>
              <a:t>t</a:t>
            </a:r>
            <a:r>
              <a:rPr spc="15" dirty="0"/>
              <a:t>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1697989" cy="0"/>
          </a:xfrm>
          <a:custGeom>
            <a:avLst/>
            <a:gdLst/>
            <a:ahLst/>
            <a:cxnLst/>
            <a:rect l="l" t="t" r="r" b="b"/>
            <a:pathLst>
              <a:path w="1697989">
                <a:moveTo>
                  <a:pt x="0" y="0"/>
                </a:moveTo>
                <a:lnTo>
                  <a:pt x="1697717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66083" rIns="0" bIns="0" rtlCol="0">
            <a:spAutoFit/>
          </a:bodyPr>
          <a:lstStyle/>
          <a:p>
            <a:pPr marL="259715" indent="-141605">
              <a:lnSpc>
                <a:spcPct val="100000"/>
              </a:lnSpc>
              <a:buClr>
                <a:srgbClr val="22373A"/>
              </a:buClr>
              <a:buFont typeface="Calibri"/>
              <a:buAutoNum type="arabicPeriod"/>
              <a:tabLst>
                <a:tab pos="260985" algn="l"/>
              </a:tabLst>
            </a:pPr>
            <a:r>
              <a:rPr spc="40" dirty="0"/>
              <a:t>In</a:t>
            </a:r>
            <a:r>
              <a:rPr spc="60" dirty="0"/>
              <a:t>d</a:t>
            </a:r>
            <a:r>
              <a:rPr spc="35" dirty="0"/>
              <a:t>íts </a:t>
            </a:r>
            <a:r>
              <a:rPr spc="40" dirty="0"/>
              <a:t>el</a:t>
            </a:r>
            <a:r>
              <a:rPr spc="35" dirty="0"/>
              <a:t> </a:t>
            </a:r>
            <a:r>
              <a:rPr spc="20" dirty="0"/>
              <a:t>egy</a:t>
            </a:r>
            <a:r>
              <a:rPr spc="35" dirty="0"/>
              <a:t> </a:t>
            </a:r>
            <a:r>
              <a:rPr dirty="0">
                <a:latin typeface="Trebuchet MS"/>
                <a:cs typeface="Trebuchet MS"/>
              </a:rPr>
              <a:t>tipe</a:t>
            </a:r>
            <a:r>
              <a:rPr spc="-15" dirty="0">
                <a:latin typeface="Trebuchet MS"/>
                <a:cs typeface="Trebuchet MS"/>
              </a:rPr>
              <a:t>g</a:t>
            </a:r>
            <a:r>
              <a:rPr dirty="0">
                <a:latin typeface="Trebuchet MS"/>
                <a:cs typeface="Trebuchet MS"/>
              </a:rPr>
              <a:t>őt</a:t>
            </a:r>
            <a:r>
              <a:rPr spc="-55" dirty="0">
                <a:latin typeface="Trebuchet MS"/>
                <a:cs typeface="Trebuchet MS"/>
              </a:rPr>
              <a:t> </a:t>
            </a:r>
            <a:r>
              <a:rPr spc="-30" dirty="0">
                <a:latin typeface="Trebuchet MS"/>
                <a:cs typeface="Trebuchet MS"/>
              </a:rPr>
              <a:t>(c</a:t>
            </a:r>
            <a:r>
              <a:rPr spc="-60" dirty="0">
                <a:latin typeface="Trebuchet MS"/>
                <a:cs typeface="Trebuchet MS"/>
              </a:rPr>
              <a:t>r</a:t>
            </a:r>
            <a:r>
              <a:rPr spc="10" dirty="0">
                <a:latin typeface="Trebuchet MS"/>
                <a:cs typeface="Trebuchet MS"/>
              </a:rPr>
              <a:t>a</a:t>
            </a:r>
            <a:r>
              <a:rPr spc="-30" dirty="0">
                <a:latin typeface="Trebuchet MS"/>
                <a:cs typeface="Trebuchet MS"/>
              </a:rPr>
              <a:t>w</a:t>
            </a:r>
            <a:r>
              <a:rPr spc="-20" dirty="0">
                <a:latin typeface="Trebuchet MS"/>
                <a:cs typeface="Trebuchet MS"/>
              </a:rPr>
              <a:t>ler)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-5" dirty="0"/>
              <a:t>v</a:t>
            </a:r>
            <a:r>
              <a:rPr spc="40" dirty="0"/>
              <a:t>a</a:t>
            </a:r>
            <a:r>
              <a:rPr spc="45" dirty="0"/>
              <a:t>l</a:t>
            </a:r>
            <a:r>
              <a:rPr spc="55" dirty="0"/>
              <a:t>ami</a:t>
            </a:r>
            <a:r>
              <a:rPr spc="15" dirty="0"/>
              <a:t>l</a:t>
            </a:r>
            <a:r>
              <a:rPr dirty="0"/>
              <a:t>y</a:t>
            </a:r>
            <a:r>
              <a:rPr spc="45" dirty="0"/>
              <a:t>en</a:t>
            </a:r>
            <a:r>
              <a:rPr spc="35" dirty="0"/>
              <a:t> </a:t>
            </a:r>
            <a:r>
              <a:rPr spc="15" dirty="0"/>
              <a:t>k</a:t>
            </a:r>
            <a:r>
              <a:rPr spc="20" dirty="0"/>
              <a:t>e</a:t>
            </a:r>
            <a:r>
              <a:rPr spc="10" dirty="0"/>
              <a:t>z</a:t>
            </a:r>
            <a:r>
              <a:rPr spc="30" dirty="0"/>
              <a:t>deti</a:t>
            </a:r>
            <a:r>
              <a:rPr spc="35" dirty="0"/>
              <a:t> </a:t>
            </a:r>
            <a:r>
              <a:rPr spc="40" dirty="0"/>
              <a:t>pa</a:t>
            </a:r>
            <a:r>
              <a:rPr spc="-5" dirty="0"/>
              <a:t>r</a:t>
            </a:r>
            <a:r>
              <a:rPr spc="35" dirty="0"/>
              <a:t>amé</a:t>
            </a:r>
            <a:r>
              <a:rPr spc="5" dirty="0"/>
              <a:t>t</a:t>
            </a:r>
            <a:r>
              <a:rPr spc="25" dirty="0"/>
              <a:t>e</a:t>
            </a:r>
            <a:r>
              <a:rPr spc="-10" dirty="0"/>
              <a:t>r</a:t>
            </a:r>
            <a:r>
              <a:rPr spc="25" dirty="0"/>
              <a:t>ek</a:t>
            </a:r>
            <a:r>
              <a:rPr spc="15" dirty="0"/>
              <a:t>k</a:t>
            </a:r>
            <a:r>
              <a:rPr spc="40" dirty="0"/>
              <a:t>el</a:t>
            </a:r>
          </a:p>
          <a:p>
            <a:pPr marL="513080" lvl="1" indent="-96520">
              <a:lnSpc>
                <a:spcPct val="100000"/>
              </a:lnSpc>
              <a:spcBef>
                <a:spcPts val="484"/>
              </a:spcBef>
              <a:buClr>
                <a:srgbClr val="22373A"/>
              </a:buClr>
              <a:buFont typeface="Calibri"/>
              <a:buChar char="•"/>
              <a:tabLst>
                <a:tab pos="514350" algn="l"/>
              </a:tabLst>
            </a:pP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Indu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d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r>
              <a:rPr sz="9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domain,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mé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ség,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ség</a:t>
            </a:r>
            <a:endParaRPr sz="900">
              <a:latin typeface="Calibri"/>
              <a:cs typeface="Calibri"/>
            </a:endParaRPr>
          </a:p>
          <a:p>
            <a:pPr marL="259715" indent="-149860">
              <a:lnSpc>
                <a:spcPct val="100000"/>
              </a:lnSpc>
              <a:spcBef>
                <a:spcPts val="490"/>
              </a:spcBef>
              <a:buClr>
                <a:srgbClr val="22373A"/>
              </a:buClr>
              <a:buFont typeface="Calibri"/>
              <a:buAutoNum type="arabicPeriod"/>
              <a:tabLst>
                <a:tab pos="260985" algn="l"/>
              </a:tabLst>
            </a:pPr>
            <a:r>
              <a:rPr spc="10" dirty="0"/>
              <a:t>Au</a:t>
            </a:r>
            <a:r>
              <a:rPr spc="-10" dirty="0"/>
              <a:t>t</a:t>
            </a:r>
            <a:r>
              <a:rPr spc="30" dirty="0"/>
              <a:t>omati</a:t>
            </a:r>
            <a:r>
              <a:rPr spc="20" dirty="0"/>
              <a:t>k</a:t>
            </a:r>
            <a:r>
              <a:rPr spc="65" dirty="0"/>
              <a:t>u</a:t>
            </a:r>
            <a:r>
              <a:rPr spc="40" dirty="0"/>
              <a:t>s</a:t>
            </a:r>
            <a:r>
              <a:rPr spc="55" dirty="0"/>
              <a:t>an</a:t>
            </a:r>
            <a:r>
              <a:rPr spc="50" dirty="0"/>
              <a:t> </a:t>
            </a:r>
            <a:r>
              <a:rPr spc="40" dirty="0"/>
              <a:t>n</a:t>
            </a:r>
            <a:r>
              <a:rPr dirty="0"/>
              <a:t>y</a:t>
            </a:r>
            <a:r>
              <a:rPr spc="25" dirty="0"/>
              <a:t>e</a:t>
            </a:r>
            <a:r>
              <a:rPr spc="10" dirty="0"/>
              <a:t>r</a:t>
            </a:r>
            <a:r>
              <a:rPr spc="35" dirty="0"/>
              <a:t>jél</a:t>
            </a:r>
            <a:r>
              <a:rPr spc="50" dirty="0"/>
              <a:t> </a:t>
            </a:r>
            <a:r>
              <a:rPr spc="30" dirty="0"/>
              <a:t>ki</a:t>
            </a:r>
            <a:r>
              <a:rPr spc="50" dirty="0"/>
              <a:t> </a:t>
            </a:r>
            <a:r>
              <a:rPr spc="30" dirty="0"/>
              <a:t>me</a:t>
            </a:r>
            <a:r>
              <a:rPr spc="10" dirty="0"/>
              <a:t>t</a:t>
            </a:r>
            <a:r>
              <a:rPr spc="45" dirty="0"/>
              <a:t>a</a:t>
            </a:r>
            <a:r>
              <a:rPr spc="40" dirty="0"/>
              <a:t>ada</a:t>
            </a:r>
            <a:r>
              <a:rPr spc="15" dirty="0"/>
              <a:t>t</a:t>
            </a:r>
            <a:r>
              <a:rPr spc="35" dirty="0"/>
              <a:t>o</a:t>
            </a:r>
            <a:r>
              <a:rPr spc="15" dirty="0"/>
              <a:t>k</a:t>
            </a:r>
            <a:r>
              <a:rPr spc="25" dirty="0"/>
              <a:t>at</a:t>
            </a:r>
          </a:p>
          <a:p>
            <a:pPr marL="259715" indent="-151130">
              <a:lnSpc>
                <a:spcPct val="100000"/>
              </a:lnSpc>
              <a:spcBef>
                <a:spcPts val="470"/>
              </a:spcBef>
              <a:buClr>
                <a:srgbClr val="22373A"/>
              </a:buClr>
              <a:buFont typeface="Calibri"/>
              <a:buAutoNum type="arabicPeriod"/>
              <a:tabLst>
                <a:tab pos="260985" algn="l"/>
              </a:tabLst>
            </a:pPr>
            <a:r>
              <a:rPr spc="25" dirty="0"/>
              <a:t>R</a:t>
            </a:r>
            <a:r>
              <a:rPr spc="45" dirty="0"/>
              <a:t>end</a:t>
            </a:r>
            <a:r>
              <a:rPr spc="30" dirty="0"/>
              <a:t>e</a:t>
            </a:r>
            <a:r>
              <a:rPr spc="10" dirty="0"/>
              <a:t>z</a:t>
            </a:r>
            <a:r>
              <a:rPr spc="55" dirty="0"/>
              <a:t>d</a:t>
            </a:r>
            <a:r>
              <a:rPr spc="50" dirty="0"/>
              <a:t> </a:t>
            </a:r>
            <a:r>
              <a:rPr spc="40" dirty="0"/>
              <a:t>adat</a:t>
            </a:r>
            <a:r>
              <a:rPr spc="35" dirty="0"/>
              <a:t>b</a:t>
            </a:r>
            <a:r>
              <a:rPr spc="40" dirty="0"/>
              <a:t>ázis</a:t>
            </a:r>
            <a:r>
              <a:rPr spc="50" dirty="0"/>
              <a:t>ba és </a:t>
            </a:r>
            <a:r>
              <a:rPr spc="45" dirty="0"/>
              <a:t>s</a:t>
            </a:r>
            <a:r>
              <a:rPr spc="40" dirty="0"/>
              <a:t>z</a:t>
            </a:r>
            <a:r>
              <a:rPr spc="35" dirty="0"/>
              <a:t>ol</a:t>
            </a:r>
            <a:r>
              <a:rPr spc="25" dirty="0"/>
              <a:t>g</a:t>
            </a:r>
            <a:r>
              <a:rPr spc="40" dirty="0"/>
              <a:t>á</a:t>
            </a:r>
            <a:r>
              <a:rPr spc="45" dirty="0"/>
              <a:t>l</a:t>
            </a:r>
            <a:r>
              <a:rPr spc="55" dirty="0"/>
              <a:t>d</a:t>
            </a:r>
            <a:r>
              <a:rPr spc="50" dirty="0"/>
              <a:t> </a:t>
            </a:r>
            <a:r>
              <a:rPr spc="30" dirty="0"/>
              <a:t>ki</a:t>
            </a:r>
          </a:p>
          <a:p>
            <a:pPr marL="6985" marR="75565">
              <a:lnSpc>
                <a:spcPct val="114599"/>
              </a:lnSpc>
              <a:spcBef>
                <a:spcPts val="795"/>
              </a:spcBef>
            </a:pPr>
            <a:r>
              <a:rPr spc="-30" dirty="0"/>
              <a:t>Mi</a:t>
            </a:r>
            <a:r>
              <a:rPr spc="50" dirty="0"/>
              <a:t> </a:t>
            </a:r>
            <a:r>
              <a:rPr spc="-5" dirty="0"/>
              <a:t>v</a:t>
            </a:r>
            <a:r>
              <a:rPr spc="55" dirty="0"/>
              <a:t>an</a:t>
            </a:r>
            <a:r>
              <a:rPr spc="50" dirty="0"/>
              <a:t> </a:t>
            </a:r>
            <a:r>
              <a:rPr spc="35" dirty="0"/>
              <a:t>ak</a:t>
            </a:r>
            <a:r>
              <a:rPr spc="25" dirty="0"/>
              <a:t>k</a:t>
            </a:r>
            <a:r>
              <a:rPr spc="30" dirty="0"/>
              <a:t>or</a:t>
            </a:r>
            <a:r>
              <a:rPr spc="50" dirty="0"/>
              <a:t> </a:t>
            </a:r>
            <a:r>
              <a:rPr spc="55" dirty="0"/>
              <a:t>ha</a:t>
            </a:r>
            <a:r>
              <a:rPr spc="50" dirty="0"/>
              <a:t> </a:t>
            </a:r>
            <a:r>
              <a:rPr spc="20" dirty="0"/>
              <a:t>egy</a:t>
            </a:r>
            <a:r>
              <a:rPr spc="50" dirty="0"/>
              <a:t> </a:t>
            </a:r>
            <a:r>
              <a:rPr spc="-15" dirty="0"/>
              <a:t>t</a:t>
            </a:r>
            <a:r>
              <a:rPr spc="20" dirty="0"/>
              <a:t>ör</a:t>
            </a:r>
            <a:r>
              <a:rPr dirty="0"/>
              <a:t>t</a:t>
            </a:r>
            <a:r>
              <a:rPr spc="40" dirty="0"/>
              <a:t>énész</a:t>
            </a:r>
            <a:r>
              <a:rPr spc="50" dirty="0"/>
              <a:t> </a:t>
            </a:r>
            <a:r>
              <a:rPr spc="20" dirty="0"/>
              <a:t>egy</a:t>
            </a:r>
            <a:r>
              <a:rPr spc="50" dirty="0"/>
              <a:t> </a:t>
            </a:r>
            <a:r>
              <a:rPr spc="40" dirty="0"/>
              <a:t>speciﬁk</a:t>
            </a:r>
            <a:r>
              <a:rPr spc="55" dirty="0"/>
              <a:t>us</a:t>
            </a:r>
            <a:r>
              <a:rPr spc="50" dirty="0"/>
              <a:t> </a:t>
            </a:r>
            <a:r>
              <a:rPr spc="30" dirty="0"/>
              <a:t>hírpor</a:t>
            </a:r>
            <a:r>
              <a:rPr spc="20" dirty="0"/>
              <a:t>t</a:t>
            </a:r>
            <a:r>
              <a:rPr spc="40" dirty="0"/>
              <a:t>á</a:t>
            </a:r>
            <a:r>
              <a:rPr spc="50" dirty="0"/>
              <a:t>l </a:t>
            </a:r>
            <a:r>
              <a:rPr spc="60" dirty="0"/>
              <a:t>ö</a:t>
            </a:r>
            <a:r>
              <a:rPr spc="30" dirty="0"/>
              <a:t>s</a:t>
            </a:r>
            <a:r>
              <a:rPr spc="45" dirty="0"/>
              <a:t>s</a:t>
            </a:r>
            <a:r>
              <a:rPr spc="35" dirty="0"/>
              <a:t>z</a:t>
            </a:r>
            <a:r>
              <a:rPr spc="50" dirty="0"/>
              <a:t>es </a:t>
            </a:r>
            <a:r>
              <a:rPr spc="30" dirty="0"/>
              <a:t>cikk</a:t>
            </a:r>
            <a:r>
              <a:rPr spc="45" dirty="0"/>
              <a:t>én</a:t>
            </a:r>
            <a:r>
              <a:rPr spc="20" dirty="0"/>
              <a:t> </a:t>
            </a:r>
            <a:r>
              <a:rPr spc="45" dirty="0"/>
              <a:t>s</a:t>
            </a:r>
            <a:r>
              <a:rPr spc="40" dirty="0"/>
              <a:t>z</a:t>
            </a:r>
            <a:r>
              <a:rPr spc="25" dirty="0"/>
              <a:t>e</a:t>
            </a:r>
            <a:r>
              <a:rPr spc="-10" dirty="0"/>
              <a:t>r</a:t>
            </a:r>
            <a:r>
              <a:rPr spc="30" dirty="0"/>
              <a:t>etné</a:t>
            </a:r>
            <a:r>
              <a:rPr spc="50" dirty="0"/>
              <a:t> </a:t>
            </a:r>
            <a:r>
              <a:rPr spc="20" dirty="0"/>
              <a:t>viz</a:t>
            </a:r>
            <a:r>
              <a:rPr spc="40" dirty="0"/>
              <a:t>s</a:t>
            </a:r>
            <a:r>
              <a:rPr spc="30" dirty="0"/>
              <a:t>g</a:t>
            </a:r>
            <a:r>
              <a:rPr spc="40" dirty="0"/>
              <a:t>á</a:t>
            </a:r>
            <a:r>
              <a:rPr spc="45" dirty="0"/>
              <a:t>lni</a:t>
            </a:r>
            <a:r>
              <a:rPr spc="50" dirty="0"/>
              <a:t> </a:t>
            </a:r>
            <a:r>
              <a:rPr spc="35" dirty="0"/>
              <a:t>az</a:t>
            </a:r>
            <a:r>
              <a:rPr spc="50" dirty="0"/>
              <a:t> </a:t>
            </a:r>
            <a:r>
              <a:rPr spc="25" dirty="0"/>
              <a:t>e</a:t>
            </a:r>
            <a:r>
              <a:rPr spc="-10" dirty="0"/>
              <a:t>r</a:t>
            </a:r>
            <a:r>
              <a:rPr spc="30" dirty="0"/>
              <a:t>edeti</a:t>
            </a:r>
            <a:r>
              <a:rPr spc="50" dirty="0"/>
              <a:t> </a:t>
            </a:r>
            <a:r>
              <a:rPr spc="40" dirty="0"/>
              <a:t>meg</a:t>
            </a:r>
            <a:r>
              <a:rPr spc="25" dirty="0"/>
              <a:t>n</a:t>
            </a:r>
            <a:r>
              <a:rPr spc="35" dirty="0"/>
              <a:t>yi</a:t>
            </a:r>
            <a:r>
              <a:rPr spc="15" dirty="0"/>
              <a:t>l</a:t>
            </a:r>
            <a:r>
              <a:rPr spc="-5" dirty="0"/>
              <a:t>v</a:t>
            </a:r>
            <a:r>
              <a:rPr spc="60" dirty="0"/>
              <a:t>ánu</a:t>
            </a:r>
            <a:r>
              <a:rPr spc="20" dirty="0"/>
              <a:t>l</a:t>
            </a:r>
            <a:r>
              <a:rPr spc="40" dirty="0"/>
              <a:t>á</a:t>
            </a:r>
            <a:r>
              <a:rPr spc="45" dirty="0"/>
              <a:t>so</a:t>
            </a:r>
            <a:r>
              <a:rPr spc="30" dirty="0"/>
              <a:t>ka</a:t>
            </a:r>
            <a:r>
              <a:rPr spc="-10" dirty="0"/>
              <a:t>t</a:t>
            </a:r>
            <a:r>
              <a:rPr spc="-20" dirty="0"/>
              <a:t>?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dirty="0"/>
              <a:t>k</a:t>
            </a:r>
            <a:r>
              <a:rPr spc="-5" dirty="0"/>
              <a:t>l</a:t>
            </a:r>
            <a:r>
              <a:rPr dirty="0"/>
              <a:t>a</a:t>
            </a:r>
            <a:r>
              <a:rPr spc="50" dirty="0"/>
              <a:t>s</a:t>
            </a:r>
            <a:r>
              <a:rPr dirty="0"/>
              <a:t>szi</a:t>
            </a:r>
            <a:r>
              <a:rPr spc="-5" dirty="0"/>
              <a:t>k</a:t>
            </a:r>
            <a:r>
              <a:rPr spc="50" dirty="0"/>
              <a:t>us</a:t>
            </a:r>
            <a:r>
              <a:rPr spc="-50" dirty="0"/>
              <a:t> </a:t>
            </a:r>
            <a:r>
              <a:rPr dirty="0"/>
              <a:t>we</a:t>
            </a:r>
            <a:r>
              <a:rPr spc="-15" dirty="0"/>
              <a:t>b</a:t>
            </a:r>
            <a:r>
              <a:rPr spc="5" dirty="0"/>
              <a:t>a</a:t>
            </a:r>
            <a:r>
              <a:rPr spc="-45" dirty="0"/>
              <a:t>r</a:t>
            </a:r>
            <a:r>
              <a:rPr spc="-20" dirty="0"/>
              <a:t>a</a:t>
            </a:r>
            <a:r>
              <a:rPr spc="-25" dirty="0"/>
              <a:t>t</a:t>
            </a:r>
            <a:r>
              <a:rPr dirty="0"/>
              <a:t>á</a:t>
            </a:r>
            <a:r>
              <a:rPr spc="65" dirty="0"/>
              <a:t>s</a:t>
            </a:r>
            <a:r>
              <a:rPr spc="-50" dirty="0"/>
              <a:t> </a:t>
            </a:r>
            <a:r>
              <a:rPr spc="-60" dirty="0"/>
              <a:t>f</a:t>
            </a:r>
            <a:r>
              <a:rPr spc="30" dirty="0"/>
              <a:t>o</a:t>
            </a:r>
            <a:r>
              <a:rPr dirty="0"/>
              <a:t>l</a:t>
            </a:r>
            <a:r>
              <a:rPr spc="-30" dirty="0"/>
              <a:t>y</a:t>
            </a:r>
            <a:r>
              <a:rPr dirty="0"/>
              <a:t>ama</a:t>
            </a:r>
            <a:r>
              <a:rPr spc="-10" dirty="0"/>
              <a:t>t</a:t>
            </a:r>
            <a:r>
              <a:rPr spc="15" dirty="0"/>
              <a:t>a</a:t>
            </a:r>
            <a:r>
              <a:rPr spc="-50" dirty="0"/>
              <a:t> </a:t>
            </a:r>
            <a:r>
              <a:rPr spc="-15" dirty="0"/>
              <a:t>(p</a:t>
            </a:r>
            <a:r>
              <a:rPr spc="-45" dirty="0"/>
              <a:t>r</a:t>
            </a:r>
            <a:r>
              <a:rPr spc="30" dirty="0"/>
              <a:t>ob</a:t>
            </a:r>
            <a:r>
              <a:rPr spc="5" dirty="0"/>
              <a:t>l</a:t>
            </a:r>
            <a:r>
              <a:rPr dirty="0"/>
              <a:t>émák)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1940560" cy="0"/>
          </a:xfrm>
          <a:custGeom>
            <a:avLst/>
            <a:gdLst/>
            <a:ahLst/>
            <a:cxnLst/>
            <a:rect l="l" t="t" r="r" b="b"/>
            <a:pathLst>
              <a:path w="1940560">
                <a:moveTo>
                  <a:pt x="0" y="0"/>
                </a:moveTo>
                <a:lnTo>
                  <a:pt x="1940228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5363" y="720225"/>
            <a:ext cx="3575685" cy="212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640" indent="-142240">
              <a:lnSpc>
                <a:spcPct val="100000"/>
              </a:lnSpc>
              <a:buClr>
                <a:srgbClr val="22373A"/>
              </a:buClr>
              <a:buFont typeface="Calibri"/>
              <a:buAutoNum type="arabicPeriod"/>
              <a:tabLst>
                <a:tab pos="168275" algn="l"/>
              </a:tabLst>
            </a:pP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Miért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bíz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meg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chívum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b</a:t>
            </a:r>
            <a:r>
              <a:rPr sz="1000" spc="85" dirty="0">
                <a:solidFill>
                  <a:srgbClr val="22373A"/>
                </a:solidFill>
                <a:latin typeface="Calibri"/>
                <a:cs typeface="Calibri"/>
              </a:rPr>
              <a:t>an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/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chi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ló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b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  <a:p>
            <a:pPr marL="420370" lvl="1" indent="-95885">
              <a:lnSpc>
                <a:spcPct val="100000"/>
              </a:lnSpc>
              <a:spcBef>
                <a:spcPts val="359"/>
              </a:spcBef>
              <a:buClr>
                <a:srgbClr val="22373A"/>
              </a:buClr>
              <a:buFont typeface="Calibri"/>
              <a:buChar char="•"/>
              <a:tabLst>
                <a:tab pos="421005" algn="l"/>
              </a:tabLst>
            </a:pPr>
            <a:r>
              <a:rPr sz="900" spc="-2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el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örhet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ék</a:t>
            </a:r>
            <a:r>
              <a:rPr sz="9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módosíthat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ák</a:t>
            </a:r>
            <a:endParaRPr sz="900">
              <a:latin typeface="Calibri"/>
              <a:cs typeface="Calibri"/>
            </a:endParaRPr>
          </a:p>
          <a:p>
            <a:pPr marL="167640" indent="-150495">
              <a:lnSpc>
                <a:spcPct val="100000"/>
              </a:lnSpc>
              <a:spcBef>
                <a:spcPts val="380"/>
              </a:spcBef>
              <a:buClr>
                <a:srgbClr val="22373A"/>
              </a:buClr>
              <a:buFont typeface="Calibri"/>
              <a:buAutoNum type="arabicPeriod"/>
              <a:tabLst>
                <a:tab pos="168275" algn="l"/>
              </a:tabLst>
            </a:pPr>
            <a:r>
              <a:rPr sz="1000" spc="-30" dirty="0">
                <a:solidFill>
                  <a:srgbClr val="22373A"/>
                </a:solidFill>
                <a:latin typeface="Calibri"/>
                <a:cs typeface="Calibri"/>
              </a:rPr>
              <a:t>Mi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an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ha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hián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os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chívum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  <a:p>
            <a:pPr marL="420370" lvl="1" indent="-95885">
              <a:lnSpc>
                <a:spcPct val="100000"/>
              </a:lnSpc>
              <a:spcBef>
                <a:spcPts val="359"/>
              </a:spcBef>
              <a:buClr>
                <a:srgbClr val="22373A"/>
              </a:buClr>
              <a:buFont typeface="Calibri"/>
              <a:buChar char="•"/>
              <a:tabLst>
                <a:tab pos="421005" algn="l"/>
              </a:tabLst>
            </a:pP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Nem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ég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mé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ség</a:t>
            </a:r>
            <a:endParaRPr sz="900">
              <a:latin typeface="Calibri"/>
              <a:cs typeface="Calibri"/>
            </a:endParaRPr>
          </a:p>
          <a:p>
            <a:pPr marL="420370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421005" algn="l"/>
              </a:tabLst>
            </a:pP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apdák</a:t>
            </a:r>
            <a:endParaRPr sz="900">
              <a:latin typeface="Calibri"/>
              <a:cs typeface="Calibri"/>
            </a:endParaRPr>
          </a:p>
          <a:p>
            <a:pPr marL="420370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421005" algn="l"/>
              </a:tabLst>
            </a:pP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Dinami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us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d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endParaRPr sz="900">
              <a:latin typeface="Calibri"/>
              <a:cs typeface="Calibri"/>
            </a:endParaRPr>
          </a:p>
          <a:p>
            <a:pPr marL="167640" indent="-151130">
              <a:lnSpc>
                <a:spcPct val="100000"/>
              </a:lnSpc>
              <a:spcBef>
                <a:spcPts val="380"/>
              </a:spcBef>
              <a:buClr>
                <a:srgbClr val="22373A"/>
              </a:buClr>
              <a:buFont typeface="Calibri"/>
              <a:buAutoNum type="arabicPeriod"/>
              <a:tabLst>
                <a:tab pos="168275" algn="l"/>
              </a:tabLst>
            </a:pPr>
            <a:r>
              <a:rPr sz="1000" spc="-30" dirty="0">
                <a:solidFill>
                  <a:srgbClr val="22373A"/>
                </a:solidFill>
                <a:latin typeface="Calibri"/>
                <a:cs typeface="Calibri"/>
              </a:rPr>
              <a:t>Mi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an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ha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sok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emét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amiből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ell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b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szni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t?</a:t>
            </a:r>
            <a:endParaRPr sz="1000">
              <a:latin typeface="Calibri"/>
              <a:cs typeface="Calibri"/>
            </a:endParaRPr>
          </a:p>
          <a:p>
            <a:pPr marL="420370" lvl="1" indent="-95885">
              <a:lnSpc>
                <a:spcPct val="100000"/>
              </a:lnSpc>
              <a:spcBef>
                <a:spcPts val="359"/>
              </a:spcBef>
              <a:buClr>
                <a:srgbClr val="22373A"/>
              </a:buClr>
              <a:buFont typeface="Calibri"/>
              <a:buChar char="•"/>
              <a:tabLst>
                <a:tab pos="421005" algn="l"/>
              </a:tabLst>
            </a:pPr>
            <a:r>
              <a:rPr sz="900" spc="-3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úl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sok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mé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ség</a:t>
            </a:r>
            <a:endParaRPr sz="900">
              <a:latin typeface="Calibri"/>
              <a:cs typeface="Calibri"/>
            </a:endParaRPr>
          </a:p>
          <a:p>
            <a:pPr marL="167640" indent="-154940">
              <a:lnSpc>
                <a:spcPct val="100000"/>
              </a:lnSpc>
              <a:spcBef>
                <a:spcPts val="380"/>
              </a:spcBef>
              <a:buClr>
                <a:srgbClr val="22373A"/>
              </a:buClr>
              <a:buFont typeface="Calibri"/>
              <a:buAutoNum type="arabicPeriod"/>
              <a:tabLst>
                <a:tab pos="168275" algn="l"/>
              </a:tabLst>
            </a:pP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Minőségbiz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osí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ás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?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8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Mi</a:t>
            </a:r>
            <a:r>
              <a:rPr sz="1000" spc="-4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is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  <a:p>
            <a:pPr marL="420370" lvl="1" indent="-95885">
              <a:lnSpc>
                <a:spcPct val="100000"/>
              </a:lnSpc>
              <a:spcBef>
                <a:spcPts val="359"/>
              </a:spcBef>
              <a:buClr>
                <a:srgbClr val="22373A"/>
              </a:buClr>
              <a:buFont typeface="Calibri"/>
              <a:buChar char="•"/>
              <a:tabLst>
                <a:tab pos="421005" algn="l"/>
              </a:tabLst>
            </a:pP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Nem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tudjuk</a:t>
            </a:r>
            <a:r>
              <a:rPr sz="9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hogy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100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mú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a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mi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esz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ü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ség</a:t>
            </a:r>
            <a:endParaRPr sz="900">
              <a:latin typeface="Calibri"/>
              <a:cs typeface="Calibri"/>
            </a:endParaRPr>
          </a:p>
          <a:p>
            <a:pPr marL="420370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421005" algn="l"/>
              </a:tabLst>
            </a:pP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ha a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mai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i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ek</a:t>
            </a:r>
            <a:r>
              <a:rPr sz="9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nem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j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9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or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biz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os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nem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jó</a:t>
            </a:r>
            <a:endParaRPr sz="900">
              <a:latin typeface="Calibri"/>
              <a:cs typeface="Calibri"/>
            </a:endParaRPr>
          </a:p>
          <a:p>
            <a:pPr marL="420370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421005" algn="l"/>
              </a:tabLst>
            </a:pPr>
            <a:r>
              <a:rPr sz="9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oli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sz="900" i="1" spc="35" dirty="0">
                <a:solidFill>
                  <a:srgbClr val="22373A"/>
                </a:solidFill>
                <a:latin typeface="Calibri"/>
                <a:cs typeface="Calibri"/>
              </a:rPr>
              <a:t>dis</a:t>
            </a:r>
            <a:r>
              <a:rPr sz="900" i="1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i="1" spc="30" dirty="0">
                <a:solidFill>
                  <a:srgbClr val="22373A"/>
                </a:solidFill>
                <a:latin typeface="Calibri"/>
                <a:cs typeface="Calibri"/>
              </a:rPr>
              <a:t>ant</a:t>
            </a:r>
            <a:r>
              <a:rPr sz="900" i="1" spc="4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i="1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i="1" spc="45" dirty="0">
                <a:solidFill>
                  <a:srgbClr val="22373A"/>
                </a:solidFill>
                <a:latin typeface="Calibri"/>
                <a:cs typeface="Calibri"/>
              </a:rPr>
              <a:t>ading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j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útja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dirty="0"/>
              <a:t>k</a:t>
            </a:r>
            <a:r>
              <a:rPr spc="-5" dirty="0"/>
              <a:t>l</a:t>
            </a:r>
            <a:r>
              <a:rPr dirty="0"/>
              <a:t>a</a:t>
            </a:r>
            <a:r>
              <a:rPr spc="50" dirty="0"/>
              <a:t>s</a:t>
            </a:r>
            <a:r>
              <a:rPr dirty="0"/>
              <a:t>szi</a:t>
            </a:r>
            <a:r>
              <a:rPr spc="-5" dirty="0"/>
              <a:t>k</a:t>
            </a:r>
            <a:r>
              <a:rPr spc="50" dirty="0"/>
              <a:t>us</a:t>
            </a:r>
            <a:r>
              <a:rPr spc="-50" dirty="0"/>
              <a:t> </a:t>
            </a:r>
            <a:r>
              <a:rPr dirty="0"/>
              <a:t>we</a:t>
            </a:r>
            <a:r>
              <a:rPr spc="-15" dirty="0"/>
              <a:t>b</a:t>
            </a:r>
            <a:r>
              <a:rPr spc="5" dirty="0"/>
              <a:t>a</a:t>
            </a:r>
            <a:r>
              <a:rPr spc="-45" dirty="0"/>
              <a:t>r</a:t>
            </a:r>
            <a:r>
              <a:rPr spc="-20" dirty="0"/>
              <a:t>a</a:t>
            </a:r>
            <a:r>
              <a:rPr spc="-25" dirty="0"/>
              <a:t>t</a:t>
            </a:r>
            <a:r>
              <a:rPr dirty="0"/>
              <a:t>á</a:t>
            </a:r>
            <a:r>
              <a:rPr spc="65" dirty="0"/>
              <a:t>s</a:t>
            </a:r>
            <a:r>
              <a:rPr spc="-50" dirty="0"/>
              <a:t> </a:t>
            </a:r>
            <a:r>
              <a:rPr spc="-60" dirty="0"/>
              <a:t>f</a:t>
            </a:r>
            <a:r>
              <a:rPr spc="30" dirty="0"/>
              <a:t>o</a:t>
            </a:r>
            <a:r>
              <a:rPr dirty="0"/>
              <a:t>l</a:t>
            </a:r>
            <a:r>
              <a:rPr spc="-30" dirty="0"/>
              <a:t>y</a:t>
            </a:r>
            <a:r>
              <a:rPr dirty="0"/>
              <a:t>ama</a:t>
            </a:r>
            <a:r>
              <a:rPr spc="-10" dirty="0"/>
              <a:t>t</a:t>
            </a:r>
            <a:r>
              <a:rPr spc="15" dirty="0"/>
              <a:t>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2183130" cy="0"/>
          </a:xfrm>
          <a:custGeom>
            <a:avLst/>
            <a:gdLst/>
            <a:ahLst/>
            <a:cxnLst/>
            <a:rect l="l" t="t" r="r" b="b"/>
            <a:pathLst>
              <a:path w="2183130">
                <a:moveTo>
                  <a:pt x="0" y="0"/>
                </a:moveTo>
                <a:lnTo>
                  <a:pt x="2182739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994" y="626642"/>
            <a:ext cx="3888067" cy="2610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"/>
            <a:ext cx="4608195" cy="3456304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7940" y="3456000"/>
                </a:lnTo>
                <a:lnTo>
                  <a:pt x="4607940" y="0"/>
                </a:lnTo>
                <a:lnTo>
                  <a:pt x="0" y="0"/>
                </a:lnTo>
                <a:lnTo>
                  <a:pt x="0" y="3456000"/>
                </a:lnTo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99515" y="1480014"/>
            <a:ext cx="2035175" cy="207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P</a:t>
            </a:r>
            <a:r>
              <a:rPr sz="1400" spc="-4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r</a:t>
            </a:r>
            <a:r>
              <a:rPr sz="1400" spc="7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ó</a:t>
            </a:r>
            <a:r>
              <a:rPr sz="1400" spc="6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b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á</a:t>
            </a:r>
            <a:r>
              <a:rPr sz="1400" spc="-1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ljuk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 </a:t>
            </a:r>
            <a:r>
              <a:rPr sz="1400" spc="3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meg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 </a:t>
            </a:r>
            <a:r>
              <a:rPr sz="1400" spc="5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m</a:t>
            </a:r>
            <a:r>
              <a:rPr sz="1400" spc="2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á</a:t>
            </a:r>
            <a:r>
              <a:rPr sz="1400" spc="6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shog</a:t>
            </a:r>
            <a:r>
              <a:rPr sz="1400" spc="7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y</a:t>
            </a:r>
            <a:r>
              <a:rPr sz="1400" spc="-17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!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2215" y="1794138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>
                <a:moveTo>
                  <a:pt x="0" y="0"/>
                </a:moveTo>
                <a:lnTo>
                  <a:pt x="2783597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2215" y="1794138"/>
            <a:ext cx="1318895" cy="0"/>
          </a:xfrm>
          <a:custGeom>
            <a:avLst/>
            <a:gdLst/>
            <a:ahLst/>
            <a:cxnLst/>
            <a:rect l="l" t="t" r="r" b="b"/>
            <a:pathLst>
              <a:path w="1318895">
                <a:moveTo>
                  <a:pt x="0" y="0"/>
                </a:moveTo>
                <a:lnTo>
                  <a:pt x="1318530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dirty="0"/>
              <a:t>we</a:t>
            </a:r>
            <a:r>
              <a:rPr spc="-15" dirty="0"/>
              <a:t>b</a:t>
            </a:r>
            <a:r>
              <a:rPr spc="5" dirty="0"/>
              <a:t>a</a:t>
            </a:r>
            <a:r>
              <a:rPr spc="-40" dirty="0"/>
              <a:t>r</a:t>
            </a:r>
            <a:r>
              <a:rPr dirty="0"/>
              <a:t>chi</a:t>
            </a:r>
            <a:r>
              <a:rPr spc="-20" dirty="0"/>
              <a:t>v</a:t>
            </a:r>
            <a:r>
              <a:rPr dirty="0"/>
              <a:t>á</a:t>
            </a:r>
            <a:r>
              <a:rPr spc="-20" dirty="0"/>
              <a:t>l</a:t>
            </a:r>
            <a:r>
              <a:rPr dirty="0"/>
              <a:t>á</a:t>
            </a:r>
            <a:r>
              <a:rPr spc="65" dirty="0"/>
              <a:t>s</a:t>
            </a:r>
            <a:r>
              <a:rPr spc="-50" dirty="0"/>
              <a:t> </a:t>
            </a:r>
            <a:r>
              <a:rPr spc="-180" dirty="0"/>
              <a:t>„</a:t>
            </a:r>
            <a:r>
              <a:rPr spc="-60" dirty="0"/>
              <a:t>t</a:t>
            </a:r>
            <a:r>
              <a:rPr spc="-5" dirty="0"/>
              <a:t>áv</a:t>
            </a:r>
            <a:r>
              <a:rPr spc="10" dirty="0"/>
              <a:t>oli</a:t>
            </a:r>
            <a:r>
              <a:rPr spc="-50" dirty="0"/>
              <a:t> </a:t>
            </a:r>
            <a:r>
              <a:rPr spc="30" dirty="0"/>
              <a:t>o</a:t>
            </a:r>
            <a:r>
              <a:rPr dirty="0"/>
              <a:t>l</a:t>
            </a:r>
            <a:r>
              <a:rPr spc="-20" dirty="0"/>
              <a:t>v</a:t>
            </a:r>
            <a:r>
              <a:rPr dirty="0"/>
              <a:t>a</a:t>
            </a:r>
            <a:r>
              <a:rPr spc="50" dirty="0"/>
              <a:t>s</a:t>
            </a:r>
            <a:r>
              <a:rPr dirty="0"/>
              <a:t>á</a:t>
            </a:r>
            <a:r>
              <a:rPr spc="45" dirty="0"/>
              <a:t>s</a:t>
            </a:r>
            <a:r>
              <a:rPr spc="-145" dirty="0"/>
              <a:t>”</a:t>
            </a:r>
            <a:r>
              <a:rPr spc="-50" dirty="0"/>
              <a:t> </a:t>
            </a:r>
            <a:r>
              <a:rPr spc="5" dirty="0"/>
              <a:t>meg</a:t>
            </a:r>
            <a:r>
              <a:rPr spc="-5" dirty="0"/>
              <a:t>k</a:t>
            </a:r>
            <a:r>
              <a:rPr spc="40" dirty="0"/>
              <a:t>ö</a:t>
            </a:r>
            <a:r>
              <a:rPr spc="-65" dirty="0"/>
              <a:t>z</a:t>
            </a:r>
            <a:r>
              <a:rPr spc="-15" dirty="0"/>
              <a:t>elí</a:t>
            </a:r>
            <a:r>
              <a:rPr spc="-35" dirty="0"/>
              <a:t>t</a:t>
            </a:r>
            <a:r>
              <a:rPr spc="25" dirty="0"/>
              <a:t>ésben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2425700" cy="0"/>
          </a:xfrm>
          <a:custGeom>
            <a:avLst/>
            <a:gdLst/>
            <a:ahLst/>
            <a:cxnLst/>
            <a:rect l="l" t="t" r="r" b="b"/>
            <a:pathLst>
              <a:path w="2425700">
                <a:moveTo>
                  <a:pt x="0" y="0"/>
                </a:moveTo>
                <a:lnTo>
                  <a:pt x="2425320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9051" y="461151"/>
            <a:ext cx="3811270" cy="277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3520" indent="-158750">
              <a:lnSpc>
                <a:spcPct val="100000"/>
              </a:lnSpc>
              <a:buClr>
                <a:srgbClr val="22373A"/>
              </a:buClr>
              <a:buFont typeface="Calibri"/>
              <a:buAutoNum type="arabicPeriod"/>
              <a:tabLst>
                <a:tab pos="224154" algn="l"/>
              </a:tabLst>
            </a:pPr>
            <a:r>
              <a:rPr sz="1000" spc="-12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együk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50" dirty="0">
                <a:solidFill>
                  <a:srgbClr val="22373A"/>
                </a:solidFill>
                <a:latin typeface="Trebuchet MS"/>
                <a:cs typeface="Trebuchet MS"/>
              </a:rPr>
              <a:t>f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el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u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si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é</a:t>
            </a:r>
            <a:r>
              <a:rPr sz="1000" spc="-3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désein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et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5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g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an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ér</a:t>
            </a:r>
            <a:r>
              <a:rPr sz="1000" spc="-3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elm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z</a:t>
            </a:r>
            <a:r>
              <a:rPr sz="1000" spc="-30" dirty="0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endParaRPr sz="1000">
              <a:latin typeface="Trebuchet MS"/>
              <a:cs typeface="Trebuchet MS"/>
            </a:endParaRPr>
          </a:p>
          <a:p>
            <a:pPr marL="223520" indent="-141605">
              <a:lnSpc>
                <a:spcPct val="100000"/>
              </a:lnSpc>
              <a:spcBef>
                <a:spcPts val="175"/>
              </a:spcBef>
              <a:buClr>
                <a:srgbClr val="22373A"/>
              </a:buClr>
              <a:buFont typeface="Calibri"/>
              <a:buAutoNum type="arabicPeriod"/>
              <a:tabLst>
                <a:tab pos="224154" algn="l"/>
              </a:tabLst>
            </a:pP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Gondo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an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zuk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andó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d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kat</a:t>
            </a:r>
            <a:endParaRPr sz="1000">
              <a:latin typeface="Calibri"/>
              <a:cs typeface="Calibri"/>
            </a:endParaRPr>
          </a:p>
          <a:p>
            <a:pPr marL="223520" indent="-149860">
              <a:lnSpc>
                <a:spcPct val="100000"/>
              </a:lnSpc>
              <a:spcBef>
                <a:spcPts val="175"/>
              </a:spcBef>
              <a:buClr>
                <a:srgbClr val="22373A"/>
              </a:buClr>
              <a:buFont typeface="Calibri"/>
              <a:buAutoNum type="arabicPeriod"/>
              <a:tabLst>
                <a:tab pos="224154" algn="l"/>
              </a:tabLst>
            </a:pP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Vi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ljuk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meg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et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hogy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ki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jük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es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tu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jdon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ai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at</a:t>
            </a:r>
            <a:endParaRPr sz="1000">
              <a:latin typeface="Calibri"/>
              <a:cs typeface="Calibri"/>
            </a:endParaRPr>
          </a:p>
          <a:p>
            <a:pPr marL="223520" indent="-150495">
              <a:lnSpc>
                <a:spcPct val="100000"/>
              </a:lnSpc>
              <a:spcBef>
                <a:spcPts val="175"/>
              </a:spcBef>
              <a:buClr>
                <a:srgbClr val="22373A"/>
              </a:buClr>
              <a:buFont typeface="Calibri"/>
              <a:buAutoNum type="arabicPeriod"/>
              <a:tabLst>
                <a:tab pos="224154" algn="l"/>
              </a:tabLst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me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rzett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in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ormáció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l 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ér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in</a:t>
            </a:r>
            <a:r>
              <a:rPr sz="1000" spc="65" dirty="0">
                <a:solidFill>
                  <a:srgbClr val="22373A"/>
                </a:solidFill>
                <a:latin typeface="Calibri"/>
                <a:cs typeface="Calibri"/>
              </a:rPr>
              <a:t>d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ítsuk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st</a:t>
            </a:r>
            <a:endParaRPr sz="1000">
              <a:latin typeface="Calibri"/>
              <a:cs typeface="Calibri"/>
            </a:endParaRPr>
          </a:p>
          <a:p>
            <a:pPr marL="223520" marR="1054100" indent="-154940">
              <a:lnSpc>
                <a:spcPct val="114599"/>
              </a:lnSpc>
              <a:buClr>
                <a:srgbClr val="22373A"/>
              </a:buClr>
              <a:buFont typeface="Calibri"/>
              <a:buAutoNum type="arabicPeriod"/>
              <a:tabLst>
                <a:tab pos="224154" algn="l"/>
              </a:tabLst>
            </a:pP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Mentsük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d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kat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–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sz="1000" spc="-55" dirty="0">
                <a:solidFill>
                  <a:srgbClr val="22373A"/>
                </a:solidFill>
                <a:latin typeface="Trebuchet MS"/>
                <a:cs typeface="Trebuchet MS"/>
              </a:rPr>
              <a:t>z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ek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az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Trebuchet MS"/>
                <a:cs typeface="Trebuchet MS"/>
              </a:rPr>
              <a:t>elsőd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le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g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50" dirty="0">
                <a:solidFill>
                  <a:srgbClr val="22373A"/>
                </a:solidFill>
                <a:latin typeface="Trebuchet MS"/>
                <a:cs typeface="Trebuchet MS"/>
              </a:rPr>
              <a:t>f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or</a:t>
            </a:r>
            <a:r>
              <a:rPr sz="1000" spc="-3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spc="35" dirty="0">
                <a:solidFill>
                  <a:srgbClr val="22373A"/>
                </a:solidFill>
                <a:latin typeface="Trebuchet MS"/>
                <a:cs typeface="Trebuchet MS"/>
              </a:rPr>
              <a:t>sdo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umentumaink</a:t>
            </a:r>
            <a:r>
              <a:rPr sz="1000" spc="-130" dirty="0">
                <a:solidFill>
                  <a:srgbClr val="22373A"/>
                </a:solidFill>
                <a:latin typeface="Trebuchet MS"/>
                <a:cs typeface="Trebuchet MS"/>
              </a:rPr>
              <a:t>!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Clr>
                <a:srgbClr val="22373A"/>
              </a:buClr>
              <a:buFont typeface="Calibri"/>
              <a:buAutoNum type="arabicPeriod"/>
            </a:pPr>
            <a:endParaRPr sz="1150">
              <a:latin typeface="Times New Roman"/>
              <a:cs typeface="Times New Roman"/>
            </a:endParaRPr>
          </a:p>
          <a:p>
            <a:pPr marL="223520" marR="171450" indent="-151130">
              <a:lnSpc>
                <a:spcPct val="114599"/>
              </a:lnSpc>
              <a:buClr>
                <a:srgbClr val="22373A"/>
              </a:buClr>
              <a:buFont typeface="Calibri"/>
              <a:buAutoNum type="arabicPeriod"/>
              <a:tabLst>
                <a:tab pos="224154" algn="l"/>
              </a:tabLst>
            </a:pP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H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szn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áljunk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35" dirty="0">
                <a:solidFill>
                  <a:srgbClr val="22373A"/>
                </a:solidFill>
                <a:latin typeface="Calibri"/>
                <a:cs typeface="Calibri"/>
              </a:rPr>
              <a:t>por</a:t>
            </a:r>
            <a:r>
              <a:rPr sz="1000" i="1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ál</a:t>
            </a:r>
            <a:r>
              <a:rPr sz="1000" i="1" spc="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i="1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i="1" spc="3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abott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65" dirty="0">
                <a:solidFill>
                  <a:srgbClr val="22373A"/>
                </a:solidFill>
                <a:latin typeface="Calibri"/>
                <a:cs typeface="Calibri"/>
              </a:rPr>
              <a:t>ab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ons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ű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ést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és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me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adatkin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ést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fut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suk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esz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et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(sz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és,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st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b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.)</a:t>
            </a:r>
            <a:endParaRPr sz="1000">
              <a:latin typeface="Calibri"/>
              <a:cs typeface="Calibri"/>
            </a:endParaRPr>
          </a:p>
          <a:p>
            <a:pPr marL="223520" marR="409575" indent="-144780">
              <a:lnSpc>
                <a:spcPct val="114599"/>
              </a:lnSpc>
              <a:buClr>
                <a:srgbClr val="22373A"/>
              </a:buClr>
              <a:buFont typeface="Calibri"/>
              <a:buAutoNum type="arabicPeriod" startAt="7"/>
              <a:tabLst>
                <a:tab pos="224154" algn="l"/>
              </a:tabLst>
            </a:pP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Mentsük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orpuszt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m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sho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a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–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his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z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en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au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omati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45" dirty="0">
                <a:solidFill>
                  <a:srgbClr val="22373A"/>
                </a:solidFill>
                <a:latin typeface="Trebuchet MS"/>
                <a:cs typeface="Trebuchet MS"/>
              </a:rPr>
              <a:t>u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san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ep</a:t>
            </a:r>
            <a:r>
              <a:rPr sz="1000" spc="-3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odu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lha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Trebuchet MS"/>
                <a:cs typeface="Trebuchet MS"/>
              </a:rPr>
              <a:t>ó</a:t>
            </a:r>
            <a:endParaRPr sz="1000">
              <a:latin typeface="Trebuchet MS"/>
              <a:cs typeface="Trebuchet MS"/>
            </a:endParaRPr>
          </a:p>
          <a:p>
            <a:pPr marL="223520" indent="-157480">
              <a:lnSpc>
                <a:spcPct val="100000"/>
              </a:lnSpc>
              <a:spcBef>
                <a:spcPts val="175"/>
              </a:spcBef>
              <a:buClr>
                <a:srgbClr val="22373A"/>
              </a:buClr>
              <a:buFont typeface="Calibri"/>
              <a:buAutoNum type="arabicPeriod" startAt="7"/>
              <a:tabLst>
                <a:tab pos="224154" algn="l"/>
              </a:tabLst>
            </a:pP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ol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ljuk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et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és 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zoljuk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meg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désein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et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"/>
              </a:spcBef>
              <a:buClr>
                <a:srgbClr val="22373A"/>
              </a:buClr>
              <a:buFont typeface="Calibri"/>
              <a:buAutoNum type="arabicPeriod" startAt="7"/>
            </a:pPr>
            <a:endParaRPr sz="1300">
              <a:latin typeface="Times New Roman"/>
              <a:cs typeface="Times New Roman"/>
            </a:endParaRPr>
          </a:p>
          <a:p>
            <a:pPr marL="223520" indent="-154940">
              <a:lnSpc>
                <a:spcPct val="100000"/>
              </a:lnSpc>
              <a:buClr>
                <a:srgbClr val="22373A"/>
              </a:buClr>
              <a:buFont typeface="Calibri"/>
              <a:buAutoNum type="arabicPeriod" startAt="7"/>
              <a:tabLst>
                <a:tab pos="224154" algn="l"/>
              </a:tabLst>
            </a:pPr>
            <a:r>
              <a:rPr sz="1000" spc="-5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áljunk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és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j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avítsunk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hi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b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kat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h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szn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lt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ends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erben</a:t>
            </a:r>
            <a:endParaRPr sz="1000">
              <a:latin typeface="Calibri"/>
              <a:cs typeface="Calibri"/>
            </a:endParaRPr>
          </a:p>
          <a:p>
            <a:pPr marL="223520" marR="30480" indent="-210820">
              <a:lnSpc>
                <a:spcPct val="114599"/>
              </a:lnSpc>
              <a:buClr>
                <a:srgbClr val="22373A"/>
              </a:buClr>
              <a:buFont typeface="Calibri"/>
              <a:buAutoNum type="arabicPeriod" startAt="7"/>
              <a:tabLst>
                <a:tab pos="224154" algn="l"/>
              </a:tabLst>
            </a:pP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Menjünk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vi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a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5-ös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épésh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és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djük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új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a 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U</a:t>
            </a:r>
            <a:r>
              <a:rPr sz="1000" spc="-50" dirty="0">
                <a:solidFill>
                  <a:srgbClr val="22373A"/>
                </a:solidFill>
                <a:latin typeface="Trebuchet MS"/>
                <a:cs typeface="Trebuchet MS"/>
              </a:rPr>
              <a:t>G</a:t>
            </a:r>
            <a:r>
              <a:rPr sz="1000" spc="-75" dirty="0">
                <a:solidFill>
                  <a:srgbClr val="22373A"/>
                </a:solidFill>
                <a:latin typeface="Trebuchet MS"/>
                <a:cs typeface="Trebuchet MS"/>
              </a:rPr>
              <a:t>Y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ANA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ZZAL 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eg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0748" y="3236886"/>
            <a:ext cx="11112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25" dirty="0">
                <a:solidFill>
                  <a:srgbClr val="22373A"/>
                </a:solidFill>
                <a:latin typeface="Calibri"/>
                <a:cs typeface="Calibri"/>
              </a:rPr>
              <a:t>10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spc="-60" dirty="0"/>
              <a:t>f</a:t>
            </a:r>
            <a:r>
              <a:rPr spc="50" dirty="0"/>
              <a:t>ő</a:t>
            </a:r>
            <a:r>
              <a:rPr spc="-50" dirty="0"/>
              <a:t> </a:t>
            </a:r>
            <a:r>
              <a:rPr dirty="0"/>
              <a:t>ö</a:t>
            </a:r>
            <a:r>
              <a:rPr spc="-15" dirty="0"/>
              <a:t>t</a:t>
            </a:r>
            <a:r>
              <a:rPr spc="-20" dirty="0"/>
              <a:t>l</a:t>
            </a:r>
            <a:r>
              <a:rPr spc="-30" dirty="0"/>
              <a:t>et</a:t>
            </a:r>
            <a:r>
              <a:rPr spc="-50" dirty="0"/>
              <a:t> </a:t>
            </a:r>
            <a:r>
              <a:rPr spc="-60" dirty="0"/>
              <a:t>[</a:t>
            </a:r>
            <a:r>
              <a:rPr spc="20" dirty="0">
                <a:hlinkClick r:id="rId3" action="ppaction://hlinksldjump"/>
              </a:rPr>
              <a:t>Indig</a:t>
            </a:r>
            <a:r>
              <a:rPr spc="-45" dirty="0">
                <a:hlinkClick r:id="rId3" action="ppaction://hlinksldjump"/>
              </a:rPr>
              <a:t> </a:t>
            </a:r>
            <a:r>
              <a:rPr spc="-30" dirty="0">
                <a:hlinkClick r:id="rId3" action="ppaction://hlinksldjump"/>
              </a:rPr>
              <a:t>et</a:t>
            </a:r>
            <a:r>
              <a:rPr spc="-45" dirty="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a</a:t>
            </a:r>
            <a:r>
              <a:rPr spc="-10" dirty="0">
                <a:hlinkClick r:id="rId3" action="ppaction://hlinksldjump"/>
              </a:rPr>
              <a:t>l</a:t>
            </a:r>
            <a:r>
              <a:rPr spc="-155" dirty="0">
                <a:hlinkClick r:id="rId3" action="ppaction://hlinksldjump"/>
              </a:rPr>
              <a:t>.,</a:t>
            </a:r>
            <a:r>
              <a:rPr spc="-45" dirty="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2</a:t>
            </a:r>
            <a:r>
              <a:rPr spc="-30" dirty="0">
                <a:hlinkClick r:id="rId3" action="ppaction://hlinksldjump"/>
              </a:rPr>
              <a:t>0</a:t>
            </a:r>
            <a:r>
              <a:rPr spc="-60" dirty="0">
                <a:hlinkClick r:id="rId3" action="ppaction://hlinksldjump"/>
              </a:rPr>
              <a:t>1</a:t>
            </a:r>
            <a:r>
              <a:rPr spc="-65" dirty="0">
                <a:hlinkClick r:id="rId3" action="ppaction://hlinksldjump"/>
              </a:rPr>
              <a:t>9</a:t>
            </a:r>
            <a:r>
              <a:rPr spc="-60" dirty="0"/>
              <a:t>]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2668270" cy="0"/>
          </a:xfrm>
          <a:custGeom>
            <a:avLst/>
            <a:gdLst/>
            <a:ahLst/>
            <a:cxnLst/>
            <a:rect l="l" t="t" r="r" b="b"/>
            <a:pathLst>
              <a:path w="2668270">
                <a:moveTo>
                  <a:pt x="0" y="0"/>
                </a:moveTo>
                <a:lnTo>
                  <a:pt x="2667831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6955" y="1625919"/>
            <a:ext cx="3534410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2770" marR="5080" indent="-560705">
              <a:lnSpc>
                <a:spcPct val="114599"/>
              </a:lnSpc>
            </a:pP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„Ha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egy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CIKK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nincs 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(PO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-12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-30" dirty="0">
                <a:solidFill>
                  <a:srgbClr val="22373A"/>
                </a:solidFill>
                <a:latin typeface="Trebuchet MS"/>
                <a:cs typeface="Trebuchet MS"/>
              </a:rPr>
              <a:t>ÁL)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RCHÍVUM(Á)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B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N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or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nem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is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zik</a:t>
            </a:r>
            <a:r>
              <a:rPr sz="1000" spc="-75" dirty="0">
                <a:solidFill>
                  <a:srgbClr val="22373A"/>
                </a:solidFill>
                <a:latin typeface="Calibri"/>
                <a:cs typeface="Calibri"/>
              </a:rPr>
              <a:t>!”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8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d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ít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i="1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sil</a:t>
            </a:r>
            <a:r>
              <a:rPr sz="1000" i="1" spc="3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agok</a:t>
            </a:r>
            <a:r>
              <a:rPr sz="1000" i="1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Háborújá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ból)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pc="-35" dirty="0"/>
              <a:t>11</a:t>
            </a: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spc="-70" dirty="0"/>
              <a:t>t</a:t>
            </a:r>
            <a:r>
              <a:rPr spc="5" dirty="0"/>
              <a:t>echni</a:t>
            </a:r>
            <a:r>
              <a:rPr spc="-15" dirty="0"/>
              <a:t>k</a:t>
            </a:r>
            <a:r>
              <a:rPr dirty="0"/>
              <a:t>ai</a:t>
            </a:r>
            <a:r>
              <a:rPr spc="-50" dirty="0"/>
              <a:t> </a:t>
            </a:r>
            <a:r>
              <a:rPr spc="-45" dirty="0"/>
              <a:t>r</a:t>
            </a:r>
            <a:r>
              <a:rPr dirty="0"/>
              <a:t>ész</a:t>
            </a:r>
            <a:r>
              <a:rPr spc="-10" dirty="0"/>
              <a:t>l</a:t>
            </a:r>
            <a:r>
              <a:rPr spc="-35" dirty="0"/>
              <a:t>e</a:t>
            </a:r>
            <a:r>
              <a:rPr spc="-45" dirty="0"/>
              <a:t>t</a:t>
            </a:r>
            <a:r>
              <a:rPr dirty="0"/>
              <a:t>ek</a:t>
            </a:r>
            <a:r>
              <a:rPr spc="-50" dirty="0"/>
              <a:t> </a:t>
            </a:r>
            <a:r>
              <a:rPr spc="-60" dirty="0"/>
              <a:t>[</a:t>
            </a:r>
            <a:r>
              <a:rPr spc="20" dirty="0">
                <a:hlinkClick r:id="rId3" action="ppaction://hlinksldjump"/>
              </a:rPr>
              <a:t>Indig</a:t>
            </a:r>
            <a:r>
              <a:rPr spc="-50" dirty="0">
                <a:hlinkClick r:id="rId3" action="ppaction://hlinksldjump"/>
              </a:rPr>
              <a:t> </a:t>
            </a:r>
            <a:r>
              <a:rPr spc="-30" dirty="0">
                <a:hlinkClick r:id="rId3" action="ppaction://hlinksldjump"/>
              </a:rPr>
              <a:t>et</a:t>
            </a:r>
            <a:r>
              <a:rPr spc="-45" dirty="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a</a:t>
            </a:r>
            <a:r>
              <a:rPr spc="-10" dirty="0">
                <a:hlinkClick r:id="rId3" action="ppaction://hlinksldjump"/>
              </a:rPr>
              <a:t>l</a:t>
            </a:r>
            <a:r>
              <a:rPr spc="-155" dirty="0">
                <a:hlinkClick r:id="rId3" action="ppaction://hlinksldjump"/>
              </a:rPr>
              <a:t>.,</a:t>
            </a:r>
            <a:r>
              <a:rPr spc="-45" dirty="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2</a:t>
            </a:r>
            <a:r>
              <a:rPr spc="-30" dirty="0">
                <a:hlinkClick r:id="rId3" action="ppaction://hlinksldjump"/>
              </a:rPr>
              <a:t>0</a:t>
            </a:r>
            <a:r>
              <a:rPr spc="-60" dirty="0">
                <a:hlinkClick r:id="rId3" action="ppaction://hlinksldjump"/>
              </a:rPr>
              <a:t>19</a:t>
            </a:r>
            <a:r>
              <a:rPr spc="-60" dirty="0"/>
              <a:t>]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2910840" cy="0"/>
          </a:xfrm>
          <a:custGeom>
            <a:avLst/>
            <a:gdLst/>
            <a:ahLst/>
            <a:cxnLst/>
            <a:rect l="l" t="t" r="r" b="b"/>
            <a:pathLst>
              <a:path w="2910840">
                <a:moveTo>
                  <a:pt x="0" y="0"/>
                </a:moveTo>
                <a:lnTo>
                  <a:pt x="2910342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7294" y="528778"/>
            <a:ext cx="3707129" cy="2483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étszin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we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b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3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spc="55" dirty="0">
                <a:solidFill>
                  <a:srgbClr val="22373A"/>
                </a:solidFill>
                <a:latin typeface="Trebuchet MS"/>
                <a:cs typeface="Trebuchet MS"/>
              </a:rPr>
              <a:t>s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és 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por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-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apú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Trebuchet MS"/>
                <a:cs typeface="Trebuchet MS"/>
              </a:rPr>
              <a:t>s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ab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20" dirty="0">
                <a:solidFill>
                  <a:srgbClr val="22373A"/>
                </a:solidFill>
                <a:latin typeface="Trebuchet MS"/>
                <a:cs typeface="Trebuchet MS"/>
              </a:rPr>
              <a:t>ons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z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ű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és</a:t>
            </a:r>
            <a:r>
              <a:rPr sz="1000" spc="-65" dirty="0">
                <a:solidFill>
                  <a:srgbClr val="22373A"/>
                </a:solidFill>
                <a:latin typeface="Calibri"/>
                <a:cs typeface="Calibri"/>
              </a:rPr>
              <a:t>:</a:t>
            </a:r>
            <a:endParaRPr sz="1000">
              <a:latin typeface="Calibri"/>
              <a:cs typeface="Calibri"/>
            </a:endParaRPr>
          </a:p>
          <a:p>
            <a:pPr marL="265430" marR="233045" indent="-99695">
              <a:lnSpc>
                <a:spcPct val="105000"/>
              </a:lnSpc>
              <a:spcBef>
                <a:spcPts val="795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eg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öbb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(hír)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por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l 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perm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lin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ke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et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h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szn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l a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cikkek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onosí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a és 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an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egy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cik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3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chívuma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amiben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cikkek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 k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eshe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ők</a:t>
            </a:r>
            <a:endParaRPr sz="1000">
              <a:latin typeface="Calibri"/>
              <a:cs typeface="Calibri"/>
            </a:endParaRPr>
          </a:p>
          <a:p>
            <a:pPr marL="518795" marR="234315" lvl="1" indent="-96520">
              <a:lnSpc>
                <a:spcPct val="1167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519430" algn="l"/>
              </a:tabLst>
            </a:pPr>
            <a:r>
              <a:rPr sz="9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cik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chívum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eg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zerű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épí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éséből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ad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an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ön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en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ki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erhe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ők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cikk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ek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linkjei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sz="900" spc="5" dirty="0">
                <a:solidFill>
                  <a:srgbClr val="22373A"/>
                </a:solidFill>
                <a:latin typeface="Trebuchet MS"/>
                <a:cs typeface="Trebuchet MS"/>
              </a:rPr>
              <a:t>di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emm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900" spc="-60" dirty="0">
                <a:solidFill>
                  <a:srgbClr val="22373A"/>
                </a:solidFill>
                <a:latin typeface="Calibri"/>
                <a:cs typeface="Calibri"/>
              </a:rPr>
              <a:t>: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7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bál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ok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gy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épi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anu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?)</a:t>
            </a:r>
            <a:endParaRPr sz="900">
              <a:latin typeface="Calibri"/>
              <a:cs typeface="Calibri"/>
            </a:endParaRPr>
          </a:p>
          <a:p>
            <a:pPr marL="265430" indent="-99695">
              <a:lnSpc>
                <a:spcPct val="100000"/>
              </a:lnSpc>
              <a:spcBef>
                <a:spcPts val="380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et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lin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et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já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juk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égig</a:t>
            </a:r>
            <a:endParaRPr sz="1000">
              <a:latin typeface="Calibri"/>
              <a:cs typeface="Calibri"/>
            </a:endParaRPr>
          </a:p>
          <a:p>
            <a:pPr marL="518795" lvl="1" indent="-96520">
              <a:lnSpc>
                <a:spcPct val="100000"/>
              </a:lnSpc>
              <a:spcBef>
                <a:spcPts val="359"/>
              </a:spcBef>
              <a:buClr>
                <a:srgbClr val="22373A"/>
              </a:buClr>
              <a:buFont typeface="Calibri"/>
              <a:buChar char="•"/>
              <a:tabLst>
                <a:tab pos="519430" algn="l"/>
              </a:tabLst>
            </a:pPr>
            <a:r>
              <a:rPr sz="900" spc="-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-2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or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ati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nincs duplum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gy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emét</a:t>
            </a:r>
            <a:r>
              <a:rPr sz="900" spc="-80" dirty="0">
                <a:solidFill>
                  <a:srgbClr val="22373A"/>
                </a:solidFill>
                <a:latin typeface="Calibri"/>
                <a:cs typeface="Calibri"/>
              </a:rPr>
              <a:t>!</a:t>
            </a:r>
            <a:endParaRPr sz="900">
              <a:latin typeface="Calibri"/>
              <a:cs typeface="Calibri"/>
            </a:endParaRPr>
          </a:p>
          <a:p>
            <a:pPr marL="518795" lvl="1" indent="-96520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519430" algn="l"/>
              </a:tabLst>
            </a:pPr>
            <a:r>
              <a:rPr sz="900" spc="-10" dirty="0">
                <a:solidFill>
                  <a:srgbClr val="22373A"/>
                </a:solidFill>
                <a:latin typeface="Trebuchet MS"/>
                <a:cs typeface="Trebuchet MS"/>
              </a:rPr>
              <a:t>Ke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sz="900" spc="15" dirty="0">
                <a:solidFill>
                  <a:srgbClr val="22373A"/>
                </a:solidFill>
                <a:latin typeface="Trebuchet MS"/>
                <a:cs typeface="Trebuchet MS"/>
              </a:rPr>
              <a:t>esebb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22373A"/>
                </a:solidFill>
                <a:latin typeface="Trebuchet MS"/>
                <a:cs typeface="Trebuchet MS"/>
              </a:rPr>
              <a:t>z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900" spc="-100" dirty="0">
                <a:solidFill>
                  <a:srgbClr val="22373A"/>
                </a:solidFill>
                <a:latin typeface="Trebuchet MS"/>
                <a:cs typeface="Trebuchet MS"/>
              </a:rPr>
              <a:t>j,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2373A"/>
                </a:solidFill>
                <a:latin typeface="Trebuchet MS"/>
                <a:cs typeface="Trebuchet MS"/>
              </a:rPr>
              <a:t>kisebb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erhe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900" spc="-25" dirty="0">
                <a:solidFill>
                  <a:srgbClr val="22373A"/>
                </a:solidFill>
                <a:latin typeface="Trebuchet MS"/>
                <a:cs typeface="Trebuchet MS"/>
              </a:rPr>
              <a:t>és,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g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y</a:t>
            </a:r>
            <a:r>
              <a:rPr sz="900" spc="15" dirty="0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900" spc="40" dirty="0">
                <a:solidFill>
                  <a:srgbClr val="22373A"/>
                </a:solidFill>
                <a:latin typeface="Trebuchet MS"/>
                <a:cs typeface="Trebuchet MS"/>
              </a:rPr>
              <a:t>s</a:t>
            </a:r>
            <a:r>
              <a:rPr sz="900" spc="20" dirty="0">
                <a:solidFill>
                  <a:srgbClr val="22373A"/>
                </a:solidFill>
                <a:latin typeface="Trebuchet MS"/>
                <a:cs typeface="Trebuchet MS"/>
              </a:rPr>
              <a:t>abb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900" spc="-1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900" spc="-2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900" spc="50" dirty="0">
                <a:solidFill>
                  <a:srgbClr val="22373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  <a:p>
            <a:pPr marL="265430" marR="5080" indent="-99695">
              <a:lnSpc>
                <a:spcPct val="105000"/>
              </a:lnSpc>
              <a:spcBef>
                <a:spcPts val="320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adott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por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lnak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an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egy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já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os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designja,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mi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onos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gy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on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h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son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minden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cikk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  <a:p>
            <a:pPr marL="518795" marR="138430" lvl="1" indent="-96520">
              <a:lnSpc>
                <a:spcPct val="1167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519430" algn="l"/>
              </a:tabLst>
            </a:pP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erű,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ha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bál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ok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l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gy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ott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épi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anu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l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elhe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(új</a:t>
            </a:r>
            <a:r>
              <a:rPr sz="9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a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egy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22373A"/>
                </a:solidFill>
                <a:latin typeface="Trebuchet MS"/>
                <a:cs typeface="Trebuchet MS"/>
              </a:rPr>
              <a:t>di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emma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pc="-35" dirty="0"/>
              <a:t>12</a:t>
            </a: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spc="-70" dirty="0"/>
              <a:t>t</a:t>
            </a:r>
            <a:r>
              <a:rPr spc="5" dirty="0"/>
              <a:t>echni</a:t>
            </a:r>
            <a:r>
              <a:rPr spc="-15" dirty="0"/>
              <a:t>k</a:t>
            </a:r>
            <a:r>
              <a:rPr dirty="0"/>
              <a:t>ai</a:t>
            </a:r>
            <a:r>
              <a:rPr spc="-50" dirty="0"/>
              <a:t> </a:t>
            </a:r>
            <a:r>
              <a:rPr spc="-45" dirty="0"/>
              <a:t>r</a:t>
            </a:r>
            <a:r>
              <a:rPr dirty="0"/>
              <a:t>ész</a:t>
            </a:r>
            <a:r>
              <a:rPr spc="-10" dirty="0"/>
              <a:t>l</a:t>
            </a:r>
            <a:r>
              <a:rPr spc="-35" dirty="0"/>
              <a:t>e</a:t>
            </a:r>
            <a:r>
              <a:rPr spc="-45" dirty="0"/>
              <a:t>t</a:t>
            </a:r>
            <a:r>
              <a:rPr dirty="0"/>
              <a:t>ek</a:t>
            </a:r>
            <a:r>
              <a:rPr spc="-50" dirty="0"/>
              <a:t> </a:t>
            </a:r>
            <a:r>
              <a:rPr spc="-60" dirty="0"/>
              <a:t>[</a:t>
            </a:r>
            <a:r>
              <a:rPr spc="20" dirty="0">
                <a:hlinkClick r:id="rId3" action="ppaction://hlinksldjump"/>
              </a:rPr>
              <a:t>Indig</a:t>
            </a:r>
            <a:r>
              <a:rPr spc="-50" dirty="0">
                <a:hlinkClick r:id="rId3" action="ppaction://hlinksldjump"/>
              </a:rPr>
              <a:t> </a:t>
            </a:r>
            <a:r>
              <a:rPr spc="-30" dirty="0">
                <a:hlinkClick r:id="rId3" action="ppaction://hlinksldjump"/>
              </a:rPr>
              <a:t>et</a:t>
            </a:r>
            <a:r>
              <a:rPr spc="-45" dirty="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a</a:t>
            </a:r>
            <a:r>
              <a:rPr spc="-10" dirty="0">
                <a:hlinkClick r:id="rId3" action="ppaction://hlinksldjump"/>
              </a:rPr>
              <a:t>l</a:t>
            </a:r>
            <a:r>
              <a:rPr spc="-155" dirty="0">
                <a:hlinkClick r:id="rId3" action="ppaction://hlinksldjump"/>
              </a:rPr>
              <a:t>.,</a:t>
            </a:r>
            <a:r>
              <a:rPr spc="-45" dirty="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2</a:t>
            </a:r>
            <a:r>
              <a:rPr spc="-30" dirty="0">
                <a:hlinkClick r:id="rId3" action="ppaction://hlinksldjump"/>
              </a:rPr>
              <a:t>0</a:t>
            </a:r>
            <a:r>
              <a:rPr spc="-60" dirty="0">
                <a:hlinkClick r:id="rId3" action="ppaction://hlinksldjump"/>
              </a:rPr>
              <a:t>19</a:t>
            </a:r>
            <a:r>
              <a:rPr spc="-60" dirty="0"/>
              <a:t>]</a:t>
            </a:r>
            <a:r>
              <a:rPr spc="-45" dirty="0"/>
              <a:t> </a:t>
            </a:r>
            <a:r>
              <a:rPr spc="-50" dirty="0"/>
              <a:t>(</a:t>
            </a:r>
            <a:r>
              <a:rPr spc="-65" dirty="0"/>
              <a:t>f</a:t>
            </a:r>
            <a:r>
              <a:rPr spc="30" dirty="0"/>
              <a:t>o</a:t>
            </a:r>
            <a:r>
              <a:rPr dirty="0"/>
              <a:t>l</a:t>
            </a:r>
            <a:r>
              <a:rPr spc="-30" dirty="0"/>
              <a:t>yt</a:t>
            </a:r>
            <a:r>
              <a:rPr spc="-110" dirty="0"/>
              <a:t>.)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3153410" cy="0"/>
          </a:xfrm>
          <a:custGeom>
            <a:avLst/>
            <a:gdLst/>
            <a:ahLst/>
            <a:cxnLst/>
            <a:rect l="l" t="t" r="r" b="b"/>
            <a:pathLst>
              <a:path w="3153410">
                <a:moveTo>
                  <a:pt x="0" y="0"/>
                </a:moveTo>
                <a:lnTo>
                  <a:pt x="3152853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0773" y="1155371"/>
            <a:ext cx="3576320" cy="1254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 indent="-99060">
              <a:lnSpc>
                <a:spcPct val="100000"/>
              </a:lnSpc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ISO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s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z</a:t>
            </a:r>
            <a:r>
              <a:rPr sz="1000" spc="2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b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n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y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WA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-45" dirty="0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3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chívum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50" dirty="0">
                <a:solidFill>
                  <a:srgbClr val="22373A"/>
                </a:solidFill>
                <a:latin typeface="Trebuchet MS"/>
                <a:cs typeface="Trebuchet MS"/>
              </a:rPr>
              <a:t>f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ormátumot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h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szn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ljuk</a:t>
            </a:r>
            <a:endParaRPr sz="10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359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Innen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900" spc="15" dirty="0">
                <a:solidFill>
                  <a:srgbClr val="22373A"/>
                </a:solidFill>
                <a:latin typeface="Trebuchet MS"/>
                <a:cs typeface="Trebuchet MS"/>
              </a:rPr>
              <a:t>ől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minden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900" spc="5" dirty="0">
                <a:solidFill>
                  <a:srgbClr val="22373A"/>
                </a:solidFill>
                <a:latin typeface="Trebuchet MS"/>
                <a:cs typeface="Trebuchet MS"/>
              </a:rPr>
              <a:t>ep</a:t>
            </a:r>
            <a:r>
              <a:rPr sz="900" spc="-3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900" spc="20" dirty="0">
                <a:solidFill>
                  <a:srgbClr val="22373A"/>
                </a:solidFill>
                <a:latin typeface="Trebuchet MS"/>
                <a:cs typeface="Trebuchet MS"/>
              </a:rPr>
              <a:t>odu</a:t>
            </a:r>
            <a:r>
              <a:rPr sz="900" spc="5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álha</a:t>
            </a:r>
            <a:r>
              <a:rPr sz="900" spc="-1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900" spc="25" dirty="0">
                <a:solidFill>
                  <a:srgbClr val="22373A"/>
                </a:solidFill>
                <a:latin typeface="Trebuchet MS"/>
                <a:cs typeface="Trebuchet MS"/>
              </a:rPr>
              <a:t>ó</a:t>
            </a:r>
            <a:r>
              <a:rPr sz="900" spc="-120" dirty="0">
                <a:solidFill>
                  <a:srgbClr val="22373A"/>
                </a:solidFill>
                <a:latin typeface="Trebuchet MS"/>
                <a:cs typeface="Trebuchet MS"/>
              </a:rPr>
              <a:t>,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még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2373A"/>
                </a:solidFill>
                <a:latin typeface="Trebuchet MS"/>
                <a:cs typeface="Trebuchet MS"/>
              </a:rPr>
              <a:t>nem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hi</a:t>
            </a:r>
            <a:r>
              <a:rPr sz="900" spc="-2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sz="900" spc="-10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900" spc="-25" dirty="0">
                <a:solidFill>
                  <a:srgbClr val="22373A"/>
                </a:solidFill>
                <a:latin typeface="Trebuchet MS"/>
                <a:cs typeface="Trebuchet MS"/>
              </a:rPr>
              <a:t>es!</a:t>
            </a:r>
            <a:endParaRPr sz="900">
              <a:latin typeface="Trebuchet MS"/>
              <a:cs typeface="Trebuchet MS"/>
            </a:endParaRPr>
          </a:p>
          <a:p>
            <a:pPr marL="111760" marR="571500" indent="-99060">
              <a:lnSpc>
                <a:spcPct val="105000"/>
              </a:lnSpc>
              <a:spcBef>
                <a:spcPts val="320"/>
              </a:spcBef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ki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sz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tott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d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akh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i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gazí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ottuk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we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b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7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1000" spc="7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65" dirty="0">
                <a:solidFill>
                  <a:srgbClr val="22373A"/>
                </a:solidFill>
                <a:latin typeface="Calibri"/>
                <a:cs typeface="Calibri"/>
              </a:rPr>
              <a:t>ab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onkin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és 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ama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át</a:t>
            </a:r>
            <a:endParaRPr sz="10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359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-15" dirty="0">
                <a:solidFill>
                  <a:srgbClr val="22373A"/>
                </a:solidFill>
                <a:latin typeface="Calibri"/>
                <a:cs typeface="Calibri"/>
              </a:rPr>
              <a:t>Mi</a:t>
            </a:r>
            <a:r>
              <a:rPr sz="900" spc="-20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el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egy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d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l 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ab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onja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rit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án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zik</a:t>
            </a:r>
            <a:r>
              <a:rPr sz="9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minden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Trebuchet MS"/>
                <a:cs typeface="Trebuchet MS"/>
              </a:rPr>
              <a:t>nap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2373A"/>
                </a:solidFill>
                <a:latin typeface="Trebuchet MS"/>
                <a:cs typeface="Trebuchet MS"/>
              </a:rPr>
              <a:t>le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atha</a:t>
            </a:r>
            <a:r>
              <a:rPr sz="900" spc="-2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900" spc="35" dirty="0">
                <a:solidFill>
                  <a:srgbClr val="22373A"/>
                </a:solidFill>
                <a:latin typeface="Trebuchet MS"/>
                <a:cs typeface="Trebuchet MS"/>
              </a:rPr>
              <a:t>ó</a:t>
            </a:r>
            <a:endParaRPr sz="900">
              <a:latin typeface="Trebuchet MS"/>
              <a:cs typeface="Trebuchet MS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i="1" spc="-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i="1" spc="30" dirty="0">
                <a:solidFill>
                  <a:srgbClr val="22373A"/>
                </a:solidFill>
                <a:latin typeface="Calibri"/>
                <a:cs typeface="Calibri"/>
              </a:rPr>
              <a:t>gy</a:t>
            </a:r>
            <a:r>
              <a:rPr sz="900" i="1" spc="4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i="1" spc="50" dirty="0">
                <a:solidFill>
                  <a:srgbClr val="22373A"/>
                </a:solidFill>
                <a:latin typeface="Calibri"/>
                <a:cs typeface="Calibri"/>
              </a:rPr>
              <a:t>kön</a:t>
            </a:r>
            <a:r>
              <a:rPr sz="900" i="1" spc="45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900" i="1" spc="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i="1" spc="40" dirty="0">
                <a:solidFill>
                  <a:srgbClr val="22373A"/>
                </a:solidFill>
                <a:latin typeface="Calibri"/>
                <a:cs typeface="Calibri"/>
              </a:rPr>
              <a:t>en el</a:t>
            </a:r>
            <a:r>
              <a:rPr sz="900" i="1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i="1" spc="35" dirty="0">
                <a:solidFill>
                  <a:srgbClr val="22373A"/>
                </a:solidFill>
                <a:latin typeface="Calibri"/>
                <a:cs typeface="Calibri"/>
              </a:rPr>
              <a:t>enőrizhe</a:t>
            </a:r>
            <a:r>
              <a:rPr sz="900" i="1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i="1" spc="45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r>
              <a:rPr sz="900" i="1" spc="4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i="1" spc="35" dirty="0">
                <a:solidFill>
                  <a:srgbClr val="22373A"/>
                </a:solidFill>
                <a:latin typeface="Calibri"/>
                <a:cs typeface="Calibri"/>
              </a:rPr>
              <a:t>ke</a:t>
            </a:r>
            <a:r>
              <a:rPr sz="900" i="1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i="1" spc="15" dirty="0">
                <a:solidFill>
                  <a:srgbClr val="22373A"/>
                </a:solidFill>
                <a:latin typeface="Calibri"/>
                <a:cs typeface="Calibri"/>
              </a:rPr>
              <a:t>et</a:t>
            </a:r>
            <a:r>
              <a:rPr sz="900" i="1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i="1" spc="45" dirty="0">
                <a:solidFill>
                  <a:srgbClr val="22373A"/>
                </a:solidFill>
                <a:latin typeface="Calibri"/>
                <a:cs typeface="Calibri"/>
              </a:rPr>
              <a:t>ends</a:t>
            </a:r>
            <a:r>
              <a:rPr sz="900" i="1" spc="2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i="1" spc="35" dirty="0">
                <a:solidFill>
                  <a:srgbClr val="22373A"/>
                </a:solidFill>
                <a:latin typeface="Calibri"/>
                <a:cs typeface="Calibri"/>
              </a:rPr>
              <a:t>erben</a:t>
            </a:r>
            <a:endParaRPr sz="9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490"/>
              </a:spcBef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ü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ség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erint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elü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vi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álha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ók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és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j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vítha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ók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b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ok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pc="-35" dirty="0"/>
              <a:t>13</a:t>
            </a: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"/>
            <a:ext cx="4608195" cy="3456304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7940" y="3456000"/>
                </a:lnTo>
                <a:lnTo>
                  <a:pt x="4607940" y="0"/>
                </a:lnTo>
                <a:lnTo>
                  <a:pt x="0" y="0"/>
                </a:lnTo>
                <a:lnTo>
                  <a:pt x="0" y="3456000"/>
                </a:lnTo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99515" y="1480014"/>
            <a:ext cx="1567180" cy="207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A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 </a:t>
            </a:r>
            <a:r>
              <a:rPr sz="1400" spc="5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puding</a:t>
            </a:r>
            <a:r>
              <a:rPr sz="1400" spc="-4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 </a:t>
            </a:r>
            <a:r>
              <a:rPr sz="1400" spc="4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p</a:t>
            </a:r>
            <a:r>
              <a:rPr sz="1400" spc="-1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r</a:t>
            </a:r>
            <a:r>
              <a:rPr sz="1400" spc="7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ó</a:t>
            </a:r>
            <a:r>
              <a:rPr sz="1400" spc="6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b</a:t>
            </a:r>
            <a:r>
              <a:rPr sz="1400" spc="2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á</a:t>
            </a:r>
            <a:r>
              <a:rPr sz="1400" spc="-12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ja...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2215" y="1794138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>
                <a:moveTo>
                  <a:pt x="0" y="0"/>
                </a:moveTo>
                <a:lnTo>
                  <a:pt x="2783597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2215" y="1794138"/>
            <a:ext cx="1905000" cy="0"/>
          </a:xfrm>
          <a:custGeom>
            <a:avLst/>
            <a:gdLst/>
            <a:ahLst/>
            <a:cxnLst/>
            <a:rect l="l" t="t" r="r" b="b"/>
            <a:pathLst>
              <a:path w="1905000">
                <a:moveTo>
                  <a:pt x="0" y="0"/>
                </a:moveTo>
                <a:lnTo>
                  <a:pt x="1904548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95" dirty="0"/>
              <a:t>V</a:t>
            </a:r>
            <a:r>
              <a:rPr spc="-15" dirty="0"/>
              <a:t>áz</a:t>
            </a:r>
            <a:r>
              <a:rPr spc="-20" dirty="0"/>
              <a:t>lat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10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7294" y="711538"/>
            <a:ext cx="2029460" cy="2052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795" indent="-125095">
              <a:lnSpc>
                <a:spcPct val="100000"/>
              </a:lnSpc>
              <a:buClr>
                <a:srgbClr val="22373A"/>
              </a:buClr>
              <a:buFont typeface="Calibri"/>
              <a:buAutoNum type="arabicPeriod"/>
              <a:tabLst>
                <a:tab pos="138430" algn="l"/>
              </a:tabLst>
            </a:pPr>
            <a:r>
              <a:rPr sz="1000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Moti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v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áció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"/>
              </a:spcBef>
              <a:buClr>
                <a:srgbClr val="22373A"/>
              </a:buClr>
              <a:buFont typeface="Calibri"/>
              <a:buAutoNum type="arabicPeriod"/>
            </a:pPr>
            <a:endParaRPr sz="1450">
              <a:latin typeface="Times New Roman"/>
              <a:cs typeface="Times New Roman"/>
            </a:endParaRPr>
          </a:p>
          <a:p>
            <a:pPr marL="146050" indent="-133350">
              <a:lnSpc>
                <a:spcPct val="100000"/>
              </a:lnSpc>
              <a:buClr>
                <a:srgbClr val="22373A"/>
              </a:buClr>
              <a:buFont typeface="Calibri"/>
              <a:buAutoNum type="arabicPeriod"/>
              <a:tabLst>
                <a:tab pos="146685" algn="l"/>
              </a:tabLst>
            </a:pP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Móds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z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e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ek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"/>
              </a:spcBef>
              <a:buClr>
                <a:srgbClr val="22373A"/>
              </a:buClr>
              <a:buFont typeface="Calibri"/>
              <a:buAutoNum type="arabicPeriod"/>
            </a:pPr>
            <a:endParaRPr sz="1450">
              <a:latin typeface="Times New Roman"/>
              <a:cs typeface="Times New Roman"/>
            </a:endParaRPr>
          </a:p>
          <a:p>
            <a:pPr marL="147320" indent="-134620">
              <a:lnSpc>
                <a:spcPct val="100000"/>
              </a:lnSpc>
              <a:buClr>
                <a:srgbClr val="22373A"/>
              </a:buClr>
              <a:buFont typeface="Calibri"/>
              <a:buAutoNum type="arabicPeriod"/>
              <a:tabLst>
                <a:tab pos="147955" algn="l"/>
              </a:tabLst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 k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a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s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szi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k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us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we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b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a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á</a:t>
            </a:r>
            <a:r>
              <a:rPr sz="1000" spc="7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f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o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l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y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ama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a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22373A"/>
              </a:buClr>
              <a:buFont typeface="Calibri"/>
              <a:buAutoNum type="arabicPeriod"/>
            </a:pPr>
            <a:endParaRPr sz="1000">
              <a:latin typeface="Times New Roman"/>
              <a:cs typeface="Times New Roman"/>
            </a:endParaRPr>
          </a:p>
          <a:p>
            <a:pPr marL="151130" indent="-138430">
              <a:lnSpc>
                <a:spcPct val="100000"/>
              </a:lnSpc>
              <a:spcBef>
                <a:spcPts val="725"/>
              </a:spcBef>
              <a:buClr>
                <a:srgbClr val="22373A"/>
              </a:buClr>
              <a:buFont typeface="Calibri"/>
              <a:buAutoNum type="arabicPeriod"/>
              <a:tabLst>
                <a:tab pos="151765" algn="l"/>
              </a:tabLst>
            </a:pP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P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r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ó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b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á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ljuk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meg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m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á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shogy</a:t>
            </a:r>
            <a:r>
              <a:rPr sz="1000" spc="-90" dirty="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!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22373A"/>
              </a:buClr>
              <a:buFont typeface="Calibri"/>
              <a:buAutoNum type="arabicPeriod"/>
            </a:pPr>
            <a:endParaRPr sz="1000">
              <a:latin typeface="Times New Roman"/>
              <a:cs typeface="Times New Roman"/>
            </a:endParaRPr>
          </a:p>
          <a:p>
            <a:pPr marL="147320" indent="-134620">
              <a:lnSpc>
                <a:spcPct val="100000"/>
              </a:lnSpc>
              <a:spcBef>
                <a:spcPts val="725"/>
              </a:spcBef>
              <a:buClr>
                <a:srgbClr val="22373A"/>
              </a:buClr>
              <a:buFont typeface="Calibri"/>
              <a:buAutoNum type="arabicPeriod"/>
              <a:tabLst>
                <a:tab pos="147955" algn="l"/>
              </a:tabLst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puding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p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r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ó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b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á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ja...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22373A"/>
              </a:buClr>
              <a:buFont typeface="Calibri"/>
              <a:buAutoNum type="arabicPeriod"/>
            </a:pPr>
            <a:endParaRPr sz="1000">
              <a:latin typeface="Times New Roman"/>
              <a:cs typeface="Times New Roman"/>
            </a:endParaRPr>
          </a:p>
          <a:p>
            <a:pPr marL="151765" indent="-139065">
              <a:lnSpc>
                <a:spcPct val="100000"/>
              </a:lnSpc>
              <a:spcBef>
                <a:spcPts val="725"/>
              </a:spcBef>
              <a:buClr>
                <a:srgbClr val="22373A"/>
              </a:buClr>
              <a:buFont typeface="Calibri"/>
              <a:buAutoNum type="arabicPeriod"/>
              <a:tabLst>
                <a:tab pos="152400" algn="l"/>
              </a:tabLst>
            </a:pPr>
            <a:r>
              <a:rPr sz="1000" spc="5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K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ö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v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et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k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e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z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t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e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8" action="ppaction://hlinksldjump"/>
              </a:rPr>
              <a:t>ések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59465" y="3237851"/>
            <a:ext cx="6223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70" dirty="0">
                <a:solidFill>
                  <a:srgbClr val="22373A"/>
                </a:solidFill>
                <a:latin typeface="Calibri"/>
                <a:cs typeface="Calibri"/>
              </a:rPr>
              <a:t>1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spc="-60" dirty="0"/>
              <a:t>f</a:t>
            </a:r>
            <a:r>
              <a:rPr spc="-10" dirty="0"/>
              <a:t>e</a:t>
            </a:r>
            <a:r>
              <a:rPr spc="-15" dirty="0"/>
              <a:t>l</a:t>
            </a:r>
            <a:r>
              <a:rPr spc="5" dirty="0"/>
              <a:t>adat</a:t>
            </a:r>
            <a:r>
              <a:rPr spc="-50" dirty="0"/>
              <a:t> </a:t>
            </a:r>
            <a:r>
              <a:rPr spc="30" dirty="0"/>
              <a:t>és</a:t>
            </a:r>
            <a:r>
              <a:rPr spc="-45" dirty="0"/>
              <a:t> </a:t>
            </a:r>
            <a:r>
              <a:rPr spc="-20" dirty="0"/>
              <a:t>az</a:t>
            </a:r>
            <a:r>
              <a:rPr spc="-45" dirty="0"/>
              <a:t> </a:t>
            </a:r>
            <a:r>
              <a:rPr spc="-10" dirty="0"/>
              <a:t>e</a:t>
            </a:r>
            <a:r>
              <a:rPr spc="-40" dirty="0"/>
              <a:t>r</a:t>
            </a:r>
            <a:r>
              <a:rPr dirty="0"/>
              <a:t>ő</a:t>
            </a:r>
            <a:r>
              <a:rPr spc="-15" dirty="0"/>
              <a:t>f</a:t>
            </a:r>
            <a:r>
              <a:rPr spc="10" dirty="0"/>
              <a:t>or</a:t>
            </a:r>
            <a:r>
              <a:rPr spc="-40" dirty="0"/>
              <a:t>r</a:t>
            </a:r>
            <a:r>
              <a:rPr dirty="0"/>
              <a:t>á</a:t>
            </a:r>
            <a:r>
              <a:rPr spc="50" dirty="0"/>
              <a:t>s</a:t>
            </a:r>
            <a:r>
              <a:rPr spc="15" dirty="0"/>
              <a:t>aink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3395979" cy="0"/>
          </a:xfrm>
          <a:custGeom>
            <a:avLst/>
            <a:gdLst/>
            <a:ahLst/>
            <a:cxnLst/>
            <a:rect l="l" t="t" r="r" b="b"/>
            <a:pathLst>
              <a:path w="3395979">
                <a:moveTo>
                  <a:pt x="0" y="0"/>
                </a:moveTo>
                <a:lnTo>
                  <a:pt x="3395435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7294" y="769018"/>
            <a:ext cx="3912235" cy="2004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adat</a:t>
            </a:r>
            <a:r>
              <a:rPr sz="1000" spc="-65" dirty="0">
                <a:solidFill>
                  <a:srgbClr val="22373A"/>
                </a:solidFill>
                <a:latin typeface="Calibri"/>
                <a:cs typeface="Calibri"/>
              </a:rPr>
              <a:t>: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800">
              <a:latin typeface="Times New Roman"/>
              <a:cs typeface="Times New Roman"/>
            </a:endParaRPr>
          </a:p>
          <a:p>
            <a:pPr marL="265430" indent="-99695">
              <a:lnSpc>
                <a:spcPct val="100000"/>
              </a:lnSpc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Hat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(struktú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áli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an)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ég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70" dirty="0">
                <a:solidFill>
                  <a:srgbClr val="22373A"/>
                </a:solidFill>
                <a:latin typeface="Calibri"/>
                <a:cs typeface="Calibri"/>
              </a:rPr>
              <a:t>ü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önb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m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ar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hírpor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ól</a:t>
            </a:r>
            <a:endParaRPr sz="1000">
              <a:latin typeface="Calibri"/>
              <a:cs typeface="Calibri"/>
            </a:endParaRPr>
          </a:p>
          <a:p>
            <a:pPr marL="265430" marR="5080" indent="-99695">
              <a:lnSpc>
                <a:spcPct val="114599"/>
              </a:lnSpc>
              <a:spcBef>
                <a:spcPts val="295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jünk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me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ada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at</a:t>
            </a:r>
            <a:r>
              <a:rPr sz="1000" spc="-65" dirty="0">
                <a:solidFill>
                  <a:srgbClr val="22373A"/>
                </a:solidFill>
                <a:latin typeface="Calibri"/>
                <a:cs typeface="Calibri"/>
              </a:rPr>
              <a:t>: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8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ze</a:t>
            </a:r>
            <a:r>
              <a:rPr sz="1000" i="1" spc="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i="1" spc="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45" dirty="0">
                <a:solidFill>
                  <a:srgbClr val="22373A"/>
                </a:solidFill>
                <a:latin typeface="Calibri"/>
                <a:cs typeface="Calibri"/>
              </a:rPr>
              <a:t>m</a:t>
            </a:r>
            <a:r>
              <a:rPr sz="1000" i="1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je</a:t>
            </a:r>
            <a:r>
              <a:rPr sz="1000" i="1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i="1" spc="45" dirty="0">
                <a:solidFill>
                  <a:srgbClr val="22373A"/>
                </a:solidFill>
                <a:latin typeface="Calibri"/>
                <a:cs typeface="Calibri"/>
              </a:rPr>
              <a:t>enés 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dátuma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cím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i="1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i="1" spc="45" dirty="0">
                <a:solidFill>
                  <a:srgbClr val="22373A"/>
                </a:solidFill>
                <a:latin typeface="Calibri"/>
                <a:cs typeface="Calibri"/>
              </a:rPr>
              <a:t>d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 </a:t>
            </a:r>
            <a:r>
              <a:rPr sz="1000" i="1" spc="65" dirty="0">
                <a:solidFill>
                  <a:srgbClr val="22373A"/>
                </a:solidFill>
                <a:latin typeface="Calibri"/>
                <a:cs typeface="Calibri"/>
              </a:rPr>
              <a:t>ku</a:t>
            </a:r>
            <a:r>
              <a:rPr sz="1000" i="1" spc="2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i="1" spc="55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1000" i="1" spc="3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i="1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i="1" spc="10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i="1" spc="45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i="1" spc="10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i="1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endParaRPr sz="1000">
              <a:latin typeface="Calibri"/>
              <a:cs typeface="Calibri"/>
            </a:endParaRPr>
          </a:p>
          <a:p>
            <a:pPr marL="265430" indent="-99695">
              <a:lnSpc>
                <a:spcPct val="100000"/>
              </a:lnSpc>
              <a:spcBef>
                <a:spcPts val="470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eg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en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ész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p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recíz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és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50" dirty="0">
                <a:solidFill>
                  <a:srgbClr val="22373A"/>
                </a:solidFill>
                <a:latin typeface="Trebuchet MS"/>
                <a:cs typeface="Trebuchet MS"/>
              </a:rPr>
              <a:t>f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enn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artha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35" dirty="0">
                <a:solidFill>
                  <a:srgbClr val="22373A"/>
                </a:solidFill>
                <a:latin typeface="Trebuchet MS"/>
                <a:cs typeface="Trebuchet MS"/>
              </a:rPr>
              <a:t>ó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fu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sidő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m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sod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os</a:t>
            </a:r>
            <a:endParaRPr sz="1000">
              <a:latin typeface="Calibri"/>
              <a:cs typeface="Calibri"/>
            </a:endParaRPr>
          </a:p>
          <a:p>
            <a:pPr marL="265430" indent="-99695">
              <a:lnSpc>
                <a:spcPct val="100000"/>
              </a:lnSpc>
              <a:spcBef>
                <a:spcPts val="470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H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sznosítsunk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új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a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mindent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ha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sak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ehet</a:t>
            </a:r>
            <a:r>
              <a:rPr sz="1000" spc="-90" dirty="0">
                <a:solidFill>
                  <a:srgbClr val="22373A"/>
                </a:solidFill>
                <a:latin typeface="Calibri"/>
                <a:cs typeface="Calibri"/>
              </a:rPr>
              <a:t>!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"/>
              </a:spcBef>
              <a:buClr>
                <a:srgbClr val="22373A"/>
              </a:buClr>
              <a:buFont typeface="Calibri"/>
              <a:buChar char="•"/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or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aink</a:t>
            </a:r>
            <a:r>
              <a:rPr sz="1000" spc="-65" dirty="0">
                <a:solidFill>
                  <a:srgbClr val="22373A"/>
                </a:solidFill>
                <a:latin typeface="Calibri"/>
                <a:cs typeface="Calibri"/>
              </a:rPr>
              <a:t>: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800">
              <a:latin typeface="Times New Roman"/>
              <a:cs typeface="Times New Roman"/>
            </a:endParaRPr>
          </a:p>
          <a:p>
            <a:pPr marL="265430" indent="-99695">
              <a:lnSpc>
                <a:spcPct val="100000"/>
              </a:lnSpc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gy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65" dirty="0">
                <a:solidFill>
                  <a:srgbClr val="22373A"/>
                </a:solidFill>
                <a:latin typeface="Calibri"/>
                <a:cs typeface="Calibri"/>
              </a:rPr>
              <a:t>„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cs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1000" spc="-55" dirty="0">
                <a:solidFill>
                  <a:srgbClr val="22373A"/>
                </a:solidFill>
                <a:latin typeface="Calibri"/>
                <a:cs typeface="Calibri"/>
              </a:rPr>
              <a:t>”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i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odai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ép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(4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GB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30" dirty="0">
                <a:solidFill>
                  <a:srgbClr val="22373A"/>
                </a:solidFill>
                <a:latin typeface="Calibri"/>
                <a:cs typeface="Calibri"/>
              </a:rPr>
              <a:t>RAM,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In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i3,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4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l)</a:t>
            </a:r>
            <a:endParaRPr sz="1000">
              <a:latin typeface="Calibri"/>
              <a:cs typeface="Calibri"/>
            </a:endParaRPr>
          </a:p>
          <a:p>
            <a:pPr marL="265430" indent="-99695">
              <a:lnSpc>
                <a:spcPct val="100000"/>
              </a:lnSpc>
              <a:spcBef>
                <a:spcPts val="470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100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Mb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/</a:t>
            </a:r>
            <a:r>
              <a:rPr sz="1000" spc="7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apcso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at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Ö</a:t>
            </a:r>
            <a:r>
              <a:rPr spc="15" dirty="0"/>
              <a:t>s</a:t>
            </a:r>
            <a:r>
              <a:rPr spc="5" dirty="0"/>
              <a:t>s</a:t>
            </a:r>
            <a:r>
              <a:rPr dirty="0"/>
              <a:t>z</a:t>
            </a:r>
            <a:r>
              <a:rPr spc="15" dirty="0"/>
              <a:t>eh</a:t>
            </a:r>
            <a:r>
              <a:rPr dirty="0"/>
              <a:t>a</a:t>
            </a:r>
            <a:r>
              <a:rPr spc="15" dirty="0"/>
              <a:t>sonlí</a:t>
            </a:r>
            <a:r>
              <a:rPr spc="5" dirty="0"/>
              <a:t>t</a:t>
            </a:r>
            <a:r>
              <a:rPr dirty="0"/>
              <a:t>á</a:t>
            </a:r>
            <a:r>
              <a:rPr spc="65"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3638550" cy="0"/>
          </a:xfrm>
          <a:custGeom>
            <a:avLst/>
            <a:gdLst/>
            <a:ahLst/>
            <a:cxnLst/>
            <a:rect l="l" t="t" r="r" b="b"/>
            <a:pathLst>
              <a:path w="3638550">
                <a:moveTo>
                  <a:pt x="0" y="0"/>
                </a:moveTo>
                <a:lnTo>
                  <a:pt x="3637945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7294" y="581757"/>
            <a:ext cx="3712210" cy="2416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tipe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ő: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800">
              <a:latin typeface="Times New Roman"/>
              <a:cs typeface="Times New Roman"/>
            </a:endParaRPr>
          </a:p>
          <a:p>
            <a:pPr marL="265430" indent="-99695">
              <a:lnSpc>
                <a:spcPct val="100000"/>
              </a:lnSpc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p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og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am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mű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ödése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nem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ethe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meg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ők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el</a:t>
            </a:r>
            <a:endParaRPr sz="1000">
              <a:latin typeface="Calibri"/>
              <a:cs typeface="Calibri"/>
            </a:endParaRPr>
          </a:p>
          <a:p>
            <a:pPr marL="265430" indent="-99695">
              <a:lnSpc>
                <a:spcPct val="100000"/>
              </a:lnSpc>
              <a:spcBef>
                <a:spcPts val="470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edmé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-90" dirty="0">
                <a:solidFill>
                  <a:srgbClr val="22373A"/>
                </a:solidFill>
                <a:latin typeface="Calibri"/>
                <a:cs typeface="Calibri"/>
              </a:rPr>
              <a:t>!</a:t>
            </a:r>
            <a:endParaRPr sz="1000">
              <a:latin typeface="Calibri"/>
              <a:cs typeface="Calibri"/>
            </a:endParaRPr>
          </a:p>
          <a:p>
            <a:pPr marL="12700" marR="91440">
              <a:lnSpc>
                <a:spcPct val="114599"/>
              </a:lnSpc>
              <a:spcBef>
                <a:spcPts val="795"/>
              </a:spcBef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65" dirty="0">
                <a:solidFill>
                  <a:srgbClr val="22373A"/>
                </a:solidFill>
                <a:latin typeface="Calibri"/>
                <a:cs typeface="Calibri"/>
              </a:rPr>
              <a:t>ab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ons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ű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esz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ök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ése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Jus</a:t>
            </a:r>
            <a:r>
              <a:rPr sz="1000" spc="-3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xt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[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P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omi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k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á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l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ek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2</a:t>
            </a:r>
            <a:r>
              <a:rPr sz="1000" spc="-25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0</a:t>
            </a:r>
            <a:r>
              <a:rPr sz="1000" spc="-114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1</a:t>
            </a:r>
            <a:r>
              <a:rPr sz="1000" spc="-105" dirty="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1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],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News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p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ape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3k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[</a:t>
            </a:r>
            <a:r>
              <a:rPr sz="1000" spc="6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Ou</a:t>
            </a:r>
            <a:r>
              <a:rPr sz="1000" spc="-2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-</a:t>
            </a:r>
            <a:r>
              <a:rPr sz="1000" spc="-5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Y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ang,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2</a:t>
            </a:r>
            <a:r>
              <a:rPr sz="1000" spc="-2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0</a:t>
            </a:r>
            <a:r>
              <a:rPr sz="1000" spc="-6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13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],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mi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bál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aink)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[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Indig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et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l</a:t>
            </a:r>
            <a:r>
              <a:rPr sz="1000" spc="-5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.,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2</a:t>
            </a:r>
            <a:r>
              <a:rPr sz="1000" spc="-2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0</a:t>
            </a:r>
            <a:r>
              <a:rPr sz="1000" spc="-50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1</a:t>
            </a:r>
            <a:r>
              <a:rPr sz="1000" spc="-55" dirty="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9</a:t>
            </a:r>
            <a:r>
              <a:rPr sz="1000" spc="-30" dirty="0">
                <a:solidFill>
                  <a:srgbClr val="22373A"/>
                </a:solidFill>
                <a:latin typeface="Calibri"/>
                <a:cs typeface="Calibri"/>
              </a:rPr>
              <a:t>]: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800">
              <a:latin typeface="Times New Roman"/>
              <a:cs typeface="Times New Roman"/>
            </a:endParaRPr>
          </a:p>
          <a:p>
            <a:pPr marL="265430" indent="-99695">
              <a:lnSpc>
                <a:spcPct val="100000"/>
              </a:lnSpc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Mindegyik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s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z</a:t>
            </a:r>
            <a:r>
              <a:rPr sz="1000" spc="2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b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spc="-20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y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apú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neh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en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ethe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őek</a:t>
            </a:r>
            <a:endParaRPr sz="1000">
              <a:latin typeface="Calibri"/>
              <a:cs typeface="Calibri"/>
            </a:endParaRPr>
          </a:p>
          <a:p>
            <a:pPr marL="265430" indent="-99695">
              <a:lnSpc>
                <a:spcPct val="100000"/>
              </a:lnSpc>
              <a:spcBef>
                <a:spcPts val="470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miénk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speci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lis és modu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áris,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öbbi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lt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ános és</a:t>
            </a:r>
            <a:endParaRPr sz="1000">
              <a:latin typeface="Calibri"/>
              <a:cs typeface="Calibri"/>
            </a:endParaRPr>
          </a:p>
          <a:p>
            <a:pPr marL="265430">
              <a:lnSpc>
                <a:spcPct val="100000"/>
              </a:lnSpc>
              <a:spcBef>
                <a:spcPts val="175"/>
              </a:spcBef>
            </a:pP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monoliti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40" dirty="0">
                <a:solidFill>
                  <a:srgbClr val="22373A"/>
                </a:solidFill>
                <a:latin typeface="Trebuchet MS"/>
                <a:cs typeface="Trebuchet MS"/>
              </a:rPr>
              <a:t>us</a:t>
            </a:r>
            <a:endParaRPr sz="1000">
              <a:latin typeface="Trebuchet MS"/>
              <a:cs typeface="Trebuchet MS"/>
            </a:endParaRPr>
          </a:p>
          <a:p>
            <a:pPr marL="265430" marR="5080" indent="-99695">
              <a:lnSpc>
                <a:spcPct val="114599"/>
              </a:lnSpc>
              <a:spcBef>
                <a:spcPts val="295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eg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öbb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esz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z,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eg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án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nem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épes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me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adat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ki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és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 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gy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nem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elik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jól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m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ar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tipog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áﬁát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Ahogy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nőnek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ámok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újabb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p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ob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émák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erülnek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elszín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010" y="100625"/>
            <a:ext cx="403097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0" dirty="0">
                <a:solidFill>
                  <a:srgbClr val="F9F9F9"/>
                </a:solidFill>
                <a:latin typeface="Trebuchet MS"/>
                <a:cs typeface="Trebuchet MS"/>
              </a:rPr>
              <a:t>A</a:t>
            </a:r>
            <a:r>
              <a:rPr sz="1200" spc="-45" dirty="0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F9F9F9"/>
                </a:solidFill>
                <a:latin typeface="Trebuchet MS"/>
                <a:cs typeface="Trebuchet MS"/>
              </a:rPr>
              <a:t>l</a:t>
            </a:r>
            <a:r>
              <a:rPr sz="1200" spc="-25" dirty="0">
                <a:solidFill>
                  <a:srgbClr val="F9F9F9"/>
                </a:solidFill>
                <a:latin typeface="Trebuchet MS"/>
                <a:cs typeface="Trebuchet MS"/>
              </a:rPr>
              <a:t>e</a:t>
            </a:r>
            <a:r>
              <a:rPr sz="1200" spc="5" dirty="0">
                <a:solidFill>
                  <a:srgbClr val="F9F9F9"/>
                </a:solidFill>
                <a:latin typeface="Trebuchet MS"/>
                <a:cs typeface="Trebuchet MS"/>
              </a:rPr>
              <a:t>a</a:t>
            </a:r>
            <a:r>
              <a:rPr sz="1200" spc="-45" dirty="0">
                <a:solidFill>
                  <a:srgbClr val="F9F9F9"/>
                </a:solidFill>
                <a:latin typeface="Trebuchet MS"/>
                <a:cs typeface="Trebuchet MS"/>
              </a:rPr>
              <a:t>r</a:t>
            </a:r>
            <a:r>
              <a:rPr sz="1200" spc="-20" dirty="0">
                <a:solidFill>
                  <a:srgbClr val="F9F9F9"/>
                </a:solidFill>
                <a:latin typeface="Trebuchet MS"/>
                <a:cs typeface="Trebuchet MS"/>
              </a:rPr>
              <a:t>a</a:t>
            </a:r>
            <a:r>
              <a:rPr sz="1200" spc="-35" dirty="0">
                <a:solidFill>
                  <a:srgbClr val="F9F9F9"/>
                </a:solidFill>
                <a:latin typeface="Trebuchet MS"/>
                <a:cs typeface="Trebuchet MS"/>
              </a:rPr>
              <a:t>t</a:t>
            </a:r>
            <a:r>
              <a:rPr sz="1200" spc="-20" dirty="0">
                <a:solidFill>
                  <a:srgbClr val="F9F9F9"/>
                </a:solidFill>
                <a:latin typeface="Trebuchet MS"/>
                <a:cs typeface="Trebuchet MS"/>
              </a:rPr>
              <a:t>ott</a:t>
            </a:r>
            <a:r>
              <a:rPr sz="1200" spc="-50" dirty="0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F9F9F9"/>
                </a:solidFill>
                <a:latin typeface="Trebuchet MS"/>
                <a:cs typeface="Trebuchet MS"/>
              </a:rPr>
              <a:t>2</a:t>
            </a:r>
            <a:r>
              <a:rPr sz="1200" spc="-45" dirty="0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F9F9F9"/>
                </a:solidFill>
                <a:latin typeface="Trebuchet MS"/>
                <a:cs typeface="Trebuchet MS"/>
              </a:rPr>
              <a:t>2</a:t>
            </a:r>
            <a:r>
              <a:rPr sz="1200" spc="-55" dirty="0">
                <a:solidFill>
                  <a:srgbClr val="F9F9F9"/>
                </a:solidFill>
                <a:latin typeface="Trebuchet MS"/>
                <a:cs typeface="Trebuchet MS"/>
              </a:rPr>
              <a:t>2</a:t>
            </a:r>
            <a:r>
              <a:rPr sz="1200" spc="-105" dirty="0">
                <a:solidFill>
                  <a:srgbClr val="F9F9F9"/>
                </a:solidFill>
                <a:latin typeface="Trebuchet MS"/>
                <a:cs typeface="Trebuchet MS"/>
              </a:rPr>
              <a:t>7</a:t>
            </a:r>
            <a:r>
              <a:rPr sz="1200" spc="-50" dirty="0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F9F9F9"/>
                </a:solidFill>
                <a:latin typeface="Trebuchet MS"/>
                <a:cs typeface="Trebuchet MS"/>
              </a:rPr>
              <a:t>180</a:t>
            </a:r>
            <a:r>
              <a:rPr sz="1200" spc="-45" dirty="0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sz="1200" spc="15" dirty="0">
                <a:solidFill>
                  <a:srgbClr val="F9F9F9"/>
                </a:solidFill>
                <a:latin typeface="Trebuchet MS"/>
                <a:cs typeface="Trebuchet MS"/>
              </a:rPr>
              <a:t>da</a:t>
            </a:r>
            <a:r>
              <a:rPr sz="1200" spc="-35" dirty="0">
                <a:solidFill>
                  <a:srgbClr val="F9F9F9"/>
                </a:solidFill>
                <a:latin typeface="Trebuchet MS"/>
                <a:cs typeface="Trebuchet MS"/>
              </a:rPr>
              <a:t>r</a:t>
            </a:r>
            <a:r>
              <a:rPr sz="1200" spc="25" dirty="0">
                <a:solidFill>
                  <a:srgbClr val="F9F9F9"/>
                </a:solidFill>
                <a:latin typeface="Trebuchet MS"/>
                <a:cs typeface="Trebuchet MS"/>
              </a:rPr>
              <a:t>ab</a:t>
            </a:r>
            <a:r>
              <a:rPr sz="1200" spc="-50" dirty="0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F9F9F9"/>
                </a:solidFill>
                <a:latin typeface="Trebuchet MS"/>
                <a:cs typeface="Trebuchet MS"/>
              </a:rPr>
              <a:t>cikk</a:t>
            </a:r>
            <a:r>
              <a:rPr sz="1200" spc="-45" dirty="0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F9F9F9"/>
                </a:solidFill>
                <a:latin typeface="Trebuchet MS"/>
                <a:cs typeface="Trebuchet MS"/>
              </a:rPr>
              <a:t>(6</a:t>
            </a:r>
            <a:r>
              <a:rPr sz="1200" spc="-45" dirty="0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sz="1200" spc="10" dirty="0">
                <a:solidFill>
                  <a:srgbClr val="F9F9F9"/>
                </a:solidFill>
                <a:latin typeface="Trebuchet MS"/>
                <a:cs typeface="Trebuchet MS"/>
              </a:rPr>
              <a:t>hírpor</a:t>
            </a:r>
            <a:r>
              <a:rPr sz="1200" spc="-5" dirty="0">
                <a:solidFill>
                  <a:srgbClr val="F9F9F9"/>
                </a:solidFill>
                <a:latin typeface="Trebuchet MS"/>
                <a:cs typeface="Trebuchet MS"/>
              </a:rPr>
              <a:t>t</a:t>
            </a:r>
            <a:r>
              <a:rPr sz="1200" dirty="0">
                <a:solidFill>
                  <a:srgbClr val="F9F9F9"/>
                </a:solidFill>
                <a:latin typeface="Trebuchet MS"/>
                <a:cs typeface="Trebuchet MS"/>
              </a:rPr>
              <a:t>á</a:t>
            </a:r>
            <a:r>
              <a:rPr sz="1200" spc="-35" dirty="0">
                <a:solidFill>
                  <a:srgbClr val="F9F9F9"/>
                </a:solidFill>
                <a:latin typeface="Trebuchet MS"/>
                <a:cs typeface="Trebuchet MS"/>
              </a:rPr>
              <a:t>l)</a:t>
            </a:r>
            <a:r>
              <a:rPr sz="1200" spc="-50" dirty="0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F9F9F9"/>
                </a:solidFill>
                <a:latin typeface="Trebuchet MS"/>
                <a:cs typeface="Trebuchet MS"/>
              </a:rPr>
              <a:t>é</a:t>
            </a:r>
            <a:r>
              <a:rPr sz="1200" spc="-5" dirty="0">
                <a:solidFill>
                  <a:srgbClr val="F9F9F9"/>
                </a:solidFill>
                <a:latin typeface="Trebuchet MS"/>
                <a:cs typeface="Trebuchet MS"/>
              </a:rPr>
              <a:t>v</a:t>
            </a:r>
            <a:r>
              <a:rPr sz="1200" spc="30" dirty="0">
                <a:solidFill>
                  <a:srgbClr val="F9F9F9"/>
                </a:solidFill>
                <a:latin typeface="Trebuchet MS"/>
                <a:cs typeface="Trebuchet MS"/>
              </a:rPr>
              <a:t>es</a:t>
            </a:r>
            <a:r>
              <a:rPr sz="1200" spc="-50" dirty="0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F9F9F9"/>
                </a:solidFill>
                <a:latin typeface="Trebuchet MS"/>
                <a:cs typeface="Trebuchet MS"/>
              </a:rPr>
              <a:t>el</a:t>
            </a:r>
            <a:r>
              <a:rPr sz="1200" spc="15" dirty="0">
                <a:solidFill>
                  <a:srgbClr val="F9F9F9"/>
                </a:solidFill>
                <a:latin typeface="Trebuchet MS"/>
                <a:cs typeface="Trebuchet MS"/>
              </a:rPr>
              <a:t>osz</a:t>
            </a:r>
            <a:r>
              <a:rPr sz="1200" dirty="0">
                <a:solidFill>
                  <a:srgbClr val="F9F9F9"/>
                </a:solidFill>
                <a:latin typeface="Trebuchet MS"/>
                <a:cs typeface="Trebuchet MS"/>
              </a:rPr>
              <a:t>lá</a:t>
            </a:r>
            <a:r>
              <a:rPr sz="1200" spc="50" dirty="0">
                <a:solidFill>
                  <a:srgbClr val="F9F9F9"/>
                </a:solidFill>
                <a:latin typeface="Trebuchet MS"/>
                <a:cs typeface="Trebuchet MS"/>
              </a:rPr>
              <a:t>s</a:t>
            </a:r>
            <a:r>
              <a:rPr sz="1200" spc="15" dirty="0">
                <a:solidFill>
                  <a:srgbClr val="F9F9F9"/>
                </a:solidFill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3880485" cy="0"/>
          </a:xfrm>
          <a:custGeom>
            <a:avLst/>
            <a:gdLst/>
            <a:ahLst/>
            <a:cxnLst/>
            <a:rect l="l" t="t" r="r" b="b"/>
            <a:pathLst>
              <a:path w="3880485">
                <a:moveTo>
                  <a:pt x="0" y="0"/>
                </a:moveTo>
                <a:lnTo>
                  <a:pt x="3880456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0000" y="626641"/>
            <a:ext cx="3888104" cy="2795270"/>
          </a:xfrm>
          <a:custGeom>
            <a:avLst/>
            <a:gdLst/>
            <a:ahLst/>
            <a:cxnLst/>
            <a:rect l="l" t="t" r="r" b="b"/>
            <a:pathLst>
              <a:path w="3888104" h="2795270">
                <a:moveTo>
                  <a:pt x="0" y="2795186"/>
                </a:moveTo>
                <a:lnTo>
                  <a:pt x="3888067" y="2795186"/>
                </a:lnTo>
                <a:lnTo>
                  <a:pt x="3888067" y="0"/>
                </a:lnTo>
                <a:lnTo>
                  <a:pt x="0" y="0"/>
                </a:lnTo>
                <a:lnTo>
                  <a:pt x="0" y="27951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0100" y="724907"/>
            <a:ext cx="3279775" cy="2158365"/>
          </a:xfrm>
          <a:custGeom>
            <a:avLst/>
            <a:gdLst/>
            <a:ahLst/>
            <a:cxnLst/>
            <a:rect l="l" t="t" r="r" b="b"/>
            <a:pathLst>
              <a:path w="3279775" h="2158365">
                <a:moveTo>
                  <a:pt x="0" y="2158254"/>
                </a:moveTo>
                <a:lnTo>
                  <a:pt x="3279701" y="2158254"/>
                </a:lnTo>
                <a:lnTo>
                  <a:pt x="3279701" y="0"/>
                </a:lnTo>
                <a:lnTo>
                  <a:pt x="0" y="0"/>
                </a:lnTo>
                <a:lnTo>
                  <a:pt x="0" y="21582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19177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19177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19177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 rot="19860000">
            <a:off x="731052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1998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02949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02949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02949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 rot="19860000">
            <a:off x="1014823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2000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87109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87109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87109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 rot="19860000">
            <a:off x="1298984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2002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70881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70881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70881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 rot="19860000">
            <a:off x="1582756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2004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55041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55041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55041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 rot="19860000">
            <a:off x="1866916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2006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38813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38813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38813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 rot="19860000">
            <a:off x="2150688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2008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722973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22973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22973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 rot="19860000">
            <a:off x="2434848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2010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006745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06745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06745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 rot="19860000">
            <a:off x="2718620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2012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290906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90906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90906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 rot="19860000">
            <a:off x="3002780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2014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574677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74677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74677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 rot="19860000">
            <a:off x="3286552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2016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858838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58838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58838" y="2883162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143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 rot="19860000">
            <a:off x="3570713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2018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42609" y="724907"/>
            <a:ext cx="0" cy="2158365"/>
          </a:xfrm>
          <a:custGeom>
            <a:avLst/>
            <a:gdLst/>
            <a:ahLst/>
            <a:cxnLst/>
            <a:rect l="l" t="t" r="r" b="b"/>
            <a:pathLst>
              <a:path h="2158365">
                <a:moveTo>
                  <a:pt x="0" y="2158254"/>
                </a:moveTo>
                <a:lnTo>
                  <a:pt x="0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42609" y="288252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413"/>
                </a:moveTo>
                <a:lnTo>
                  <a:pt x="0" y="0"/>
                </a:lnTo>
                <a:lnTo>
                  <a:pt x="0" y="334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46205" y="724907"/>
            <a:ext cx="0" cy="2190750"/>
          </a:xfrm>
          <a:custGeom>
            <a:avLst/>
            <a:gdLst/>
            <a:ahLst/>
            <a:cxnLst/>
            <a:rect l="l" t="t" r="r" b="b"/>
            <a:pathLst>
              <a:path h="2190750">
                <a:moveTo>
                  <a:pt x="0" y="0"/>
                </a:moveTo>
                <a:lnTo>
                  <a:pt x="0" y="2190398"/>
                </a:lnTo>
              </a:path>
            </a:pathLst>
          </a:custGeom>
          <a:ln w="145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 rot="19860000">
            <a:off x="3854484" y="2925260"/>
            <a:ext cx="286556" cy="16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200" spc="-310" dirty="0">
                <a:latin typeface="DejaVu Sans"/>
                <a:cs typeface="DejaVu Sans"/>
              </a:rPr>
              <a:t>2020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77291" y="2883162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9183"/>
                </a:moveTo>
                <a:lnTo>
                  <a:pt x="0" y="9183"/>
                </a:lnTo>
              </a:path>
            </a:pathLst>
          </a:custGeom>
          <a:ln w="196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3236" y="724907"/>
            <a:ext cx="0" cy="2176780"/>
          </a:xfrm>
          <a:custGeom>
            <a:avLst/>
            <a:gdLst/>
            <a:ahLst/>
            <a:cxnLst/>
            <a:rect l="l" t="t" r="r" b="b"/>
            <a:pathLst>
              <a:path h="2176780">
                <a:moveTo>
                  <a:pt x="0" y="0"/>
                </a:moveTo>
                <a:lnTo>
                  <a:pt x="0" y="2176622"/>
                </a:lnTo>
              </a:path>
            </a:pathLst>
          </a:custGeom>
          <a:ln w="13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9177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61063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02949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45223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587109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28995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70881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013155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155041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96927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38813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81088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22973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64859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006745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149020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90906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32792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74677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6952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58838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00724" y="288316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368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42609" y="2882527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37"/>
                </a:moveTo>
                <a:lnTo>
                  <a:pt x="0" y="0"/>
                </a:lnTo>
                <a:lnTo>
                  <a:pt x="0" y="19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384821" y="3078363"/>
            <a:ext cx="250825" cy="337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615" dirty="0">
                <a:latin typeface="DejaVu Sans"/>
                <a:cs typeface="DejaVu Sans"/>
              </a:rPr>
              <a:t>Év</a:t>
            </a:r>
            <a:endParaRPr sz="2450">
              <a:latin typeface="DejaVu Sans"/>
              <a:cs typeface="DejaVu Sans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70100" y="2785128"/>
            <a:ext cx="3279775" cy="0"/>
          </a:xfrm>
          <a:custGeom>
            <a:avLst/>
            <a:gdLst/>
            <a:ahLst/>
            <a:cxnLst/>
            <a:rect l="l" t="t" r="r" b="b"/>
            <a:pathLst>
              <a:path w="3279775">
                <a:moveTo>
                  <a:pt x="0" y="0"/>
                </a:moveTo>
                <a:lnTo>
                  <a:pt x="3279701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37957" y="278512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43" y="0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70100" y="2501153"/>
            <a:ext cx="3279775" cy="0"/>
          </a:xfrm>
          <a:custGeom>
            <a:avLst/>
            <a:gdLst/>
            <a:ahLst/>
            <a:cxnLst/>
            <a:rect l="l" t="t" r="r" b="b"/>
            <a:pathLst>
              <a:path w="3279775">
                <a:moveTo>
                  <a:pt x="0" y="0"/>
                </a:moveTo>
                <a:lnTo>
                  <a:pt x="3279701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7957" y="2501153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43" y="0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0100" y="2217178"/>
            <a:ext cx="3279775" cy="0"/>
          </a:xfrm>
          <a:custGeom>
            <a:avLst/>
            <a:gdLst/>
            <a:ahLst/>
            <a:cxnLst/>
            <a:rect l="l" t="t" r="r" b="b"/>
            <a:pathLst>
              <a:path w="3279775">
                <a:moveTo>
                  <a:pt x="0" y="0"/>
                </a:moveTo>
                <a:lnTo>
                  <a:pt x="3279701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37957" y="221717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43" y="0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70100" y="1933203"/>
            <a:ext cx="3279775" cy="0"/>
          </a:xfrm>
          <a:custGeom>
            <a:avLst/>
            <a:gdLst/>
            <a:ahLst/>
            <a:cxnLst/>
            <a:rect l="l" t="t" r="r" b="b"/>
            <a:pathLst>
              <a:path w="3279775">
                <a:moveTo>
                  <a:pt x="0" y="0"/>
                </a:moveTo>
                <a:lnTo>
                  <a:pt x="3279701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7957" y="1933203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43" y="0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0100" y="1649228"/>
            <a:ext cx="3279775" cy="0"/>
          </a:xfrm>
          <a:custGeom>
            <a:avLst/>
            <a:gdLst/>
            <a:ahLst/>
            <a:cxnLst/>
            <a:rect l="l" t="t" r="r" b="b"/>
            <a:pathLst>
              <a:path w="3279775">
                <a:moveTo>
                  <a:pt x="0" y="0"/>
                </a:moveTo>
                <a:lnTo>
                  <a:pt x="3279701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37957" y="164922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43" y="0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70100" y="1365254"/>
            <a:ext cx="3279775" cy="0"/>
          </a:xfrm>
          <a:custGeom>
            <a:avLst/>
            <a:gdLst/>
            <a:ahLst/>
            <a:cxnLst/>
            <a:rect l="l" t="t" r="r" b="b"/>
            <a:pathLst>
              <a:path w="3279775">
                <a:moveTo>
                  <a:pt x="0" y="0"/>
                </a:moveTo>
                <a:lnTo>
                  <a:pt x="3279701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37957" y="1365254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43" y="0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70100" y="1081279"/>
            <a:ext cx="3279775" cy="0"/>
          </a:xfrm>
          <a:custGeom>
            <a:avLst/>
            <a:gdLst/>
            <a:ahLst/>
            <a:cxnLst/>
            <a:rect l="l" t="t" r="r" b="b"/>
            <a:pathLst>
              <a:path w="3279775">
                <a:moveTo>
                  <a:pt x="0" y="0"/>
                </a:moveTo>
                <a:lnTo>
                  <a:pt x="3279701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37957" y="1081279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43" y="0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70100" y="797304"/>
            <a:ext cx="3279775" cy="0"/>
          </a:xfrm>
          <a:custGeom>
            <a:avLst/>
            <a:gdLst/>
            <a:ahLst/>
            <a:cxnLst/>
            <a:rect l="l" t="t" r="r" b="b"/>
            <a:pathLst>
              <a:path w="3279775">
                <a:moveTo>
                  <a:pt x="0" y="0"/>
                </a:moveTo>
                <a:lnTo>
                  <a:pt x="3279701" y="0"/>
                </a:lnTo>
              </a:path>
            </a:pathLst>
          </a:custGeom>
          <a:ln w="7347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37957" y="797304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43" y="0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13423" y="706238"/>
            <a:ext cx="405130" cy="2169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85" dirty="0">
                <a:latin typeface="DejaVu Sans"/>
                <a:cs typeface="DejaVu Sans"/>
              </a:rPr>
              <a:t>175,000</a:t>
            </a:r>
            <a:endParaRPr sz="1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200" spc="-285" dirty="0">
                <a:latin typeface="DejaVu Sans"/>
                <a:cs typeface="DejaVu Sans"/>
              </a:rPr>
              <a:t>150,000</a:t>
            </a:r>
            <a:endParaRPr sz="1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200" spc="-285" dirty="0">
                <a:latin typeface="DejaVu Sans"/>
                <a:cs typeface="DejaVu Sans"/>
              </a:rPr>
              <a:t>125,000</a:t>
            </a:r>
            <a:endParaRPr sz="1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200" spc="-285" dirty="0">
                <a:latin typeface="DejaVu Sans"/>
                <a:cs typeface="DejaVu Sans"/>
              </a:rPr>
              <a:t>100,000</a:t>
            </a:r>
            <a:endParaRPr sz="1200">
              <a:latin typeface="DejaVu Sans"/>
              <a:cs typeface="DejaVu Sans"/>
            </a:endParaRPr>
          </a:p>
          <a:p>
            <a:pPr marL="70485">
              <a:lnSpc>
                <a:spcPct val="100000"/>
              </a:lnSpc>
              <a:spcBef>
                <a:spcPts val="795"/>
              </a:spcBef>
            </a:pPr>
            <a:r>
              <a:rPr sz="1200" spc="-280" dirty="0">
                <a:latin typeface="DejaVu Sans"/>
                <a:cs typeface="DejaVu Sans"/>
              </a:rPr>
              <a:t>75,000</a:t>
            </a:r>
            <a:endParaRPr sz="1200">
              <a:latin typeface="DejaVu Sans"/>
              <a:cs typeface="DejaVu Sans"/>
            </a:endParaRPr>
          </a:p>
          <a:p>
            <a:pPr marL="70485">
              <a:lnSpc>
                <a:spcPct val="100000"/>
              </a:lnSpc>
              <a:spcBef>
                <a:spcPts val="795"/>
              </a:spcBef>
            </a:pPr>
            <a:r>
              <a:rPr sz="1200" spc="-280" dirty="0">
                <a:latin typeface="DejaVu Sans"/>
                <a:cs typeface="DejaVu Sans"/>
              </a:rPr>
              <a:t>50,000</a:t>
            </a:r>
            <a:endParaRPr sz="1200">
              <a:latin typeface="DejaVu Sans"/>
              <a:cs typeface="DejaVu Sans"/>
            </a:endParaRPr>
          </a:p>
          <a:p>
            <a:pPr marL="70485">
              <a:lnSpc>
                <a:spcPct val="100000"/>
              </a:lnSpc>
              <a:spcBef>
                <a:spcPts val="795"/>
              </a:spcBef>
            </a:pPr>
            <a:r>
              <a:rPr sz="1200" spc="-280" dirty="0">
                <a:latin typeface="DejaVu Sans"/>
                <a:cs typeface="DejaVu Sans"/>
              </a:rPr>
              <a:t>25,000</a:t>
            </a:r>
            <a:endParaRPr sz="1200">
              <a:latin typeface="DejaVu Sans"/>
              <a:cs typeface="DejaVu Sans"/>
            </a:endParaRPr>
          </a:p>
          <a:p>
            <a:pPr marR="5715" algn="r">
              <a:lnSpc>
                <a:spcPct val="100000"/>
              </a:lnSpc>
              <a:spcBef>
                <a:spcPts val="795"/>
              </a:spcBef>
            </a:pPr>
            <a:r>
              <a:rPr sz="1200" spc="-310" dirty="0">
                <a:latin typeface="DejaVu Sans"/>
                <a:cs typeface="DejaVu Sans"/>
              </a:rPr>
              <a:t>0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019177" y="823010"/>
            <a:ext cx="2981960" cy="1962150"/>
          </a:xfrm>
          <a:custGeom>
            <a:avLst/>
            <a:gdLst/>
            <a:ahLst/>
            <a:cxnLst/>
            <a:rect l="l" t="t" r="r" b="b"/>
            <a:pathLst>
              <a:path w="2981960" h="1962150">
                <a:moveTo>
                  <a:pt x="0" y="1962049"/>
                </a:moveTo>
                <a:lnTo>
                  <a:pt x="141885" y="1905891"/>
                </a:lnTo>
                <a:lnTo>
                  <a:pt x="283771" y="1712402"/>
                </a:lnTo>
                <a:lnTo>
                  <a:pt x="426046" y="1530771"/>
                </a:lnTo>
                <a:lnTo>
                  <a:pt x="567932" y="1032021"/>
                </a:lnTo>
                <a:lnTo>
                  <a:pt x="709817" y="1078161"/>
                </a:lnTo>
                <a:lnTo>
                  <a:pt x="851703" y="1106104"/>
                </a:lnTo>
                <a:lnTo>
                  <a:pt x="993978" y="733631"/>
                </a:lnTo>
                <a:lnTo>
                  <a:pt x="1135864" y="1025239"/>
                </a:lnTo>
                <a:lnTo>
                  <a:pt x="1277750" y="1032736"/>
                </a:lnTo>
                <a:lnTo>
                  <a:pt x="1419635" y="725203"/>
                </a:lnTo>
                <a:lnTo>
                  <a:pt x="1561910" y="363976"/>
                </a:lnTo>
                <a:lnTo>
                  <a:pt x="1703796" y="435219"/>
                </a:lnTo>
                <a:lnTo>
                  <a:pt x="1845682" y="638250"/>
                </a:lnTo>
                <a:lnTo>
                  <a:pt x="1987568" y="348471"/>
                </a:lnTo>
                <a:lnTo>
                  <a:pt x="2129842" y="469728"/>
                </a:lnTo>
                <a:lnTo>
                  <a:pt x="2271728" y="159627"/>
                </a:lnTo>
                <a:lnTo>
                  <a:pt x="2413614" y="0"/>
                </a:lnTo>
                <a:lnTo>
                  <a:pt x="2555500" y="268571"/>
                </a:lnTo>
                <a:lnTo>
                  <a:pt x="2697774" y="217774"/>
                </a:lnTo>
                <a:lnTo>
                  <a:pt x="2839660" y="425928"/>
                </a:lnTo>
                <a:lnTo>
                  <a:pt x="2981546" y="696317"/>
                </a:lnTo>
              </a:path>
            </a:pathLst>
          </a:custGeom>
          <a:ln w="13775">
            <a:solidFill>
              <a:srgbClr val="1F77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70100" y="2883162"/>
            <a:ext cx="3279775" cy="0"/>
          </a:xfrm>
          <a:custGeom>
            <a:avLst/>
            <a:gdLst/>
            <a:ahLst/>
            <a:cxnLst/>
            <a:rect l="l" t="t" r="r" b="b"/>
            <a:pathLst>
              <a:path w="3279775">
                <a:moveTo>
                  <a:pt x="0" y="0"/>
                </a:moveTo>
                <a:lnTo>
                  <a:pt x="3279701" y="0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70100" y="724907"/>
            <a:ext cx="3279775" cy="0"/>
          </a:xfrm>
          <a:custGeom>
            <a:avLst/>
            <a:gdLst/>
            <a:ahLst/>
            <a:cxnLst/>
            <a:rect l="l" t="t" r="r" b="b"/>
            <a:pathLst>
              <a:path w="3279775">
                <a:moveTo>
                  <a:pt x="0" y="0"/>
                </a:moveTo>
                <a:lnTo>
                  <a:pt x="3279701" y="0"/>
                </a:lnTo>
              </a:path>
            </a:pathLst>
          </a:custGeom>
          <a:ln w="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25202" y="780009"/>
            <a:ext cx="1156970" cy="194945"/>
          </a:xfrm>
          <a:custGeom>
            <a:avLst/>
            <a:gdLst/>
            <a:ahLst/>
            <a:cxnLst/>
            <a:rect l="l" t="t" r="r" b="b"/>
            <a:pathLst>
              <a:path w="1156970" h="194944">
                <a:moveTo>
                  <a:pt x="22041" y="0"/>
                </a:moveTo>
                <a:lnTo>
                  <a:pt x="7739" y="3658"/>
                </a:lnTo>
                <a:lnTo>
                  <a:pt x="755" y="14635"/>
                </a:lnTo>
                <a:lnTo>
                  <a:pt x="0" y="172884"/>
                </a:lnTo>
                <a:lnTo>
                  <a:pt x="3658" y="187185"/>
                </a:lnTo>
                <a:lnTo>
                  <a:pt x="14635" y="194169"/>
                </a:lnTo>
                <a:lnTo>
                  <a:pt x="22041" y="194925"/>
                </a:lnTo>
                <a:lnTo>
                  <a:pt x="1134365" y="194925"/>
                </a:lnTo>
                <a:lnTo>
                  <a:pt x="1148667" y="191266"/>
                </a:lnTo>
                <a:lnTo>
                  <a:pt x="1155650" y="180289"/>
                </a:lnTo>
                <a:lnTo>
                  <a:pt x="1156406" y="22041"/>
                </a:lnTo>
                <a:lnTo>
                  <a:pt x="1152747" y="7739"/>
                </a:lnTo>
                <a:lnTo>
                  <a:pt x="1141770" y="755"/>
                </a:lnTo>
                <a:lnTo>
                  <a:pt x="220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25202" y="780009"/>
            <a:ext cx="1156970" cy="194945"/>
          </a:xfrm>
          <a:custGeom>
            <a:avLst/>
            <a:gdLst/>
            <a:ahLst/>
            <a:cxnLst/>
            <a:rect l="l" t="t" r="r" b="b"/>
            <a:pathLst>
              <a:path w="1156970" h="194944">
                <a:moveTo>
                  <a:pt x="22041" y="194925"/>
                </a:moveTo>
                <a:lnTo>
                  <a:pt x="1134365" y="194925"/>
                </a:lnTo>
                <a:lnTo>
                  <a:pt x="1148667" y="191266"/>
                </a:lnTo>
                <a:lnTo>
                  <a:pt x="1155650" y="180289"/>
                </a:lnTo>
                <a:lnTo>
                  <a:pt x="1156406" y="22041"/>
                </a:lnTo>
                <a:lnTo>
                  <a:pt x="1152747" y="7739"/>
                </a:lnTo>
                <a:lnTo>
                  <a:pt x="1141770" y="755"/>
                </a:lnTo>
                <a:lnTo>
                  <a:pt x="22041" y="0"/>
                </a:lnTo>
                <a:lnTo>
                  <a:pt x="7739" y="3658"/>
                </a:lnTo>
                <a:lnTo>
                  <a:pt x="755" y="14635"/>
                </a:lnTo>
                <a:lnTo>
                  <a:pt x="0" y="172884"/>
                </a:lnTo>
                <a:lnTo>
                  <a:pt x="3658" y="187185"/>
                </a:lnTo>
                <a:lnTo>
                  <a:pt x="14635" y="194169"/>
                </a:lnTo>
                <a:lnTo>
                  <a:pt x="22041" y="194925"/>
                </a:lnTo>
                <a:close/>
              </a:path>
            </a:pathLst>
          </a:custGeom>
          <a:ln w="9183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69284" y="86932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410" y="0"/>
                </a:lnTo>
              </a:path>
            </a:pathLst>
          </a:custGeom>
          <a:ln w="13775">
            <a:solidFill>
              <a:srgbClr val="1F77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265158" y="759310"/>
            <a:ext cx="785495" cy="212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330" dirty="0">
                <a:latin typeface="DejaVu Sans"/>
                <a:cs typeface="DejaVu Sans"/>
              </a:rPr>
              <a:t>Cikkek</a:t>
            </a:r>
            <a:r>
              <a:rPr sz="1450" spc="-190" dirty="0">
                <a:latin typeface="DejaVu Sans"/>
                <a:cs typeface="DejaVu Sans"/>
              </a:rPr>
              <a:t> </a:t>
            </a:r>
            <a:r>
              <a:rPr sz="1450" spc="-390" dirty="0">
                <a:latin typeface="DejaVu Sans"/>
                <a:cs typeface="DejaVu Sans"/>
              </a:rPr>
              <a:t>száma</a:t>
            </a:r>
            <a:endParaRPr sz="1450">
              <a:latin typeface="DejaVu Sans"/>
              <a:cs typeface="DejaVu San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413059" y="3236886"/>
            <a:ext cx="1085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30" dirty="0">
                <a:solidFill>
                  <a:srgbClr val="22373A"/>
                </a:solidFill>
                <a:latin typeface="Calibri"/>
                <a:cs typeface="Calibri"/>
              </a:rPr>
              <a:t>16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"/>
            <a:ext cx="4608195" cy="3456304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7940" y="3456000"/>
                </a:lnTo>
                <a:lnTo>
                  <a:pt x="4607940" y="0"/>
                </a:lnTo>
                <a:lnTo>
                  <a:pt x="0" y="0"/>
                </a:lnTo>
                <a:lnTo>
                  <a:pt x="0" y="3456000"/>
                </a:lnTo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99515" y="1480014"/>
            <a:ext cx="1362075" cy="207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K</a:t>
            </a:r>
            <a:r>
              <a:rPr sz="1400" spc="7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ö</a:t>
            </a:r>
            <a:r>
              <a:rPr sz="140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vet</a:t>
            </a:r>
            <a:r>
              <a:rPr sz="1400" spc="-1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k</a:t>
            </a:r>
            <a:r>
              <a:rPr sz="1400" spc="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e</a:t>
            </a:r>
            <a:r>
              <a:rPr sz="1400" spc="-5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z</a:t>
            </a:r>
            <a:r>
              <a:rPr sz="1400" spc="-6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t</a:t>
            </a:r>
            <a:r>
              <a:rPr sz="1400" spc="-2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e</a:t>
            </a:r>
            <a:r>
              <a:rPr sz="1400" spc="-4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t</a:t>
            </a:r>
            <a:r>
              <a:rPr sz="1400" spc="4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ések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2215" y="1794138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>
                <a:moveTo>
                  <a:pt x="0" y="0"/>
                </a:moveTo>
                <a:lnTo>
                  <a:pt x="2783597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2215" y="1794138"/>
            <a:ext cx="2344420" cy="0"/>
          </a:xfrm>
          <a:custGeom>
            <a:avLst/>
            <a:gdLst/>
            <a:ahLst/>
            <a:cxnLst/>
            <a:rect l="l" t="t" r="r" b="b"/>
            <a:pathLst>
              <a:path w="2344420">
                <a:moveTo>
                  <a:pt x="0" y="0"/>
                </a:moveTo>
                <a:lnTo>
                  <a:pt x="2344073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K</a:t>
            </a:r>
            <a:r>
              <a:rPr spc="45" dirty="0"/>
              <a:t>ö</a:t>
            </a:r>
            <a:r>
              <a:rPr spc="-5" dirty="0"/>
              <a:t>v</a:t>
            </a:r>
            <a:r>
              <a:rPr spc="-20" dirty="0"/>
              <a:t>et</a:t>
            </a:r>
            <a:r>
              <a:rPr spc="-35" dirty="0"/>
              <a:t>k</a:t>
            </a:r>
            <a:r>
              <a:rPr spc="-20" dirty="0"/>
              <a:t>e</a:t>
            </a:r>
            <a:r>
              <a:rPr spc="-55" dirty="0"/>
              <a:t>z</a:t>
            </a:r>
            <a:r>
              <a:rPr spc="-65" dirty="0"/>
              <a:t>t</a:t>
            </a:r>
            <a:r>
              <a:rPr spc="-35" dirty="0"/>
              <a:t>e</a:t>
            </a:r>
            <a:r>
              <a:rPr spc="-45" dirty="0"/>
              <a:t>t</a:t>
            </a:r>
            <a:r>
              <a:rPr spc="15" dirty="0"/>
              <a:t>ések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4123054" cy="0"/>
          </a:xfrm>
          <a:custGeom>
            <a:avLst/>
            <a:gdLst/>
            <a:ahLst/>
            <a:cxnLst/>
            <a:rect l="l" t="t" r="r" b="b"/>
            <a:pathLst>
              <a:path w="4123054">
                <a:moveTo>
                  <a:pt x="0" y="0"/>
                </a:moveTo>
                <a:lnTo>
                  <a:pt x="4122968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0773" y="480404"/>
            <a:ext cx="3756025" cy="261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 indent="-99060">
              <a:lnSpc>
                <a:spcPct val="100000"/>
              </a:lnSpc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30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nap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att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egy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csó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P</a:t>
            </a:r>
            <a:r>
              <a:rPr sz="1000" spc="-30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1000" spc="80" dirty="0">
                <a:solidFill>
                  <a:srgbClr val="22373A"/>
                </a:solidFill>
                <a:latin typeface="Calibri"/>
                <a:cs typeface="Calibri"/>
              </a:rPr>
              <a:t>-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(és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sebe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ség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or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l)</a:t>
            </a:r>
            <a:endParaRPr sz="10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355"/>
              </a:spcBef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esebb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mint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35" dirty="0">
                <a:solidFill>
                  <a:srgbClr val="22373A"/>
                </a:solidFill>
                <a:latin typeface="Calibri"/>
                <a:cs typeface="Calibri"/>
              </a:rPr>
              <a:t>120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GB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he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el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ett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(c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H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-30" dirty="0">
                <a:solidFill>
                  <a:srgbClr val="22373A"/>
                </a:solidFill>
                <a:latin typeface="Calibri"/>
                <a:cs typeface="Calibri"/>
              </a:rPr>
              <a:t>M</a:t>
            </a:r>
            <a:r>
              <a:rPr sz="1000" spc="-114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-ek </a:t>
            </a:r>
            <a:r>
              <a:rPr sz="1000" spc="-35" dirty="0">
                <a:solidFill>
                  <a:srgbClr val="22373A"/>
                </a:solidFill>
                <a:latin typeface="Calibri"/>
                <a:cs typeface="Calibri"/>
              </a:rPr>
              <a:t>w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1000" spc="-60" dirty="0">
                <a:solidFill>
                  <a:srgbClr val="22373A"/>
                </a:solidFill>
                <a:latin typeface="Calibri"/>
                <a:cs typeface="Calibri"/>
              </a:rPr>
              <a:t>.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85" dirty="0">
                <a:solidFill>
                  <a:srgbClr val="22373A"/>
                </a:solidFill>
                <a:latin typeface="Calibri"/>
                <a:cs typeface="Calibri"/>
              </a:rPr>
              <a:t>-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ben)</a:t>
            </a:r>
            <a:endParaRPr sz="10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355"/>
              </a:spcBef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gyjából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egy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milliá</a:t>
            </a:r>
            <a:r>
              <a:rPr sz="1000" spc="-3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Trebuchet MS"/>
                <a:cs typeface="Trebuchet MS"/>
              </a:rPr>
              <a:t>d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en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örül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ehet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chívum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és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nő</a:t>
            </a:r>
            <a:endParaRPr sz="10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355"/>
              </a:spcBef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enn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artha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20" dirty="0">
                <a:solidFill>
                  <a:srgbClr val="22373A"/>
                </a:solidFill>
                <a:latin typeface="Trebuchet MS"/>
                <a:cs typeface="Trebuchet MS"/>
              </a:rPr>
              <a:t>acso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n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y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rhe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és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mind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ét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d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35" dirty="0">
                <a:solidFill>
                  <a:srgbClr val="22373A"/>
                </a:solidFill>
                <a:latin typeface="Trebuchet MS"/>
                <a:cs typeface="Trebuchet MS"/>
              </a:rPr>
              <a:t>on</a:t>
            </a:r>
            <a:endParaRPr sz="1000">
              <a:latin typeface="Trebuchet MS"/>
              <a:cs typeface="Trebuchet MS"/>
            </a:endParaRPr>
          </a:p>
          <a:p>
            <a:pPr marL="111760" indent="-99060">
              <a:lnSpc>
                <a:spcPct val="100000"/>
              </a:lnSpc>
              <a:spcBef>
                <a:spcPts val="355"/>
              </a:spcBef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ep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odu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álha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j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vítha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ki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jeszthe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endParaRPr sz="10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240"/>
              </a:spcBef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spc="-30" dirty="0">
                <a:solidFill>
                  <a:srgbClr val="22373A"/>
                </a:solidFill>
                <a:latin typeface="Trebuchet MS"/>
                <a:cs typeface="Trebuchet MS"/>
              </a:rPr>
              <a:t>Út</a:t>
            </a:r>
            <a:r>
              <a:rPr sz="1000" spc="-3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20" dirty="0">
                <a:solidFill>
                  <a:srgbClr val="22373A"/>
                </a:solidFill>
                <a:latin typeface="Trebuchet MS"/>
                <a:cs typeface="Trebuchet MS"/>
              </a:rPr>
              <a:t>ö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Trebuchet MS"/>
                <a:cs typeface="Trebuchet MS"/>
              </a:rPr>
              <a:t>ő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mun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a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ám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an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ésőbbi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u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sh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endParaRPr sz="1000">
              <a:latin typeface="Calibri"/>
              <a:cs typeface="Calibri"/>
            </a:endParaRPr>
          </a:p>
          <a:p>
            <a:pPr marL="365125" marR="201930" lvl="1" indent="-95885">
              <a:lnSpc>
                <a:spcPct val="116700"/>
              </a:lnSpc>
              <a:spcBef>
                <a:spcPts val="10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-5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éma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model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és,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sti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ometriai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vi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ok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(a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endel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és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me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adat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l)</a:t>
            </a:r>
            <a:endParaRPr sz="9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Időbeli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(socio-)lingviszti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ai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vi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ok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(a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megje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enés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dátum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l)</a:t>
            </a:r>
            <a:endParaRPr sz="9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mun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-1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amat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épi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anu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l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b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ő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ví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éséh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anu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adat</a:t>
            </a:r>
            <a:endParaRPr sz="9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é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ott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d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ámának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ki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jesz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ése</a:t>
            </a:r>
            <a:endParaRPr sz="9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260"/>
              </a:spcBef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Jö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őbeli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er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ek</a:t>
            </a:r>
            <a:r>
              <a:rPr sz="1000" spc="-65" dirty="0">
                <a:solidFill>
                  <a:srgbClr val="22373A"/>
                </a:solidFill>
                <a:latin typeface="Calibri"/>
                <a:cs typeface="Calibri"/>
              </a:rPr>
              <a:t>:</a:t>
            </a:r>
            <a:endParaRPr sz="10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2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ene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di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lt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mun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-1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amat</a:t>
            </a:r>
            <a:r>
              <a:rPr sz="9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TEI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kimenet</a:t>
            </a:r>
            <a:r>
              <a:rPr sz="9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öbb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eh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sonlí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endParaRPr sz="9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-2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digi</a:t>
            </a:r>
            <a:r>
              <a:rPr sz="900" spc="-1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lis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Trebuchet MS"/>
                <a:cs typeface="Trebuchet MS"/>
              </a:rPr>
              <a:t>do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900" spc="15" dirty="0">
                <a:solidFill>
                  <a:srgbClr val="22373A"/>
                </a:solidFill>
                <a:latin typeface="Trebuchet MS"/>
                <a:cs typeface="Trebuchet MS"/>
              </a:rPr>
              <a:t>umentumok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hi</a:t>
            </a:r>
            <a:r>
              <a:rPr sz="900" spc="-2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sz="900" spc="-10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900" spc="25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s</a:t>
            </a:r>
            <a:r>
              <a:rPr sz="900" spc="20" dirty="0">
                <a:solidFill>
                  <a:srgbClr val="22373A"/>
                </a:solidFill>
                <a:latin typeface="Trebuchet MS"/>
                <a:cs typeface="Trebuchet MS"/>
              </a:rPr>
              <a:t>sé</a:t>
            </a:r>
            <a:r>
              <a:rPr sz="900" spc="5" dirty="0">
                <a:solidFill>
                  <a:srgbClr val="22373A"/>
                </a:solidFill>
                <a:latin typeface="Trebuchet MS"/>
                <a:cs typeface="Trebuchet MS"/>
              </a:rPr>
              <a:t>g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ének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2373A"/>
                </a:solidFill>
                <a:latin typeface="Trebuchet MS"/>
                <a:cs typeface="Trebuchet MS"/>
              </a:rPr>
              <a:t>k</a:t>
            </a:r>
            <a:r>
              <a:rPr sz="900" spc="-5" dirty="0">
                <a:solidFill>
                  <a:srgbClr val="22373A"/>
                </a:solidFill>
                <a:latin typeface="Trebuchet MS"/>
                <a:cs typeface="Trebuchet MS"/>
              </a:rPr>
              <a:t>é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900" spc="15" dirty="0">
                <a:solidFill>
                  <a:srgbClr val="22373A"/>
                </a:solidFill>
                <a:latin typeface="Trebuchet MS"/>
                <a:cs typeface="Trebuchet MS"/>
              </a:rPr>
              <a:t>dése</a:t>
            </a:r>
            <a:endParaRPr sz="900">
              <a:latin typeface="Trebuchet MS"/>
              <a:cs typeface="Trebuchet MS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emanti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us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eső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ol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lt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pc="-25" dirty="0"/>
              <a:t>17</a:t>
            </a: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90" dirty="0"/>
              <a:t>F</a:t>
            </a:r>
            <a:r>
              <a:rPr spc="10" dirty="0"/>
              <a:t>elh</a:t>
            </a:r>
            <a:r>
              <a:rPr spc="-5" dirty="0"/>
              <a:t>a</a:t>
            </a:r>
            <a:r>
              <a:rPr spc="15" dirty="0"/>
              <a:t>szn</a:t>
            </a:r>
            <a:r>
              <a:rPr dirty="0"/>
              <a:t>á</a:t>
            </a:r>
            <a:r>
              <a:rPr spc="-25" dirty="0"/>
              <a:t>lt</a:t>
            </a:r>
            <a:r>
              <a:rPr spc="-50" dirty="0"/>
              <a:t> </a:t>
            </a:r>
            <a:r>
              <a:rPr spc="-10" dirty="0"/>
              <a:t>i</a:t>
            </a:r>
            <a:r>
              <a:rPr spc="-45" dirty="0"/>
              <a:t>r</a:t>
            </a:r>
            <a:r>
              <a:rPr spc="35" dirty="0"/>
              <a:t>od</a:t>
            </a:r>
            <a:r>
              <a:rPr spc="20" dirty="0"/>
              <a:t>a</a:t>
            </a:r>
            <a:r>
              <a:rPr spc="-20" dirty="0"/>
              <a:t>l</a:t>
            </a:r>
            <a:r>
              <a:rPr spc="40" dirty="0"/>
              <a:t>om</a:t>
            </a:r>
            <a:r>
              <a:rPr dirty="0"/>
              <a:t> </a:t>
            </a:r>
            <a:r>
              <a:rPr spc="-90" dirty="0"/>
              <a:t> </a:t>
            </a:r>
            <a:r>
              <a:rPr spc="-10" dirty="0"/>
              <a:t>i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>
                <a:moveTo>
                  <a:pt x="0" y="0"/>
                </a:moveTo>
                <a:lnTo>
                  <a:pt x="4365549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7954" y="816306"/>
            <a:ext cx="101220" cy="139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3869" y="816306"/>
            <a:ext cx="25305" cy="253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7954" y="816306"/>
            <a:ext cx="101600" cy="139700"/>
          </a:xfrm>
          <a:custGeom>
            <a:avLst/>
            <a:gdLst/>
            <a:ahLst/>
            <a:cxnLst/>
            <a:rect l="l" t="t" r="r" b="b"/>
            <a:pathLst>
              <a:path w="101600" h="139700">
                <a:moveTo>
                  <a:pt x="0" y="139177"/>
                </a:moveTo>
                <a:lnTo>
                  <a:pt x="101220" y="139177"/>
                </a:lnTo>
                <a:lnTo>
                  <a:pt x="101220" y="25305"/>
                </a:lnTo>
                <a:lnTo>
                  <a:pt x="75915" y="0"/>
                </a:lnTo>
                <a:lnTo>
                  <a:pt x="0" y="0"/>
                </a:lnTo>
                <a:lnTo>
                  <a:pt x="0" y="139177"/>
                </a:lnTo>
                <a:close/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0607" y="83528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262" y="0"/>
                </a:lnTo>
              </a:path>
            </a:pathLst>
          </a:custGeom>
          <a:ln w="508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3259" y="854264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10" y="0"/>
                </a:lnTo>
              </a:path>
            </a:pathLst>
          </a:custGeom>
          <a:ln w="508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3259" y="866916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10" y="0"/>
                </a:lnTo>
              </a:path>
            </a:pathLst>
          </a:custGeom>
          <a:ln w="508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0607" y="88589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0607" y="898548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0607" y="911200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0607" y="92385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7940" cy="3456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3869" y="816306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305" y="25305"/>
                </a:moveTo>
                <a:lnTo>
                  <a:pt x="0" y="25305"/>
                </a:lnTo>
                <a:lnTo>
                  <a:pt x="0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7954" y="2092186"/>
            <a:ext cx="101220" cy="139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869" y="2092186"/>
            <a:ext cx="25305" cy="253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7954" y="2092186"/>
            <a:ext cx="101600" cy="139700"/>
          </a:xfrm>
          <a:custGeom>
            <a:avLst/>
            <a:gdLst/>
            <a:ahLst/>
            <a:cxnLst/>
            <a:rect l="l" t="t" r="r" b="b"/>
            <a:pathLst>
              <a:path w="101600" h="139700">
                <a:moveTo>
                  <a:pt x="0" y="139177"/>
                </a:moveTo>
                <a:lnTo>
                  <a:pt x="101220" y="139177"/>
                </a:lnTo>
                <a:lnTo>
                  <a:pt x="101220" y="25305"/>
                </a:lnTo>
                <a:lnTo>
                  <a:pt x="75915" y="0"/>
                </a:lnTo>
                <a:lnTo>
                  <a:pt x="0" y="0"/>
                </a:lnTo>
                <a:lnTo>
                  <a:pt x="0" y="139177"/>
                </a:lnTo>
                <a:close/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0607" y="211116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262" y="0"/>
                </a:lnTo>
              </a:path>
            </a:pathLst>
          </a:custGeom>
          <a:ln w="508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3259" y="2130144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10" y="0"/>
                </a:lnTo>
              </a:path>
            </a:pathLst>
          </a:custGeom>
          <a:ln w="508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3259" y="214279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10" y="0"/>
                </a:lnTo>
              </a:path>
            </a:pathLst>
          </a:custGeom>
          <a:ln w="508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0607" y="216177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0607" y="2174428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0607" y="2187080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0607" y="219973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0"/>
            <a:ext cx="4607940" cy="34560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3869" y="2092186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305" y="25305"/>
                </a:moveTo>
                <a:lnTo>
                  <a:pt x="0" y="25305"/>
                </a:lnTo>
                <a:lnTo>
                  <a:pt x="0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01519" rIns="0" bIns="0" rtlCol="0">
            <a:spAutoFit/>
          </a:bodyPr>
          <a:lstStyle/>
          <a:p>
            <a:pPr marL="57785">
              <a:lnSpc>
                <a:spcPct val="100000"/>
              </a:lnSpc>
            </a:pPr>
            <a:r>
              <a:rPr u="sng" spc="-5" dirty="0">
                <a:latin typeface="Times New Roman"/>
                <a:cs typeface="Times New Roman"/>
              </a:rPr>
              <a:t>  </a:t>
            </a:r>
            <a:r>
              <a:rPr u="sng"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  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25" dirty="0"/>
              <a:t>Indig,</a:t>
            </a:r>
            <a:r>
              <a:rPr spc="50" dirty="0"/>
              <a:t> </a:t>
            </a:r>
            <a:r>
              <a:rPr spc="-15" dirty="0"/>
              <a:t>B.,</a:t>
            </a:r>
            <a:r>
              <a:rPr spc="50" dirty="0"/>
              <a:t> </a:t>
            </a:r>
            <a:r>
              <a:rPr spc="15" dirty="0"/>
              <a:t>K</a:t>
            </a:r>
            <a:r>
              <a:rPr spc="40" dirty="0"/>
              <a:t>á</a:t>
            </a:r>
            <a:r>
              <a:rPr spc="30" dirty="0"/>
              <a:t>k</a:t>
            </a:r>
            <a:r>
              <a:rPr spc="45" dirty="0"/>
              <a:t>o</a:t>
            </a:r>
            <a:r>
              <a:rPr spc="35" dirty="0"/>
              <a:t>n</a:t>
            </a:r>
            <a:r>
              <a:rPr dirty="0"/>
              <a:t>yi,</a:t>
            </a:r>
            <a:r>
              <a:rPr spc="50" dirty="0"/>
              <a:t> </a:t>
            </a:r>
            <a:r>
              <a:rPr spc="-60" dirty="0"/>
              <a:t>T</a:t>
            </a:r>
            <a:r>
              <a:rPr spc="-50" dirty="0"/>
              <a:t>.,</a:t>
            </a:r>
            <a:r>
              <a:rPr spc="50" dirty="0"/>
              <a:t> </a:t>
            </a:r>
            <a:r>
              <a:rPr spc="55" dirty="0"/>
              <a:t>and</a:t>
            </a:r>
            <a:r>
              <a:rPr spc="50" dirty="0"/>
              <a:t> </a:t>
            </a:r>
            <a:r>
              <a:rPr spc="30" dirty="0"/>
              <a:t>N</a:t>
            </a:r>
            <a:r>
              <a:rPr spc="20" dirty="0"/>
              <a:t>o</a:t>
            </a:r>
            <a:r>
              <a:rPr spc="-5" dirty="0"/>
              <a:t>v</a:t>
            </a:r>
            <a:r>
              <a:rPr spc="40" dirty="0"/>
              <a:t>ák</a:t>
            </a:r>
            <a:r>
              <a:rPr spc="-45" dirty="0"/>
              <a:t>,</a:t>
            </a:r>
            <a:r>
              <a:rPr spc="50" dirty="0"/>
              <a:t> </a:t>
            </a:r>
            <a:r>
              <a:rPr spc="-20" dirty="0"/>
              <a:t>A</a:t>
            </a:r>
            <a:r>
              <a:rPr spc="-50" dirty="0"/>
              <a:t>.</a:t>
            </a:r>
            <a:r>
              <a:rPr spc="50" dirty="0"/>
              <a:t> </a:t>
            </a:r>
            <a:r>
              <a:rPr spc="5" dirty="0"/>
              <a:t>(2</a:t>
            </a:r>
            <a:r>
              <a:rPr spc="-20" dirty="0"/>
              <a:t>0</a:t>
            </a:r>
            <a:r>
              <a:rPr spc="-35" dirty="0"/>
              <a:t>19).</a:t>
            </a:r>
          </a:p>
          <a:p>
            <a:pPr marL="247015" marR="76200">
              <a:lnSpc>
                <a:spcPct val="114599"/>
              </a:lnSpc>
            </a:pPr>
            <a:r>
              <a:rPr spc="-60" dirty="0">
                <a:latin typeface="Trebuchet MS"/>
                <a:cs typeface="Trebuchet MS"/>
              </a:rPr>
              <a:t>C</a:t>
            </a:r>
            <a:r>
              <a:rPr spc="-45" dirty="0">
                <a:latin typeface="Trebuchet MS"/>
                <a:cs typeface="Trebuchet MS"/>
              </a:rPr>
              <a:t>r</a:t>
            </a:r>
            <a:r>
              <a:rPr spc="10" dirty="0">
                <a:latin typeface="Trebuchet MS"/>
                <a:cs typeface="Trebuchet MS"/>
              </a:rPr>
              <a:t>a</a:t>
            </a:r>
            <a:r>
              <a:rPr dirty="0">
                <a:latin typeface="Trebuchet MS"/>
                <a:cs typeface="Trebuchet MS"/>
              </a:rPr>
              <a:t>wling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15" dirty="0">
                <a:latin typeface="Trebuchet MS"/>
                <a:cs typeface="Trebuchet MS"/>
              </a:rPr>
              <a:t>in</a:t>
            </a:r>
            <a:r>
              <a:rPr spc="-40" dirty="0">
                <a:latin typeface="Trebuchet MS"/>
                <a:cs typeface="Trebuchet MS"/>
              </a:rPr>
              <a:t> r</a:t>
            </a:r>
            <a:r>
              <a:rPr spc="-15" dirty="0">
                <a:latin typeface="Trebuchet MS"/>
                <a:cs typeface="Trebuchet MS"/>
              </a:rPr>
              <a:t>e</a:t>
            </a:r>
            <a:r>
              <a:rPr spc="-5" dirty="0">
                <a:latin typeface="Trebuchet MS"/>
                <a:cs typeface="Trebuchet MS"/>
              </a:rPr>
              <a:t>v</a:t>
            </a:r>
            <a:r>
              <a:rPr spc="-10" dirty="0">
                <a:latin typeface="Trebuchet MS"/>
                <a:cs typeface="Trebuchet MS"/>
              </a:rPr>
              <a:t>e</a:t>
            </a:r>
            <a:r>
              <a:rPr spc="-20" dirty="0">
                <a:latin typeface="Trebuchet MS"/>
                <a:cs typeface="Trebuchet MS"/>
              </a:rPr>
              <a:t>r</a:t>
            </a:r>
            <a:r>
              <a:rPr spc="25" dirty="0">
                <a:latin typeface="Trebuchet MS"/>
                <a:cs typeface="Trebuchet MS"/>
              </a:rPr>
              <a:t>se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150" dirty="0">
                <a:latin typeface="Trebuchet MS"/>
                <a:cs typeface="Trebuchet MS"/>
              </a:rPr>
              <a:t>–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lightweight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-50" dirty="0">
                <a:latin typeface="Trebuchet MS"/>
                <a:cs typeface="Trebuchet MS"/>
              </a:rPr>
              <a:t>t</a:t>
            </a:r>
            <a:r>
              <a:rPr spc="5" dirty="0">
                <a:latin typeface="Trebuchet MS"/>
                <a:cs typeface="Trebuchet MS"/>
              </a:rPr>
              <a:t>a</a:t>
            </a:r>
            <a:r>
              <a:rPr spc="-15" dirty="0">
                <a:latin typeface="Trebuchet MS"/>
                <a:cs typeface="Trebuchet MS"/>
              </a:rPr>
              <a:t>r</a:t>
            </a:r>
            <a:r>
              <a:rPr spc="-5" dirty="0">
                <a:latin typeface="Trebuchet MS"/>
                <a:cs typeface="Trebuchet MS"/>
              </a:rPr>
              <a:t>g</a:t>
            </a:r>
            <a:r>
              <a:rPr spc="-30" dirty="0">
                <a:latin typeface="Trebuchet MS"/>
                <a:cs typeface="Trebuchet MS"/>
              </a:rPr>
              <a:t>e</a:t>
            </a:r>
            <a:r>
              <a:rPr spc="-35" dirty="0">
                <a:latin typeface="Trebuchet MS"/>
                <a:cs typeface="Trebuchet MS"/>
              </a:rPr>
              <a:t>t</a:t>
            </a:r>
            <a:r>
              <a:rPr spc="15" dirty="0">
                <a:latin typeface="Trebuchet MS"/>
                <a:cs typeface="Trebuchet MS"/>
              </a:rPr>
              <a:t>ed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-15" dirty="0">
                <a:latin typeface="Trebuchet MS"/>
                <a:cs typeface="Trebuchet MS"/>
              </a:rPr>
              <a:t>c</a:t>
            </a:r>
            <a:r>
              <a:rPr spc="-50" dirty="0">
                <a:latin typeface="Trebuchet MS"/>
                <a:cs typeface="Trebuchet MS"/>
              </a:rPr>
              <a:t>r</a:t>
            </a:r>
            <a:r>
              <a:rPr spc="10" dirty="0">
                <a:latin typeface="Trebuchet MS"/>
                <a:cs typeface="Trebuchet MS"/>
              </a:rPr>
              <a:t>a</a:t>
            </a:r>
            <a:r>
              <a:rPr dirty="0">
                <a:latin typeface="Trebuchet MS"/>
                <a:cs typeface="Trebuchet MS"/>
              </a:rPr>
              <a:t>wling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of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10" dirty="0">
                <a:latin typeface="Trebuchet MS"/>
                <a:cs typeface="Trebuchet MS"/>
              </a:rPr>
              <a:t>news</a:t>
            </a:r>
            <a:r>
              <a:rPr spc="5" dirty="0">
                <a:latin typeface="Trebuchet MS"/>
                <a:cs typeface="Trebuchet MS"/>
              </a:rPr>
              <a:t> por</a:t>
            </a:r>
            <a:r>
              <a:rPr spc="-5" dirty="0">
                <a:latin typeface="Trebuchet MS"/>
                <a:cs typeface="Trebuchet MS"/>
              </a:rPr>
              <a:t>t</a:t>
            </a:r>
            <a:r>
              <a:rPr spc="5" dirty="0">
                <a:latin typeface="Trebuchet MS"/>
                <a:cs typeface="Trebuchet MS"/>
              </a:rPr>
              <a:t>a</a:t>
            </a:r>
            <a:r>
              <a:rPr spc="-25" dirty="0">
                <a:latin typeface="Trebuchet MS"/>
                <a:cs typeface="Trebuchet MS"/>
              </a:rPr>
              <a:t>ls.</a:t>
            </a:r>
          </a:p>
          <a:p>
            <a:pPr marL="247015" marR="5080">
              <a:lnSpc>
                <a:spcPct val="114599"/>
              </a:lnSpc>
            </a:pPr>
            <a:r>
              <a:rPr spc="40" dirty="0">
                <a:solidFill>
                  <a:srgbClr val="6E7B7D"/>
                </a:solidFill>
              </a:rPr>
              <a:t>In</a:t>
            </a:r>
            <a:r>
              <a:rPr spc="50" dirty="0">
                <a:solidFill>
                  <a:srgbClr val="6E7B7D"/>
                </a:solidFill>
              </a:rPr>
              <a:t> </a:t>
            </a:r>
            <a:r>
              <a:rPr spc="10" dirty="0">
                <a:solidFill>
                  <a:srgbClr val="6E7B7D"/>
                </a:solidFill>
              </a:rPr>
              <a:t>K</a:t>
            </a:r>
            <a:r>
              <a:rPr spc="30" dirty="0">
                <a:solidFill>
                  <a:srgbClr val="6E7B7D"/>
                </a:solidFill>
              </a:rPr>
              <a:t>ubis,</a:t>
            </a:r>
            <a:r>
              <a:rPr spc="50" dirty="0">
                <a:solidFill>
                  <a:srgbClr val="6E7B7D"/>
                </a:solidFill>
              </a:rPr>
              <a:t> </a:t>
            </a:r>
            <a:r>
              <a:rPr spc="-65" dirty="0">
                <a:solidFill>
                  <a:srgbClr val="6E7B7D"/>
                </a:solidFill>
              </a:rPr>
              <a:t>M.,</a:t>
            </a:r>
            <a:r>
              <a:rPr spc="50" dirty="0">
                <a:solidFill>
                  <a:srgbClr val="6E7B7D"/>
                </a:solidFill>
              </a:rPr>
              <a:t> </a:t>
            </a:r>
            <a:r>
              <a:rPr spc="30" dirty="0">
                <a:solidFill>
                  <a:srgbClr val="6E7B7D"/>
                </a:solidFill>
              </a:rPr>
              <a:t>edi</a:t>
            </a:r>
            <a:r>
              <a:rPr spc="10" dirty="0">
                <a:solidFill>
                  <a:srgbClr val="6E7B7D"/>
                </a:solidFill>
              </a:rPr>
              <a:t>t</a:t>
            </a:r>
            <a:r>
              <a:rPr spc="35" dirty="0">
                <a:solidFill>
                  <a:srgbClr val="6E7B7D"/>
                </a:solidFill>
              </a:rPr>
              <a:t>o</a:t>
            </a:r>
            <a:r>
              <a:rPr spc="-60" dirty="0">
                <a:solidFill>
                  <a:srgbClr val="6E7B7D"/>
                </a:solidFill>
              </a:rPr>
              <a:t>r</a:t>
            </a:r>
            <a:r>
              <a:rPr spc="-45" dirty="0">
                <a:solidFill>
                  <a:srgbClr val="6E7B7D"/>
                </a:solidFill>
              </a:rPr>
              <a:t>,</a:t>
            </a:r>
            <a:r>
              <a:rPr spc="50" dirty="0">
                <a:solidFill>
                  <a:srgbClr val="6E7B7D"/>
                </a:solidFill>
              </a:rPr>
              <a:t> </a:t>
            </a:r>
            <a:r>
              <a:rPr i="1" spc="25" dirty="0">
                <a:solidFill>
                  <a:srgbClr val="6E7B7D"/>
                </a:solidFill>
                <a:latin typeface="Calibri"/>
                <a:cs typeface="Calibri"/>
              </a:rPr>
              <a:t>P</a:t>
            </a:r>
            <a:r>
              <a:rPr i="1" spc="-10" dirty="0">
                <a:solidFill>
                  <a:srgbClr val="6E7B7D"/>
                </a:solidFill>
                <a:latin typeface="Calibri"/>
                <a:cs typeface="Calibri"/>
              </a:rPr>
              <a:t>r</a:t>
            </a:r>
            <a:r>
              <a:rPr i="1" spc="55" dirty="0">
                <a:solidFill>
                  <a:srgbClr val="6E7B7D"/>
                </a:solidFill>
                <a:latin typeface="Calibri"/>
                <a:cs typeface="Calibri"/>
              </a:rPr>
              <a:t>o</a:t>
            </a:r>
            <a:r>
              <a:rPr i="1" spc="25" dirty="0">
                <a:solidFill>
                  <a:srgbClr val="6E7B7D"/>
                </a:solidFill>
                <a:latin typeface="Calibri"/>
                <a:cs typeface="Calibri"/>
              </a:rPr>
              <a:t>c</a:t>
            </a:r>
            <a:r>
              <a:rPr i="1" spc="20" dirty="0">
                <a:solidFill>
                  <a:srgbClr val="6E7B7D"/>
                </a:solidFill>
                <a:latin typeface="Calibri"/>
                <a:cs typeface="Calibri"/>
              </a:rPr>
              <a:t>ee</a:t>
            </a:r>
            <a:r>
              <a:rPr i="1" spc="55" dirty="0">
                <a:solidFill>
                  <a:srgbClr val="6E7B7D"/>
                </a:solidFill>
                <a:latin typeface="Calibri"/>
                <a:cs typeface="Calibri"/>
              </a:rPr>
              <a:t>dings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30" dirty="0">
                <a:solidFill>
                  <a:srgbClr val="6E7B7D"/>
                </a:solidFill>
                <a:latin typeface="Calibri"/>
                <a:cs typeface="Calibri"/>
              </a:rPr>
              <a:t>of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30" dirty="0">
                <a:solidFill>
                  <a:srgbClr val="6E7B7D"/>
                </a:solidFill>
                <a:latin typeface="Calibri"/>
                <a:cs typeface="Calibri"/>
              </a:rPr>
              <a:t>the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20" dirty="0">
                <a:solidFill>
                  <a:srgbClr val="6E7B7D"/>
                </a:solidFill>
                <a:latin typeface="Calibri"/>
                <a:cs typeface="Calibri"/>
              </a:rPr>
              <a:t>9th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20" dirty="0">
                <a:solidFill>
                  <a:srgbClr val="6E7B7D"/>
                </a:solidFill>
                <a:latin typeface="Calibri"/>
                <a:cs typeface="Calibri"/>
              </a:rPr>
              <a:t>L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anguage </a:t>
            </a:r>
            <a:r>
              <a:rPr i="1" spc="30" dirty="0">
                <a:solidFill>
                  <a:srgbClr val="6E7B7D"/>
                </a:solidFill>
                <a:latin typeface="Calibri"/>
                <a:cs typeface="Calibri"/>
              </a:rPr>
              <a:t>&amp;</a:t>
            </a:r>
            <a:r>
              <a:rPr i="1" spc="10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-55" dirty="0">
                <a:solidFill>
                  <a:srgbClr val="6E7B7D"/>
                </a:solidFill>
                <a:latin typeface="Calibri"/>
                <a:cs typeface="Calibri"/>
              </a:rPr>
              <a:t>T</a:t>
            </a:r>
            <a:r>
              <a:rPr i="1" spc="20" dirty="0">
                <a:solidFill>
                  <a:srgbClr val="6E7B7D"/>
                </a:solidFill>
                <a:latin typeface="Calibri"/>
                <a:cs typeface="Calibri"/>
              </a:rPr>
              <a:t>e</a:t>
            </a:r>
            <a:r>
              <a:rPr i="1" spc="60" dirty="0">
                <a:solidFill>
                  <a:srgbClr val="6E7B7D"/>
                </a:solidFill>
                <a:latin typeface="Calibri"/>
                <a:cs typeface="Calibri"/>
              </a:rPr>
              <a:t>chno</a:t>
            </a:r>
            <a:r>
              <a:rPr i="1" spc="20" dirty="0">
                <a:solidFill>
                  <a:srgbClr val="6E7B7D"/>
                </a:solidFill>
                <a:latin typeface="Calibri"/>
                <a:cs typeface="Calibri"/>
              </a:rPr>
              <a:t>l</a:t>
            </a:r>
            <a:r>
              <a:rPr i="1" spc="35" dirty="0">
                <a:solidFill>
                  <a:srgbClr val="6E7B7D"/>
                </a:solidFill>
                <a:latin typeface="Calibri"/>
                <a:cs typeface="Calibri"/>
              </a:rPr>
              <a:t>ogy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dirty="0">
                <a:solidFill>
                  <a:srgbClr val="6E7B7D"/>
                </a:solidFill>
                <a:latin typeface="Calibri"/>
                <a:cs typeface="Calibri"/>
              </a:rPr>
              <a:t>C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on</a:t>
            </a:r>
            <a:r>
              <a:rPr i="1" spc="15" dirty="0">
                <a:solidFill>
                  <a:srgbClr val="6E7B7D"/>
                </a:solidFill>
                <a:latin typeface="Calibri"/>
                <a:cs typeface="Calibri"/>
              </a:rPr>
              <a:t>f</a:t>
            </a:r>
            <a:r>
              <a:rPr i="1" spc="30" dirty="0">
                <a:solidFill>
                  <a:srgbClr val="6E7B7D"/>
                </a:solidFill>
                <a:latin typeface="Calibri"/>
                <a:cs typeface="Calibri"/>
              </a:rPr>
              <a:t>e</a:t>
            </a:r>
            <a:r>
              <a:rPr i="1" spc="-10" dirty="0">
                <a:solidFill>
                  <a:srgbClr val="6E7B7D"/>
                </a:solidFill>
                <a:latin typeface="Calibri"/>
                <a:cs typeface="Calibri"/>
              </a:rPr>
              <a:t>r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en</a:t>
            </a:r>
            <a:r>
              <a:rPr i="1" spc="20" dirty="0">
                <a:solidFill>
                  <a:srgbClr val="6E7B7D"/>
                </a:solidFill>
                <a:latin typeface="Calibri"/>
                <a:cs typeface="Calibri"/>
              </a:rPr>
              <a:t>c</a:t>
            </a:r>
            <a:r>
              <a:rPr i="1" spc="-15" dirty="0">
                <a:solidFill>
                  <a:srgbClr val="6E7B7D"/>
                </a:solidFill>
                <a:latin typeface="Calibri"/>
                <a:cs typeface="Calibri"/>
              </a:rPr>
              <a:t>e:</a:t>
            </a:r>
            <a:r>
              <a:rPr i="1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-90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50" dirty="0">
                <a:solidFill>
                  <a:srgbClr val="6E7B7D"/>
                </a:solidFill>
                <a:latin typeface="Calibri"/>
                <a:cs typeface="Calibri"/>
              </a:rPr>
              <a:t>Human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20" dirty="0">
                <a:solidFill>
                  <a:srgbClr val="6E7B7D"/>
                </a:solidFill>
                <a:latin typeface="Calibri"/>
                <a:cs typeface="Calibri"/>
              </a:rPr>
              <a:t>L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anguage </a:t>
            </a:r>
            <a:r>
              <a:rPr i="1" spc="-55" dirty="0">
                <a:solidFill>
                  <a:srgbClr val="6E7B7D"/>
                </a:solidFill>
                <a:latin typeface="Calibri"/>
                <a:cs typeface="Calibri"/>
              </a:rPr>
              <a:t>T</a:t>
            </a:r>
            <a:r>
              <a:rPr i="1" spc="20" dirty="0">
                <a:solidFill>
                  <a:srgbClr val="6E7B7D"/>
                </a:solidFill>
                <a:latin typeface="Calibri"/>
                <a:cs typeface="Calibri"/>
              </a:rPr>
              <a:t>e</a:t>
            </a:r>
            <a:r>
              <a:rPr i="1" spc="60" dirty="0">
                <a:solidFill>
                  <a:srgbClr val="6E7B7D"/>
                </a:solidFill>
                <a:latin typeface="Calibri"/>
                <a:cs typeface="Calibri"/>
              </a:rPr>
              <a:t>chno</a:t>
            </a:r>
            <a:r>
              <a:rPr i="1" spc="20" dirty="0">
                <a:solidFill>
                  <a:srgbClr val="6E7B7D"/>
                </a:solidFill>
                <a:latin typeface="Calibri"/>
                <a:cs typeface="Calibri"/>
              </a:rPr>
              <a:t>l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ogies </a:t>
            </a:r>
            <a:r>
              <a:rPr i="1" spc="50" dirty="0">
                <a:solidFill>
                  <a:srgbClr val="6E7B7D"/>
                </a:solidFill>
                <a:latin typeface="Calibri"/>
                <a:cs typeface="Calibri"/>
              </a:rPr>
              <a:t>as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40" dirty="0">
                <a:solidFill>
                  <a:srgbClr val="6E7B7D"/>
                </a:solidFill>
                <a:latin typeface="Calibri"/>
                <a:cs typeface="Calibri"/>
              </a:rPr>
              <a:t>a</a:t>
            </a:r>
            <a:r>
              <a:rPr i="1" spc="1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10" dirty="0">
                <a:solidFill>
                  <a:srgbClr val="6E7B7D"/>
                </a:solidFill>
                <a:latin typeface="Calibri"/>
                <a:cs typeface="Calibri"/>
              </a:rPr>
              <a:t>C</a:t>
            </a:r>
            <a:r>
              <a:rPr i="1" spc="55" dirty="0">
                <a:solidFill>
                  <a:srgbClr val="6E7B7D"/>
                </a:solidFill>
                <a:latin typeface="Calibri"/>
                <a:cs typeface="Calibri"/>
              </a:rPr>
              <a:t>hal</a:t>
            </a:r>
            <a:r>
              <a:rPr i="1" spc="25" dirty="0">
                <a:solidFill>
                  <a:srgbClr val="6E7B7D"/>
                </a:solidFill>
                <a:latin typeface="Calibri"/>
                <a:cs typeface="Calibri"/>
              </a:rPr>
              <a:t>l</a:t>
            </a:r>
            <a:r>
              <a:rPr i="1" spc="40" dirty="0">
                <a:solidFill>
                  <a:srgbClr val="6E7B7D"/>
                </a:solidFill>
                <a:latin typeface="Calibri"/>
                <a:cs typeface="Calibri"/>
              </a:rPr>
              <a:t>enge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dirty="0">
                <a:solidFill>
                  <a:srgbClr val="6E7B7D"/>
                </a:solidFill>
                <a:latin typeface="Calibri"/>
                <a:cs typeface="Calibri"/>
              </a:rPr>
              <a:t>f</a:t>
            </a:r>
            <a:r>
              <a:rPr i="1" spc="35" dirty="0">
                <a:solidFill>
                  <a:srgbClr val="6E7B7D"/>
                </a:solidFill>
                <a:latin typeface="Calibri"/>
                <a:cs typeface="Calibri"/>
              </a:rPr>
              <a:t>or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dirty="0">
                <a:solidFill>
                  <a:srgbClr val="6E7B7D"/>
                </a:solidFill>
                <a:latin typeface="Calibri"/>
                <a:cs typeface="Calibri"/>
              </a:rPr>
              <a:t>C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ompu</a:t>
            </a:r>
            <a:r>
              <a:rPr i="1" spc="5" dirty="0">
                <a:solidFill>
                  <a:srgbClr val="6E7B7D"/>
                </a:solidFill>
                <a:latin typeface="Calibri"/>
                <a:cs typeface="Calibri"/>
              </a:rPr>
              <a:t>t</a:t>
            </a:r>
            <a:r>
              <a:rPr i="1" spc="25" dirty="0">
                <a:solidFill>
                  <a:srgbClr val="6E7B7D"/>
                </a:solidFill>
                <a:latin typeface="Calibri"/>
                <a:cs typeface="Calibri"/>
              </a:rPr>
              <a:t>er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50" dirty="0">
                <a:solidFill>
                  <a:srgbClr val="6E7B7D"/>
                </a:solidFill>
                <a:latin typeface="Calibri"/>
                <a:cs typeface="Calibri"/>
              </a:rPr>
              <a:t>Scien</a:t>
            </a:r>
            <a:r>
              <a:rPr i="1" spc="30" dirty="0">
                <a:solidFill>
                  <a:srgbClr val="6E7B7D"/>
                </a:solidFill>
                <a:latin typeface="Calibri"/>
                <a:cs typeface="Calibri"/>
              </a:rPr>
              <a:t>c</a:t>
            </a:r>
            <a:r>
              <a:rPr i="1" spc="25" dirty="0">
                <a:solidFill>
                  <a:srgbClr val="6E7B7D"/>
                </a:solidFill>
                <a:latin typeface="Calibri"/>
                <a:cs typeface="Calibri"/>
              </a:rPr>
              <a:t>e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i="1" spc="55" dirty="0">
                <a:solidFill>
                  <a:srgbClr val="6E7B7D"/>
                </a:solidFill>
                <a:latin typeface="Calibri"/>
                <a:cs typeface="Calibri"/>
              </a:rPr>
              <a:t>and</a:t>
            </a:r>
            <a:r>
              <a:rPr i="1" spc="45" dirty="0">
                <a:solidFill>
                  <a:srgbClr val="6E7B7D"/>
                </a:solidFill>
                <a:latin typeface="Calibri"/>
                <a:cs typeface="Calibri"/>
              </a:rPr>
              <a:t> Linguistics</a:t>
            </a:r>
            <a:r>
              <a:rPr spc="-45" dirty="0">
                <a:solidFill>
                  <a:srgbClr val="6E7B7D"/>
                </a:solidFill>
              </a:rPr>
              <a:t>,</a:t>
            </a:r>
            <a:r>
              <a:rPr spc="50" dirty="0">
                <a:solidFill>
                  <a:srgbClr val="6E7B7D"/>
                </a:solidFill>
              </a:rPr>
              <a:t> </a:t>
            </a:r>
            <a:r>
              <a:rPr spc="40" dirty="0">
                <a:solidFill>
                  <a:srgbClr val="6E7B7D"/>
                </a:solidFill>
              </a:rPr>
              <a:t>pa</a:t>
            </a:r>
            <a:r>
              <a:rPr spc="10" dirty="0">
                <a:solidFill>
                  <a:srgbClr val="6E7B7D"/>
                </a:solidFill>
              </a:rPr>
              <a:t>g</a:t>
            </a:r>
            <a:r>
              <a:rPr spc="50" dirty="0">
                <a:solidFill>
                  <a:srgbClr val="6E7B7D"/>
                </a:solidFill>
              </a:rPr>
              <a:t>es </a:t>
            </a:r>
            <a:r>
              <a:rPr spc="-5" dirty="0">
                <a:solidFill>
                  <a:srgbClr val="6E7B7D"/>
                </a:solidFill>
              </a:rPr>
              <a:t>8</a:t>
            </a:r>
            <a:r>
              <a:rPr spc="-25" dirty="0">
                <a:solidFill>
                  <a:srgbClr val="6E7B7D"/>
                </a:solidFill>
              </a:rPr>
              <a:t>1–</a:t>
            </a:r>
            <a:r>
              <a:rPr spc="-40" dirty="0">
                <a:solidFill>
                  <a:srgbClr val="6E7B7D"/>
                </a:solidFill>
              </a:rPr>
              <a:t>8</a:t>
            </a:r>
            <a:r>
              <a:rPr spc="-65" dirty="0">
                <a:solidFill>
                  <a:srgbClr val="6E7B7D"/>
                </a:solidFill>
              </a:rPr>
              <a:t>7,</a:t>
            </a:r>
            <a:r>
              <a:rPr spc="-40" dirty="0">
                <a:solidFill>
                  <a:srgbClr val="6E7B7D"/>
                </a:solidFill>
              </a:rPr>
              <a:t> </a:t>
            </a:r>
            <a:r>
              <a:rPr spc="15" dirty="0">
                <a:solidFill>
                  <a:srgbClr val="6E7B7D"/>
                </a:solidFill>
              </a:rPr>
              <a:t>P</a:t>
            </a:r>
            <a:r>
              <a:rPr spc="25" dirty="0">
                <a:solidFill>
                  <a:srgbClr val="6E7B7D"/>
                </a:solidFill>
              </a:rPr>
              <a:t>oznań,</a:t>
            </a:r>
            <a:r>
              <a:rPr spc="50" dirty="0">
                <a:solidFill>
                  <a:srgbClr val="6E7B7D"/>
                </a:solidFill>
              </a:rPr>
              <a:t> </a:t>
            </a:r>
            <a:r>
              <a:rPr spc="15" dirty="0">
                <a:solidFill>
                  <a:srgbClr val="6E7B7D"/>
                </a:solidFill>
              </a:rPr>
              <a:t>P</a:t>
            </a:r>
            <a:r>
              <a:rPr spc="60" dirty="0">
                <a:solidFill>
                  <a:srgbClr val="6E7B7D"/>
                </a:solidFill>
              </a:rPr>
              <a:t>o</a:t>
            </a:r>
            <a:r>
              <a:rPr spc="20" dirty="0">
                <a:solidFill>
                  <a:srgbClr val="6E7B7D"/>
                </a:solidFill>
              </a:rPr>
              <a:t>l</a:t>
            </a:r>
            <a:r>
              <a:rPr spc="25" dirty="0">
                <a:solidFill>
                  <a:srgbClr val="6E7B7D"/>
                </a:solidFill>
              </a:rPr>
              <a:t>and.</a:t>
            </a:r>
            <a:r>
              <a:rPr spc="50" dirty="0">
                <a:solidFill>
                  <a:srgbClr val="6E7B7D"/>
                </a:solidFill>
              </a:rPr>
              <a:t> </a:t>
            </a:r>
            <a:r>
              <a:rPr spc="-55" dirty="0">
                <a:solidFill>
                  <a:srgbClr val="6E7B7D"/>
                </a:solidFill>
              </a:rPr>
              <a:t>W</a:t>
            </a:r>
            <a:r>
              <a:rPr spc="-35" dirty="0">
                <a:solidFill>
                  <a:srgbClr val="6E7B7D"/>
                </a:solidFill>
              </a:rPr>
              <a:t>y</a:t>
            </a:r>
            <a:r>
              <a:rPr spc="55" dirty="0">
                <a:solidFill>
                  <a:srgbClr val="6E7B7D"/>
                </a:solidFill>
              </a:rPr>
              <a:t>d</a:t>
            </a:r>
            <a:r>
              <a:rPr spc="45" dirty="0">
                <a:solidFill>
                  <a:srgbClr val="6E7B7D"/>
                </a:solidFill>
              </a:rPr>
              <a:t>a</a:t>
            </a:r>
            <a:r>
              <a:rPr spc="15" dirty="0">
                <a:solidFill>
                  <a:srgbClr val="6E7B7D"/>
                </a:solidFill>
              </a:rPr>
              <a:t>wnictwo</a:t>
            </a:r>
            <a:r>
              <a:rPr spc="50" dirty="0">
                <a:solidFill>
                  <a:srgbClr val="6E7B7D"/>
                </a:solidFill>
              </a:rPr>
              <a:t> </a:t>
            </a:r>
            <a:r>
              <a:rPr spc="35" dirty="0">
                <a:solidFill>
                  <a:srgbClr val="6E7B7D"/>
                </a:solidFill>
              </a:rPr>
              <a:t>Nau</a:t>
            </a:r>
            <a:r>
              <a:rPr spc="15" dirty="0">
                <a:solidFill>
                  <a:srgbClr val="6E7B7D"/>
                </a:solidFill>
              </a:rPr>
              <a:t>k</a:t>
            </a:r>
            <a:r>
              <a:rPr spc="50" dirty="0">
                <a:solidFill>
                  <a:srgbClr val="6E7B7D"/>
                </a:solidFill>
              </a:rPr>
              <a:t>a </a:t>
            </a:r>
            <a:r>
              <a:rPr spc="35" dirty="0">
                <a:solidFill>
                  <a:srgbClr val="6E7B7D"/>
                </a:solidFill>
              </a:rPr>
              <a:t>i</a:t>
            </a:r>
            <a:r>
              <a:rPr spc="50" dirty="0">
                <a:solidFill>
                  <a:srgbClr val="6E7B7D"/>
                </a:solidFill>
              </a:rPr>
              <a:t> </a:t>
            </a:r>
            <a:r>
              <a:rPr spc="25" dirty="0">
                <a:solidFill>
                  <a:srgbClr val="6E7B7D"/>
                </a:solidFill>
              </a:rPr>
              <a:t>Inno</a:t>
            </a:r>
            <a:r>
              <a:rPr spc="30" dirty="0">
                <a:solidFill>
                  <a:srgbClr val="6E7B7D"/>
                </a:solidFill>
              </a:rPr>
              <a:t>w</a:t>
            </a:r>
            <a:r>
              <a:rPr spc="35" dirty="0">
                <a:solidFill>
                  <a:srgbClr val="6E7B7D"/>
                </a:solidFill>
              </a:rPr>
              <a:t>acje</a:t>
            </a:r>
            <a:r>
              <a:rPr spc="-50" dirty="0">
                <a:solidFill>
                  <a:srgbClr val="6E7B7D"/>
                </a:solidFill>
              </a:rPr>
              <a:t>.</a:t>
            </a:r>
          </a:p>
          <a:p>
            <a:pPr marL="57785">
              <a:lnSpc>
                <a:spcPct val="100000"/>
              </a:lnSpc>
              <a:spcBef>
                <a:spcPts val="595"/>
              </a:spcBef>
            </a:pPr>
            <a:r>
              <a:rPr u="sng" spc="-5" dirty="0">
                <a:latin typeface="Times New Roman"/>
                <a:cs typeface="Times New Roman"/>
              </a:rPr>
              <a:t>  </a:t>
            </a:r>
            <a:r>
              <a:rPr u="sng"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  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65" dirty="0"/>
              <a:t>Ou</a:t>
            </a:r>
            <a:r>
              <a:rPr spc="-25" dirty="0"/>
              <a:t>-</a:t>
            </a:r>
            <a:r>
              <a:rPr spc="-50" dirty="0"/>
              <a:t>Y</a:t>
            </a:r>
            <a:r>
              <a:rPr spc="20" dirty="0"/>
              <a:t>ang,</a:t>
            </a:r>
            <a:r>
              <a:rPr spc="50" dirty="0"/>
              <a:t> </a:t>
            </a:r>
            <a:r>
              <a:rPr dirty="0"/>
              <a:t>L.</a:t>
            </a:r>
            <a:r>
              <a:rPr spc="50" dirty="0"/>
              <a:t> </a:t>
            </a:r>
            <a:r>
              <a:rPr spc="5" dirty="0"/>
              <a:t>(2</a:t>
            </a:r>
            <a:r>
              <a:rPr spc="-20" dirty="0"/>
              <a:t>0</a:t>
            </a:r>
            <a:r>
              <a:rPr spc="-40" dirty="0"/>
              <a:t>13).</a:t>
            </a:r>
          </a:p>
          <a:p>
            <a:pPr marL="247015">
              <a:lnSpc>
                <a:spcPct val="100000"/>
              </a:lnSpc>
              <a:spcBef>
                <a:spcPts val="175"/>
              </a:spcBef>
            </a:pPr>
            <a:r>
              <a:rPr spc="15" dirty="0">
                <a:latin typeface="Trebuchet MS"/>
                <a:cs typeface="Trebuchet MS"/>
              </a:rPr>
              <a:t>News</a:t>
            </a:r>
            <a:r>
              <a:rPr spc="5" dirty="0">
                <a:latin typeface="Trebuchet MS"/>
                <a:cs typeface="Trebuchet MS"/>
              </a:rPr>
              <a:t>p</a:t>
            </a:r>
            <a:r>
              <a:rPr spc="10" dirty="0">
                <a:latin typeface="Trebuchet MS"/>
                <a:cs typeface="Trebuchet MS"/>
              </a:rPr>
              <a:t>ape</a:t>
            </a:r>
            <a:r>
              <a:rPr spc="-15" dirty="0">
                <a:latin typeface="Trebuchet MS"/>
                <a:cs typeface="Trebuchet MS"/>
              </a:rPr>
              <a:t>r</a:t>
            </a:r>
            <a:r>
              <a:rPr spc="-20" dirty="0">
                <a:latin typeface="Trebuchet MS"/>
                <a:cs typeface="Trebuchet MS"/>
              </a:rPr>
              <a:t>3k</a:t>
            </a:r>
            <a:r>
              <a:rPr spc="-130" dirty="0">
                <a:latin typeface="Trebuchet MS"/>
                <a:cs typeface="Trebuchet MS"/>
              </a:rPr>
              <a:t>:</a:t>
            </a:r>
            <a:r>
              <a:rPr spc="50" dirty="0">
                <a:latin typeface="Trebuchet MS"/>
                <a:cs typeface="Trebuchet MS"/>
              </a:rPr>
              <a:t> </a:t>
            </a:r>
            <a:r>
              <a:rPr spc="-20" dirty="0">
                <a:latin typeface="Trebuchet MS"/>
                <a:cs typeface="Trebuchet MS"/>
              </a:rPr>
              <a:t>Articl</a:t>
            </a:r>
            <a:r>
              <a:rPr spc="-10" dirty="0">
                <a:latin typeface="Trebuchet MS"/>
                <a:cs typeface="Trebuchet MS"/>
              </a:rPr>
              <a:t>e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sc</a:t>
            </a:r>
            <a:r>
              <a:rPr spc="-30" dirty="0">
                <a:latin typeface="Trebuchet MS"/>
                <a:cs typeface="Trebuchet MS"/>
              </a:rPr>
              <a:t>r</a:t>
            </a:r>
            <a:r>
              <a:rPr spc="15" dirty="0">
                <a:latin typeface="Trebuchet MS"/>
                <a:cs typeface="Trebuchet MS"/>
              </a:rPr>
              <a:t>aping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25" dirty="0">
                <a:latin typeface="Trebuchet MS"/>
                <a:cs typeface="Trebuchet MS"/>
              </a:rPr>
              <a:t>and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-30" dirty="0">
                <a:latin typeface="Trebuchet MS"/>
                <a:cs typeface="Trebuchet MS"/>
              </a:rPr>
              <a:t>c</a:t>
            </a:r>
            <a:r>
              <a:rPr spc="15" dirty="0">
                <a:latin typeface="Trebuchet MS"/>
                <a:cs typeface="Trebuchet MS"/>
              </a:rPr>
              <a:t>u</a:t>
            </a:r>
            <a:r>
              <a:rPr spc="-25" dirty="0">
                <a:latin typeface="Trebuchet MS"/>
                <a:cs typeface="Trebuchet MS"/>
              </a:rPr>
              <a:t>r</a:t>
            </a:r>
            <a:r>
              <a:rPr spc="-15" dirty="0">
                <a:latin typeface="Trebuchet MS"/>
                <a:cs typeface="Trebuchet MS"/>
              </a:rPr>
              <a:t>ation.</a:t>
            </a:r>
          </a:p>
          <a:p>
            <a:pPr marL="247015">
              <a:lnSpc>
                <a:spcPct val="100000"/>
              </a:lnSpc>
              <a:spcBef>
                <a:spcPts val="175"/>
              </a:spcBef>
            </a:pPr>
            <a:r>
              <a:rPr spc="-10" dirty="0">
                <a:solidFill>
                  <a:srgbClr val="6E7B7D"/>
                </a:solidFill>
                <a:latin typeface="Courier New"/>
                <a:cs typeface="Courier New"/>
                <a:hlinkClick r:id="rId7"/>
              </a:rPr>
              <a:t>https://github.com/codelucas/newspaper</a:t>
            </a:r>
            <a:r>
              <a:rPr spc="-50" dirty="0">
                <a:solidFill>
                  <a:srgbClr val="6E7B7D"/>
                </a:solidFill>
              </a:rPr>
              <a:t>.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pc="-25" dirty="0"/>
              <a:t>18</a:t>
            </a: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90" dirty="0"/>
              <a:t>F</a:t>
            </a:r>
            <a:r>
              <a:rPr spc="10" dirty="0"/>
              <a:t>elh</a:t>
            </a:r>
            <a:r>
              <a:rPr spc="-5" dirty="0"/>
              <a:t>a</a:t>
            </a:r>
            <a:r>
              <a:rPr spc="15" dirty="0"/>
              <a:t>szn</a:t>
            </a:r>
            <a:r>
              <a:rPr dirty="0"/>
              <a:t>á</a:t>
            </a:r>
            <a:r>
              <a:rPr spc="-25" dirty="0"/>
              <a:t>lt</a:t>
            </a:r>
            <a:r>
              <a:rPr spc="-50" dirty="0"/>
              <a:t> </a:t>
            </a:r>
            <a:r>
              <a:rPr spc="-10" dirty="0"/>
              <a:t>i</a:t>
            </a:r>
            <a:r>
              <a:rPr spc="-45" dirty="0"/>
              <a:t>r</a:t>
            </a:r>
            <a:r>
              <a:rPr spc="35" dirty="0"/>
              <a:t>od</a:t>
            </a:r>
            <a:r>
              <a:rPr spc="20" dirty="0"/>
              <a:t>a</a:t>
            </a:r>
            <a:r>
              <a:rPr spc="-20" dirty="0"/>
              <a:t>l</a:t>
            </a:r>
            <a:r>
              <a:rPr spc="40" dirty="0"/>
              <a:t>om</a:t>
            </a:r>
            <a:r>
              <a:rPr dirty="0"/>
              <a:t> </a:t>
            </a:r>
            <a:r>
              <a:rPr spc="-90" dirty="0"/>
              <a:t> </a:t>
            </a:r>
            <a:r>
              <a:rPr spc="-10" dirty="0"/>
              <a:t>ii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7954" y="1211619"/>
            <a:ext cx="101220" cy="139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3869" y="1211619"/>
            <a:ext cx="25305" cy="253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7954" y="1211619"/>
            <a:ext cx="101600" cy="139700"/>
          </a:xfrm>
          <a:custGeom>
            <a:avLst/>
            <a:gdLst/>
            <a:ahLst/>
            <a:cxnLst/>
            <a:rect l="l" t="t" r="r" b="b"/>
            <a:pathLst>
              <a:path w="101600" h="139700">
                <a:moveTo>
                  <a:pt x="0" y="139177"/>
                </a:moveTo>
                <a:lnTo>
                  <a:pt x="101220" y="139177"/>
                </a:lnTo>
                <a:lnTo>
                  <a:pt x="101220" y="25305"/>
                </a:lnTo>
                <a:lnTo>
                  <a:pt x="75915" y="0"/>
                </a:lnTo>
                <a:lnTo>
                  <a:pt x="0" y="0"/>
                </a:lnTo>
                <a:lnTo>
                  <a:pt x="0" y="139177"/>
                </a:lnTo>
                <a:close/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0607" y="123059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262" y="0"/>
                </a:lnTo>
              </a:path>
            </a:pathLst>
          </a:custGeom>
          <a:ln w="508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3259" y="124957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10" y="0"/>
                </a:lnTo>
              </a:path>
            </a:pathLst>
          </a:custGeom>
          <a:ln w="508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3259" y="1262229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10" y="0"/>
                </a:lnTo>
              </a:path>
            </a:pathLst>
          </a:custGeom>
          <a:ln w="508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0607" y="1281208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0607" y="1293861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0607" y="130651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0607" y="1319166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1" y="0"/>
                </a:lnTo>
              </a:path>
            </a:pathLst>
          </a:custGeom>
          <a:ln w="508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7940" cy="3456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3869" y="1211619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305" y="25305"/>
                </a:moveTo>
                <a:lnTo>
                  <a:pt x="0" y="25305"/>
                </a:lnTo>
                <a:lnTo>
                  <a:pt x="0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97907" y="1217312"/>
            <a:ext cx="3773170" cy="682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u="sng" spc="-5" dirty="0">
                <a:solidFill>
                  <a:srgbClr val="22373A"/>
                </a:solidFill>
                <a:latin typeface="Times New Roman"/>
                <a:cs typeface="Times New Roman"/>
              </a:rPr>
              <a:t>  </a:t>
            </a:r>
            <a:r>
              <a:rPr sz="1000" u="sng" spc="70" dirty="0">
                <a:solidFill>
                  <a:srgbClr val="22373A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373A"/>
                </a:solidFill>
                <a:latin typeface="Times New Roman"/>
                <a:cs typeface="Times New Roman"/>
              </a:rPr>
              <a:t>  </a:t>
            </a:r>
            <a:r>
              <a:rPr sz="1000" spc="-80" dirty="0">
                <a:solidFill>
                  <a:srgbClr val="22373A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P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omi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ek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40" dirty="0">
                <a:solidFill>
                  <a:srgbClr val="22373A"/>
                </a:solidFill>
                <a:latin typeface="Calibri"/>
                <a:cs typeface="Calibri"/>
              </a:rPr>
              <a:t>J.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(2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0</a:t>
            </a:r>
            <a:r>
              <a:rPr sz="1000" spc="-114" dirty="0">
                <a:solidFill>
                  <a:srgbClr val="22373A"/>
                </a:solidFill>
                <a:latin typeface="Calibri"/>
                <a:cs typeface="Calibri"/>
              </a:rPr>
              <a:t>1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1).</a:t>
            </a:r>
            <a:endParaRPr sz="1000">
              <a:latin typeface="Calibri"/>
              <a:cs typeface="Calibri"/>
            </a:endParaRPr>
          </a:p>
          <a:p>
            <a:pPr marL="201930" marR="5080">
              <a:lnSpc>
                <a:spcPct val="114599"/>
              </a:lnSpc>
            </a:pP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em</a:t>
            </a:r>
            <a:r>
              <a:rPr sz="1000" i="1" spc="3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ving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60" dirty="0">
                <a:solidFill>
                  <a:srgbClr val="22373A"/>
                </a:solidFill>
                <a:latin typeface="Calibri"/>
                <a:cs typeface="Calibri"/>
              </a:rPr>
              <a:t>boi</a:t>
            </a:r>
            <a:r>
              <a:rPr sz="1000" i="1" spc="2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erp</a:t>
            </a:r>
            <a:r>
              <a:rPr sz="1000" i="1" spc="2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i="1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e </a:t>
            </a:r>
            <a:r>
              <a:rPr sz="1000" i="1" spc="60" dirty="0">
                <a:solidFill>
                  <a:srgbClr val="22373A"/>
                </a:solidFill>
                <a:latin typeface="Calibri"/>
                <a:cs typeface="Calibri"/>
              </a:rPr>
              <a:t>and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55" dirty="0">
                <a:solidFill>
                  <a:srgbClr val="22373A"/>
                </a:solidFill>
                <a:latin typeface="Calibri"/>
                <a:cs typeface="Calibri"/>
              </a:rPr>
              <a:t>dupli</a:t>
            </a:r>
            <a:r>
              <a:rPr sz="1000" i="1" spc="35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i="1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e c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on</a:t>
            </a:r>
            <a:r>
              <a:rPr sz="1000" i="1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i="1" spc="35" dirty="0">
                <a:solidFill>
                  <a:srgbClr val="22373A"/>
                </a:solidFill>
                <a:latin typeface="Calibri"/>
                <a:cs typeface="Calibri"/>
              </a:rPr>
              <a:t>ent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25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i="1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om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25" dirty="0">
                <a:solidFill>
                  <a:srgbClr val="22373A"/>
                </a:solidFill>
                <a:latin typeface="Calibri"/>
                <a:cs typeface="Calibri"/>
              </a:rPr>
              <a:t>web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 c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orpo</a:t>
            </a:r>
            <a:r>
              <a:rPr sz="1000" i="1" spc="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-120" dirty="0">
                <a:solidFill>
                  <a:srgbClr val="22373A"/>
                </a:solidFill>
                <a:latin typeface="Trebuchet MS"/>
                <a:cs typeface="Trebuchet MS"/>
              </a:rPr>
              <a:t>. </a:t>
            </a:r>
            <a:r>
              <a:rPr sz="1000" spc="25" dirty="0">
                <a:solidFill>
                  <a:srgbClr val="6E7B7D"/>
                </a:solidFill>
                <a:latin typeface="Calibri"/>
                <a:cs typeface="Calibri"/>
              </a:rPr>
              <a:t>P</a:t>
            </a:r>
            <a:r>
              <a:rPr sz="1000" spc="30" dirty="0">
                <a:solidFill>
                  <a:srgbClr val="6E7B7D"/>
                </a:solidFill>
                <a:latin typeface="Calibri"/>
                <a:cs typeface="Calibri"/>
              </a:rPr>
              <a:t>hD</a:t>
            </a:r>
            <a:r>
              <a:rPr sz="1000" spc="50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6E7B7D"/>
                </a:solidFill>
                <a:latin typeface="Calibri"/>
                <a:cs typeface="Calibri"/>
              </a:rPr>
              <a:t>thesis,</a:t>
            </a:r>
            <a:r>
              <a:rPr sz="1000" spc="50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sz="1000" spc="-30" dirty="0">
                <a:solidFill>
                  <a:srgbClr val="6E7B7D"/>
                </a:solidFill>
                <a:latin typeface="Calibri"/>
                <a:cs typeface="Calibri"/>
              </a:rPr>
              <a:t>M</a:t>
            </a:r>
            <a:r>
              <a:rPr sz="1000" spc="-25" dirty="0">
                <a:solidFill>
                  <a:srgbClr val="6E7B7D"/>
                </a:solidFill>
                <a:latin typeface="Calibri"/>
                <a:cs typeface="Calibri"/>
              </a:rPr>
              <a:t>a</a:t>
            </a:r>
            <a:r>
              <a:rPr sz="1000" spc="60" dirty="0">
                <a:solidFill>
                  <a:srgbClr val="6E7B7D"/>
                </a:solidFill>
                <a:latin typeface="Calibri"/>
                <a:cs typeface="Calibri"/>
              </a:rPr>
              <a:t>s</a:t>
            </a:r>
            <a:r>
              <a:rPr sz="1000" spc="30" dirty="0">
                <a:solidFill>
                  <a:srgbClr val="6E7B7D"/>
                </a:solidFill>
                <a:latin typeface="Calibri"/>
                <a:cs typeface="Calibri"/>
              </a:rPr>
              <a:t>aryk</a:t>
            </a:r>
            <a:r>
              <a:rPr sz="1000" spc="50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6E7B7D"/>
                </a:solidFill>
                <a:latin typeface="Calibri"/>
                <a:cs typeface="Calibri"/>
              </a:rPr>
              <a:t>univ</a:t>
            </a:r>
            <a:r>
              <a:rPr sz="1000" spc="25" dirty="0">
                <a:solidFill>
                  <a:srgbClr val="6E7B7D"/>
                </a:solidFill>
                <a:latin typeface="Calibri"/>
                <a:cs typeface="Calibri"/>
              </a:rPr>
              <a:t>e</a:t>
            </a:r>
            <a:r>
              <a:rPr sz="1000" dirty="0">
                <a:solidFill>
                  <a:srgbClr val="6E7B7D"/>
                </a:solidFill>
                <a:latin typeface="Calibri"/>
                <a:cs typeface="Calibri"/>
              </a:rPr>
              <a:t>r</a:t>
            </a:r>
            <a:r>
              <a:rPr sz="1000" spc="35" dirty="0">
                <a:solidFill>
                  <a:srgbClr val="6E7B7D"/>
                </a:solidFill>
                <a:latin typeface="Calibri"/>
                <a:cs typeface="Calibri"/>
              </a:rPr>
              <a:t>sit</a:t>
            </a:r>
            <a:r>
              <a:rPr sz="1000" spc="-35" dirty="0">
                <a:solidFill>
                  <a:srgbClr val="6E7B7D"/>
                </a:solidFill>
                <a:latin typeface="Calibri"/>
                <a:cs typeface="Calibri"/>
              </a:rPr>
              <a:t>y</a:t>
            </a:r>
            <a:r>
              <a:rPr sz="1000" spc="-45" dirty="0">
                <a:solidFill>
                  <a:srgbClr val="6E7B7D"/>
                </a:solidFill>
                <a:latin typeface="Calibri"/>
                <a:cs typeface="Calibri"/>
              </a:rPr>
              <a:t>,</a:t>
            </a:r>
            <a:r>
              <a:rPr sz="1000" spc="50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sz="1000" spc="-45" dirty="0">
                <a:solidFill>
                  <a:srgbClr val="6E7B7D"/>
                </a:solidFill>
                <a:latin typeface="Calibri"/>
                <a:cs typeface="Calibri"/>
              </a:rPr>
              <a:t>F</a:t>
            </a:r>
            <a:r>
              <a:rPr sz="1000" spc="50" dirty="0">
                <a:solidFill>
                  <a:srgbClr val="6E7B7D"/>
                </a:solidFill>
                <a:latin typeface="Calibri"/>
                <a:cs typeface="Calibri"/>
              </a:rPr>
              <a:t>a</a:t>
            </a:r>
            <a:r>
              <a:rPr sz="1000" spc="35" dirty="0">
                <a:solidFill>
                  <a:srgbClr val="6E7B7D"/>
                </a:solidFill>
                <a:latin typeface="Calibri"/>
                <a:cs typeface="Calibri"/>
              </a:rPr>
              <a:t>cul</a:t>
            </a:r>
            <a:r>
              <a:rPr sz="1000" spc="25" dirty="0">
                <a:solidFill>
                  <a:srgbClr val="6E7B7D"/>
                </a:solidFill>
                <a:latin typeface="Calibri"/>
                <a:cs typeface="Calibri"/>
              </a:rPr>
              <a:t>t</a:t>
            </a:r>
            <a:r>
              <a:rPr sz="1000" spc="5" dirty="0">
                <a:solidFill>
                  <a:srgbClr val="6E7B7D"/>
                </a:solidFill>
                <a:latin typeface="Calibri"/>
                <a:cs typeface="Calibri"/>
              </a:rPr>
              <a:t>y</a:t>
            </a:r>
            <a:r>
              <a:rPr sz="1000" spc="50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6E7B7D"/>
                </a:solidFill>
                <a:latin typeface="Calibri"/>
                <a:cs typeface="Calibri"/>
              </a:rPr>
              <a:t>of</a:t>
            </a:r>
            <a:r>
              <a:rPr sz="1000" spc="50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6E7B7D"/>
                </a:solidFill>
                <a:latin typeface="Calibri"/>
                <a:cs typeface="Calibri"/>
              </a:rPr>
              <a:t>in</a:t>
            </a:r>
            <a:r>
              <a:rPr sz="1000" spc="20" dirty="0">
                <a:solidFill>
                  <a:srgbClr val="6E7B7D"/>
                </a:solidFill>
                <a:latin typeface="Calibri"/>
                <a:cs typeface="Calibri"/>
              </a:rPr>
              <a:t>f</a:t>
            </a:r>
            <a:r>
              <a:rPr sz="1000" spc="25" dirty="0">
                <a:solidFill>
                  <a:srgbClr val="6E7B7D"/>
                </a:solidFill>
                <a:latin typeface="Calibri"/>
                <a:cs typeface="Calibri"/>
              </a:rPr>
              <a:t>ormatics,</a:t>
            </a:r>
            <a:r>
              <a:rPr sz="1000" spc="50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6E7B7D"/>
                </a:solidFill>
                <a:latin typeface="Calibri"/>
                <a:cs typeface="Calibri"/>
              </a:rPr>
              <a:t>Brn</a:t>
            </a:r>
            <a:r>
              <a:rPr sz="1000" spc="30" dirty="0">
                <a:solidFill>
                  <a:srgbClr val="6E7B7D"/>
                </a:solidFill>
                <a:latin typeface="Calibri"/>
                <a:cs typeface="Calibri"/>
              </a:rPr>
              <a:t>o</a:t>
            </a:r>
            <a:r>
              <a:rPr sz="1000" spc="-45" dirty="0">
                <a:solidFill>
                  <a:srgbClr val="6E7B7D"/>
                </a:solidFill>
                <a:latin typeface="Calibri"/>
                <a:cs typeface="Calibri"/>
              </a:rPr>
              <a:t>, </a:t>
            </a:r>
            <a:r>
              <a:rPr sz="1000" spc="5" dirty="0">
                <a:solidFill>
                  <a:srgbClr val="6E7B7D"/>
                </a:solidFill>
                <a:latin typeface="Calibri"/>
                <a:cs typeface="Calibri"/>
              </a:rPr>
              <a:t>C</a:t>
            </a:r>
            <a:r>
              <a:rPr sz="1000" spc="10" dirty="0">
                <a:solidFill>
                  <a:srgbClr val="6E7B7D"/>
                </a:solidFill>
                <a:latin typeface="Calibri"/>
                <a:cs typeface="Calibri"/>
              </a:rPr>
              <a:t>z</a:t>
            </a:r>
            <a:r>
              <a:rPr sz="1000" spc="40" dirty="0">
                <a:solidFill>
                  <a:srgbClr val="6E7B7D"/>
                </a:solidFill>
                <a:latin typeface="Calibri"/>
                <a:cs typeface="Calibri"/>
              </a:rPr>
              <a:t>ech</a:t>
            </a:r>
            <a:r>
              <a:rPr sz="1000" spc="50" dirty="0">
                <a:solidFill>
                  <a:srgbClr val="6E7B7D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6E7B7D"/>
                </a:solidFill>
                <a:latin typeface="Calibri"/>
                <a:cs typeface="Calibri"/>
              </a:rPr>
              <a:t>R</a:t>
            </a:r>
            <a:r>
              <a:rPr sz="1000" spc="45" dirty="0">
                <a:solidFill>
                  <a:srgbClr val="6E7B7D"/>
                </a:solidFill>
                <a:latin typeface="Calibri"/>
                <a:cs typeface="Calibri"/>
              </a:rPr>
              <a:t>epubli</a:t>
            </a:r>
            <a:r>
              <a:rPr sz="1000" spc="50" dirty="0">
                <a:solidFill>
                  <a:srgbClr val="6E7B7D"/>
                </a:solidFill>
                <a:latin typeface="Calibri"/>
                <a:cs typeface="Calibri"/>
              </a:rPr>
              <a:t>c</a:t>
            </a:r>
            <a:r>
              <a:rPr sz="1000" spc="-50" dirty="0">
                <a:solidFill>
                  <a:srgbClr val="6E7B7D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pc="-25" dirty="0"/>
              <a:t>19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"/>
            <a:ext cx="4608195" cy="3456304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7940" y="3456000"/>
                </a:lnTo>
                <a:lnTo>
                  <a:pt x="4607940" y="0"/>
                </a:lnTo>
                <a:lnTo>
                  <a:pt x="0" y="0"/>
                </a:lnTo>
                <a:lnTo>
                  <a:pt x="0" y="3456000"/>
                </a:lnTo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99515" y="1480014"/>
            <a:ext cx="821690" cy="207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Moti</a:t>
            </a:r>
            <a:r>
              <a:rPr sz="1400" spc="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v</a:t>
            </a:r>
            <a:r>
              <a:rPr sz="1400" spc="3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áció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2215" y="1794138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>
                <a:moveTo>
                  <a:pt x="0" y="0"/>
                </a:moveTo>
                <a:lnTo>
                  <a:pt x="2783597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2215" y="1794138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>
                <a:moveTo>
                  <a:pt x="0" y="0"/>
                </a:moveTo>
                <a:lnTo>
                  <a:pt x="146493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Han</a:t>
            </a:r>
            <a:r>
              <a:rPr spc="15" dirty="0"/>
              <a:t>g</a:t>
            </a:r>
            <a:r>
              <a:rPr spc="-75" dirty="0"/>
              <a:t>z</a:t>
            </a:r>
            <a:r>
              <a:rPr spc="-20" dirty="0"/>
              <a:t>a</a:t>
            </a:r>
            <a:r>
              <a:rPr spc="-35" dirty="0"/>
              <a:t>t</a:t>
            </a:r>
            <a:r>
              <a:rPr spc="60" dirty="0"/>
              <a:t>os</a:t>
            </a:r>
            <a:r>
              <a:rPr spc="-50" dirty="0"/>
              <a:t> </a:t>
            </a:r>
            <a:r>
              <a:rPr spc="-10" dirty="0"/>
              <a:t>cik</a:t>
            </a:r>
            <a:r>
              <a:rPr spc="-20" dirty="0"/>
              <a:t>k</a:t>
            </a:r>
            <a:r>
              <a:rPr dirty="0"/>
              <a:t>ek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485140" cy="0"/>
          </a:xfrm>
          <a:custGeom>
            <a:avLst/>
            <a:gdLst/>
            <a:ahLst/>
            <a:cxnLst/>
            <a:rect l="l" t="t" r="r" b="b"/>
            <a:pathLst>
              <a:path w="485140">
                <a:moveTo>
                  <a:pt x="0" y="0"/>
                </a:moveTo>
                <a:lnTo>
                  <a:pt x="485092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715" marR="5080" indent="-99060">
              <a:lnSpc>
                <a:spcPct val="114599"/>
              </a:lnSpc>
              <a:buClr>
                <a:srgbClr val="22373A"/>
              </a:buClr>
              <a:buFont typeface="Calibri"/>
              <a:buChar char="•"/>
              <a:tabLst>
                <a:tab pos="260350" algn="l"/>
              </a:tabLst>
            </a:pPr>
            <a:r>
              <a:rPr spc="-5" dirty="0">
                <a:hlinkClick r:id="rId3"/>
              </a:rPr>
              <a:t>E</a:t>
            </a:r>
            <a:r>
              <a:rPr spc="15" dirty="0">
                <a:hlinkClick r:id="rId3"/>
              </a:rPr>
              <a:t>gy</a:t>
            </a:r>
            <a:r>
              <a:rPr spc="50" dirty="0">
                <a:hlinkClick r:id="rId3"/>
              </a:rPr>
              <a:t> </a:t>
            </a:r>
            <a:r>
              <a:rPr spc="10" dirty="0">
                <a:hlinkClick r:id="rId3"/>
              </a:rPr>
              <a:t>g</a:t>
            </a:r>
            <a:r>
              <a:rPr spc="40" dirty="0">
                <a:hlinkClick r:id="rId3"/>
              </a:rPr>
              <a:t>ép</a:t>
            </a:r>
            <a:r>
              <a:rPr spc="50" dirty="0">
                <a:hlinkClick r:id="rId3"/>
              </a:rPr>
              <a:t> </a:t>
            </a:r>
            <a:r>
              <a:rPr spc="55" dirty="0">
                <a:hlinkClick r:id="rId3"/>
              </a:rPr>
              <a:t>e</a:t>
            </a:r>
            <a:r>
              <a:rPr spc="20" dirty="0">
                <a:hlinkClick r:id="rId3"/>
              </a:rPr>
              <a:t>l</a:t>
            </a:r>
            <a:r>
              <a:rPr spc="60" dirty="0">
                <a:hlinkClick r:id="rId3"/>
              </a:rPr>
              <a:t>o</a:t>
            </a:r>
            <a:r>
              <a:rPr spc="15" dirty="0">
                <a:hlinkClick r:id="rId3"/>
              </a:rPr>
              <a:t>l</a:t>
            </a:r>
            <a:r>
              <a:rPr spc="-5" dirty="0">
                <a:hlinkClick r:id="rId3"/>
              </a:rPr>
              <a:t>v</a:t>
            </a:r>
            <a:r>
              <a:rPr spc="40" dirty="0">
                <a:hlinkClick r:id="rId3"/>
              </a:rPr>
              <a:t>a</a:t>
            </a:r>
            <a:r>
              <a:rPr spc="25" dirty="0">
                <a:hlinkClick r:id="rId3"/>
              </a:rPr>
              <a:t>sott</a:t>
            </a:r>
            <a:r>
              <a:rPr spc="50" dirty="0">
                <a:hlinkClick r:id="rId3"/>
              </a:rPr>
              <a:t> </a:t>
            </a:r>
            <a:r>
              <a:rPr spc="-50" dirty="0">
                <a:hlinkClick r:id="rId3"/>
              </a:rPr>
              <a:t>3</a:t>
            </a:r>
            <a:r>
              <a:rPr spc="-15" dirty="0">
                <a:hlinkClick r:id="rId3"/>
              </a:rPr>
              <a:t>,</a:t>
            </a:r>
            <a:r>
              <a:rPr spc="-30" dirty="0">
                <a:hlinkClick r:id="rId3"/>
              </a:rPr>
              <a:t>5</a:t>
            </a:r>
            <a:r>
              <a:rPr spc="50" dirty="0">
                <a:hlinkClick r:id="rId3"/>
              </a:rPr>
              <a:t> </a:t>
            </a:r>
            <a:r>
              <a:rPr spc="40" dirty="0">
                <a:hlinkClick r:id="rId3"/>
              </a:rPr>
              <a:t>millió</a:t>
            </a:r>
            <a:r>
              <a:rPr spc="50" dirty="0">
                <a:hlinkClick r:id="rId3"/>
              </a:rPr>
              <a:t> </a:t>
            </a:r>
            <a:r>
              <a:rPr spc="15" dirty="0">
                <a:hlinkClick r:id="rId3"/>
              </a:rPr>
              <a:t>k</a:t>
            </a:r>
            <a:r>
              <a:rPr spc="45" dirty="0">
                <a:hlinkClick r:id="rId3"/>
              </a:rPr>
              <a:t>ö</a:t>
            </a:r>
            <a:r>
              <a:rPr spc="35" dirty="0">
                <a:hlinkClick r:id="rId3"/>
              </a:rPr>
              <a:t>n</a:t>
            </a:r>
            <a:r>
              <a:rPr spc="10" dirty="0">
                <a:hlinkClick r:id="rId3"/>
              </a:rPr>
              <a:t>y</a:t>
            </a:r>
            <a:r>
              <a:rPr spc="5" dirty="0">
                <a:hlinkClick r:id="rId3"/>
              </a:rPr>
              <a:t>v</a:t>
            </a:r>
            <a:r>
              <a:rPr spc="15" dirty="0">
                <a:hlinkClick r:id="rId3"/>
              </a:rPr>
              <a:t>et</a:t>
            </a:r>
            <a:r>
              <a:rPr spc="-50" dirty="0">
                <a:hlinkClick r:id="rId3"/>
              </a:rPr>
              <a:t>.</a:t>
            </a:r>
            <a:r>
              <a:rPr dirty="0">
                <a:hlinkClick r:id="rId3"/>
              </a:rPr>
              <a:t> </a:t>
            </a:r>
            <a:r>
              <a:rPr spc="-85" dirty="0">
                <a:hlinkClick r:id="rId3"/>
              </a:rPr>
              <a:t> </a:t>
            </a:r>
            <a:r>
              <a:rPr spc="15" dirty="0">
                <a:hlinkClick r:id="rId3"/>
              </a:rPr>
              <a:t>Ezt</a:t>
            </a:r>
            <a:r>
              <a:rPr spc="50" dirty="0">
                <a:hlinkClick r:id="rId3"/>
              </a:rPr>
              <a:t> </a:t>
            </a:r>
            <a:r>
              <a:rPr spc="25" dirty="0">
                <a:hlinkClick r:id="rId3"/>
              </a:rPr>
              <a:t>tud</a:t>
            </a:r>
            <a:r>
              <a:rPr spc="15" dirty="0">
                <a:hlinkClick r:id="rId3"/>
              </a:rPr>
              <a:t>t</a:t>
            </a:r>
            <a:r>
              <a:rPr spc="50" dirty="0">
                <a:hlinkClick r:id="rId3"/>
              </a:rPr>
              <a:t>a </a:t>
            </a:r>
            <a:r>
              <a:rPr spc="35" dirty="0">
                <a:hlinkClick r:id="rId3"/>
              </a:rPr>
              <a:t>meg</a:t>
            </a:r>
            <a:r>
              <a:rPr spc="50" dirty="0">
                <a:hlinkClick r:id="rId3"/>
              </a:rPr>
              <a:t> a </a:t>
            </a:r>
            <a:r>
              <a:rPr spc="40" dirty="0">
                <a:hlinkClick r:id="rId3"/>
              </a:rPr>
              <a:t>nők</a:t>
            </a:r>
            <a:r>
              <a:rPr spc="-5" dirty="0">
                <a:hlinkClick r:id="rId3"/>
              </a:rPr>
              <a:t>r</a:t>
            </a:r>
            <a:r>
              <a:rPr spc="45" dirty="0">
                <a:hlinkClick r:id="rId3"/>
              </a:rPr>
              <a:t>ől</a:t>
            </a:r>
            <a:r>
              <a:rPr spc="50" dirty="0">
                <a:hlinkClick r:id="rId3"/>
              </a:rPr>
              <a:t> és a</a:t>
            </a:r>
            <a:r>
              <a:rPr spc="20" dirty="0"/>
              <a:t> </a:t>
            </a:r>
            <a:r>
              <a:rPr dirty="0">
                <a:hlinkClick r:id="rId3"/>
              </a:rPr>
              <a:t>f</a:t>
            </a:r>
            <a:r>
              <a:rPr spc="30" dirty="0">
                <a:hlinkClick r:id="rId3"/>
              </a:rPr>
              <a:t>érﬁak</a:t>
            </a:r>
            <a:r>
              <a:rPr spc="-10" dirty="0">
                <a:hlinkClick r:id="rId3"/>
              </a:rPr>
              <a:t>r</a:t>
            </a:r>
            <a:r>
              <a:rPr spc="45" dirty="0">
                <a:hlinkClick r:id="rId3"/>
              </a:rPr>
              <a:t>ól</a:t>
            </a:r>
          </a:p>
          <a:p>
            <a:pPr marL="259715" indent="-99060">
              <a:lnSpc>
                <a:spcPct val="100000"/>
              </a:lnSpc>
              <a:spcBef>
                <a:spcPts val="470"/>
              </a:spcBef>
              <a:buClr>
                <a:srgbClr val="22373A"/>
              </a:buClr>
              <a:buFont typeface="Calibri"/>
              <a:buChar char="•"/>
              <a:tabLst>
                <a:tab pos="260350" algn="l"/>
              </a:tabLst>
            </a:pPr>
            <a:r>
              <a:rPr spc="-5" dirty="0">
                <a:hlinkClick r:id="rId4"/>
              </a:rPr>
              <a:t>E</a:t>
            </a:r>
            <a:r>
              <a:rPr spc="20" dirty="0">
                <a:hlinkClick r:id="rId4"/>
              </a:rPr>
              <a:t>gy</a:t>
            </a:r>
            <a:r>
              <a:rPr spc="-15" dirty="0">
                <a:hlinkClick r:id="rId4"/>
              </a:rPr>
              <a:t>r</a:t>
            </a:r>
            <a:r>
              <a:rPr spc="30" dirty="0">
                <a:hlinkClick r:id="rId4"/>
              </a:rPr>
              <a:t>e</a:t>
            </a:r>
            <a:r>
              <a:rPr spc="50" dirty="0">
                <a:hlinkClick r:id="rId4"/>
              </a:rPr>
              <a:t> </a:t>
            </a:r>
            <a:r>
              <a:rPr spc="-15" dirty="0">
                <a:hlinkClick r:id="rId4"/>
              </a:rPr>
              <a:t>t</a:t>
            </a:r>
            <a:r>
              <a:rPr spc="45" dirty="0">
                <a:hlinkClick r:id="rId4"/>
              </a:rPr>
              <a:t>öbb</a:t>
            </a:r>
            <a:r>
              <a:rPr spc="50" dirty="0">
                <a:hlinkClick r:id="rId4"/>
              </a:rPr>
              <a:t> a </a:t>
            </a:r>
            <a:r>
              <a:rPr spc="35" dirty="0">
                <a:hlinkClick r:id="rId4"/>
              </a:rPr>
              <a:t>gyű</a:t>
            </a:r>
            <a:r>
              <a:rPr spc="10" dirty="0">
                <a:hlinkClick r:id="rId4"/>
              </a:rPr>
              <a:t>l</a:t>
            </a:r>
            <a:r>
              <a:rPr spc="60" dirty="0">
                <a:hlinkClick r:id="rId4"/>
              </a:rPr>
              <a:t>ö</a:t>
            </a:r>
            <a:r>
              <a:rPr spc="20" dirty="0">
                <a:hlinkClick r:id="rId4"/>
              </a:rPr>
              <a:t>l</a:t>
            </a:r>
            <a:r>
              <a:rPr spc="35" dirty="0">
                <a:hlinkClick r:id="rId4"/>
              </a:rPr>
              <a:t>etbes</a:t>
            </a:r>
            <a:r>
              <a:rPr spc="20" dirty="0">
                <a:hlinkClick r:id="rId4"/>
              </a:rPr>
              <a:t>z</a:t>
            </a:r>
            <a:r>
              <a:rPr spc="-15" dirty="0">
                <a:hlinkClick r:id="rId4"/>
              </a:rPr>
              <a:t>éd...</a:t>
            </a:r>
          </a:p>
          <a:p>
            <a:pPr marL="259715" indent="-99060">
              <a:lnSpc>
                <a:spcPct val="100000"/>
              </a:lnSpc>
              <a:spcBef>
                <a:spcPts val="470"/>
              </a:spcBef>
              <a:buClr>
                <a:srgbClr val="22373A"/>
              </a:buClr>
              <a:buFont typeface="Calibri"/>
              <a:buChar char="•"/>
              <a:tabLst>
                <a:tab pos="260350" algn="l"/>
              </a:tabLst>
            </a:pPr>
            <a:r>
              <a:rPr spc="5" dirty="0">
                <a:hlinkClick r:id="rId5"/>
              </a:rPr>
              <a:t>K</a:t>
            </a:r>
            <a:r>
              <a:rPr spc="30" dirty="0">
                <a:hlinkClick r:id="rId5"/>
              </a:rPr>
              <a:t>éts</a:t>
            </a:r>
            <a:r>
              <a:rPr spc="15" dirty="0">
                <a:hlinkClick r:id="rId5"/>
              </a:rPr>
              <a:t>z</a:t>
            </a:r>
            <a:r>
              <a:rPr spc="35" dirty="0">
                <a:hlinkClick r:id="rId5"/>
              </a:rPr>
              <a:t>áz</a:t>
            </a:r>
            <a:r>
              <a:rPr spc="50" dirty="0">
                <a:hlinkClick r:id="rId5"/>
              </a:rPr>
              <a:t> </a:t>
            </a:r>
            <a:r>
              <a:rPr spc="25" dirty="0">
                <a:hlinkClick r:id="rId5"/>
              </a:rPr>
              <a:t>é</a:t>
            </a:r>
            <a:r>
              <a:rPr spc="10" dirty="0">
                <a:hlinkClick r:id="rId5"/>
              </a:rPr>
              <a:t>v</a:t>
            </a:r>
            <a:r>
              <a:rPr spc="50" dirty="0">
                <a:hlinkClick r:id="rId5"/>
              </a:rPr>
              <a:t> </a:t>
            </a:r>
            <a:r>
              <a:rPr spc="40" dirty="0">
                <a:hlinkClick r:id="rId5"/>
              </a:rPr>
              <a:t>a</a:t>
            </a:r>
            <a:r>
              <a:rPr spc="45" dirty="0">
                <a:hlinkClick r:id="rId5"/>
              </a:rPr>
              <a:t>l</a:t>
            </a:r>
            <a:r>
              <a:rPr spc="15" dirty="0">
                <a:hlinkClick r:id="rId5"/>
              </a:rPr>
              <a:t>att</a:t>
            </a:r>
            <a:r>
              <a:rPr spc="50" dirty="0">
                <a:hlinkClick r:id="rId5"/>
              </a:rPr>
              <a:t> </a:t>
            </a:r>
            <a:r>
              <a:rPr spc="45" dirty="0">
                <a:hlinkClick r:id="rId5"/>
              </a:rPr>
              <a:t>há</a:t>
            </a:r>
            <a:r>
              <a:rPr dirty="0">
                <a:hlinkClick r:id="rId5"/>
              </a:rPr>
              <a:t>r</a:t>
            </a:r>
            <a:r>
              <a:rPr spc="45" dirty="0">
                <a:hlinkClick r:id="rId5"/>
              </a:rPr>
              <a:t>oms</a:t>
            </a:r>
            <a:r>
              <a:rPr spc="20" dirty="0">
                <a:hlinkClick r:id="rId5"/>
              </a:rPr>
              <a:t>z</a:t>
            </a:r>
            <a:r>
              <a:rPr spc="30" dirty="0">
                <a:hlinkClick r:id="rId5"/>
              </a:rPr>
              <a:t>or</a:t>
            </a:r>
            <a:r>
              <a:rPr spc="50" dirty="0">
                <a:hlinkClick r:id="rId5"/>
              </a:rPr>
              <a:t> </a:t>
            </a:r>
            <a:r>
              <a:rPr spc="5" dirty="0">
                <a:hlinkClick r:id="rId5"/>
              </a:rPr>
              <a:t>v</a:t>
            </a:r>
            <a:r>
              <a:rPr spc="30" dirty="0">
                <a:hlinkClick r:id="rId5"/>
              </a:rPr>
              <a:t>olt</a:t>
            </a:r>
            <a:r>
              <a:rPr spc="50" dirty="0">
                <a:hlinkClick r:id="rId5"/>
              </a:rPr>
              <a:t> </a:t>
            </a:r>
            <a:r>
              <a:rPr spc="55" dirty="0">
                <a:hlinkClick r:id="rId5"/>
              </a:rPr>
              <a:t>bo</a:t>
            </a:r>
            <a:r>
              <a:rPr spc="20" dirty="0">
                <a:hlinkClick r:id="rId5"/>
              </a:rPr>
              <a:t>l</a:t>
            </a:r>
            <a:r>
              <a:rPr spc="40" dirty="0">
                <a:hlinkClick r:id="rId5"/>
              </a:rPr>
              <a:t>dog</a:t>
            </a:r>
            <a:r>
              <a:rPr spc="50" dirty="0">
                <a:hlinkClick r:id="rId5"/>
              </a:rPr>
              <a:t> a </a:t>
            </a:r>
            <a:r>
              <a:rPr spc="40" dirty="0">
                <a:hlinkClick r:id="rId5"/>
              </a:rPr>
              <a:t>n</a:t>
            </a:r>
            <a:r>
              <a:rPr spc="25" dirty="0">
                <a:hlinkClick r:id="rId5"/>
              </a:rPr>
              <a:t>yu</a:t>
            </a:r>
            <a:r>
              <a:rPr spc="5" dirty="0">
                <a:hlinkClick r:id="rId5"/>
              </a:rPr>
              <a:t>g</a:t>
            </a:r>
            <a:r>
              <a:rPr spc="30" dirty="0">
                <a:hlinkClick r:id="rId5"/>
              </a:rPr>
              <a:t>ati</a:t>
            </a:r>
            <a:r>
              <a:rPr spc="50" dirty="0">
                <a:hlinkClick r:id="rId5"/>
              </a:rPr>
              <a:t> </a:t>
            </a:r>
            <a:r>
              <a:rPr spc="35" dirty="0">
                <a:hlinkClick r:id="rId5"/>
              </a:rPr>
              <a:t>ember</a:t>
            </a:r>
          </a:p>
          <a:p>
            <a:pPr marL="259715" marR="59055" indent="-99060">
              <a:lnSpc>
                <a:spcPct val="114599"/>
              </a:lnSpc>
              <a:spcBef>
                <a:spcPts val="295"/>
              </a:spcBef>
              <a:buClr>
                <a:srgbClr val="22373A"/>
              </a:buClr>
              <a:buFont typeface="Calibri"/>
              <a:buChar char="•"/>
              <a:tabLst>
                <a:tab pos="260350" algn="l"/>
              </a:tabLst>
            </a:pPr>
            <a:r>
              <a:rPr spc="20" dirty="0">
                <a:hlinkClick r:id="rId6"/>
              </a:rPr>
              <a:t>Í</a:t>
            </a:r>
            <a:r>
              <a:rPr spc="15" dirty="0">
                <a:hlinkClick r:id="rId6"/>
              </a:rPr>
              <a:t>r</a:t>
            </a:r>
            <a:r>
              <a:rPr spc="25" dirty="0">
                <a:hlinkClick r:id="rId6"/>
              </a:rPr>
              <a:t>j</a:t>
            </a:r>
            <a:r>
              <a:rPr spc="50" dirty="0">
                <a:hlinkClick r:id="rId6"/>
              </a:rPr>
              <a:t> </a:t>
            </a:r>
            <a:r>
              <a:rPr spc="-35" dirty="0">
                <a:hlinkClick r:id="rId6"/>
              </a:rPr>
              <a:t>10</a:t>
            </a:r>
            <a:r>
              <a:rPr spc="50" dirty="0">
                <a:hlinkClick r:id="rId6"/>
              </a:rPr>
              <a:t> </a:t>
            </a:r>
            <a:r>
              <a:rPr spc="45" dirty="0">
                <a:hlinkClick r:id="rId6"/>
              </a:rPr>
              <a:t>monda</a:t>
            </a:r>
            <a:r>
              <a:rPr spc="10" dirty="0">
                <a:hlinkClick r:id="rId6"/>
              </a:rPr>
              <a:t>t</a:t>
            </a:r>
            <a:r>
              <a:rPr spc="20" dirty="0">
                <a:hlinkClick r:id="rId6"/>
              </a:rPr>
              <a:t>ot</a:t>
            </a:r>
            <a:r>
              <a:rPr spc="-45" dirty="0">
                <a:hlinkClick r:id="rId6"/>
              </a:rPr>
              <a:t>,</a:t>
            </a:r>
            <a:r>
              <a:rPr spc="50" dirty="0">
                <a:hlinkClick r:id="rId6"/>
              </a:rPr>
              <a:t> </a:t>
            </a:r>
            <a:r>
              <a:rPr spc="30" dirty="0">
                <a:hlinkClick r:id="rId6"/>
              </a:rPr>
              <a:t>megmondom,</a:t>
            </a:r>
            <a:r>
              <a:rPr spc="50" dirty="0">
                <a:hlinkClick r:id="rId6"/>
              </a:rPr>
              <a:t> </a:t>
            </a:r>
            <a:r>
              <a:rPr spc="30" dirty="0">
                <a:hlinkClick r:id="rId6"/>
              </a:rPr>
              <a:t>ki</a:t>
            </a:r>
            <a:r>
              <a:rPr spc="50" dirty="0">
                <a:hlinkClick r:id="rId6"/>
              </a:rPr>
              <a:t> </a:t>
            </a:r>
            <a:r>
              <a:rPr spc="-5" dirty="0">
                <a:hlinkClick r:id="rId6"/>
              </a:rPr>
              <a:t>v</a:t>
            </a:r>
            <a:r>
              <a:rPr spc="40" dirty="0">
                <a:hlinkClick r:id="rId6"/>
              </a:rPr>
              <a:t>a</a:t>
            </a:r>
            <a:r>
              <a:rPr spc="15" dirty="0">
                <a:hlinkClick r:id="rId6"/>
              </a:rPr>
              <a:t>gy</a:t>
            </a:r>
            <a:r>
              <a:rPr spc="-90" dirty="0">
                <a:hlinkClick r:id="rId6"/>
              </a:rPr>
              <a:t>!</a:t>
            </a:r>
            <a:r>
              <a:rPr dirty="0">
                <a:hlinkClick r:id="rId6"/>
              </a:rPr>
              <a:t> </a:t>
            </a:r>
            <a:r>
              <a:rPr spc="-85" dirty="0">
                <a:hlinkClick r:id="rId6"/>
              </a:rPr>
              <a:t> </a:t>
            </a:r>
            <a:r>
              <a:rPr spc="15" dirty="0">
                <a:hlinkClick r:id="rId6"/>
              </a:rPr>
              <a:t>N</a:t>
            </a:r>
            <a:r>
              <a:rPr spc="5" dirty="0">
                <a:hlinkClick r:id="rId6"/>
              </a:rPr>
              <a:t>y</a:t>
            </a:r>
            <a:r>
              <a:rPr spc="55" dirty="0">
                <a:hlinkClick r:id="rId6"/>
              </a:rPr>
              <a:t>e</a:t>
            </a:r>
            <a:r>
              <a:rPr spc="15" dirty="0">
                <a:hlinkClick r:id="rId6"/>
              </a:rPr>
              <a:t>l</a:t>
            </a:r>
            <a:r>
              <a:rPr spc="5" dirty="0">
                <a:hlinkClick r:id="rId6"/>
              </a:rPr>
              <a:t>v</a:t>
            </a:r>
            <a:r>
              <a:rPr spc="40" dirty="0">
                <a:hlinkClick r:id="rId6"/>
              </a:rPr>
              <a:t>és</a:t>
            </a:r>
            <a:r>
              <a:rPr spc="25" dirty="0">
                <a:hlinkClick r:id="rId6"/>
              </a:rPr>
              <a:t>z</a:t>
            </a:r>
            <a:r>
              <a:rPr spc="15" dirty="0">
                <a:hlinkClick r:id="rId6"/>
              </a:rPr>
              <a:t>et</a:t>
            </a:r>
            <a:r>
              <a:rPr spc="50" dirty="0">
                <a:hlinkClick r:id="rId6"/>
              </a:rPr>
              <a:t> a bű</a:t>
            </a:r>
            <a:r>
              <a:rPr spc="60" dirty="0">
                <a:hlinkClick r:id="rId6"/>
              </a:rPr>
              <a:t>nü</a:t>
            </a:r>
            <a:r>
              <a:rPr spc="20" dirty="0">
                <a:hlinkClick r:id="rId6"/>
              </a:rPr>
              <a:t>l</a:t>
            </a:r>
            <a:r>
              <a:rPr spc="45" dirty="0">
                <a:hlinkClick r:id="rId6"/>
              </a:rPr>
              <a:t>d</a:t>
            </a:r>
            <a:r>
              <a:rPr spc="35" dirty="0">
                <a:hlinkClick r:id="rId6"/>
              </a:rPr>
              <a:t>ö</a:t>
            </a:r>
            <a:r>
              <a:rPr spc="10" dirty="0">
                <a:hlinkClick r:id="rId6"/>
              </a:rPr>
              <a:t>z</a:t>
            </a:r>
            <a:r>
              <a:rPr spc="50" dirty="0">
                <a:hlinkClick r:id="rId6"/>
              </a:rPr>
              <a:t>és</a:t>
            </a:r>
            <a:r>
              <a:rPr spc="25" dirty="0"/>
              <a:t> </a:t>
            </a:r>
            <a:r>
              <a:rPr spc="45" dirty="0">
                <a:hlinkClick r:id="rId6"/>
              </a:rPr>
              <a:t>s</a:t>
            </a:r>
            <a:r>
              <a:rPr spc="35" dirty="0">
                <a:hlinkClick r:id="rId6"/>
              </a:rPr>
              <a:t>zol</a:t>
            </a:r>
            <a:r>
              <a:rPr spc="25" dirty="0">
                <a:hlinkClick r:id="rId6"/>
              </a:rPr>
              <a:t>g</a:t>
            </a:r>
            <a:r>
              <a:rPr spc="40" dirty="0">
                <a:hlinkClick r:id="rId6"/>
              </a:rPr>
              <a:t>á</a:t>
            </a:r>
            <a:r>
              <a:rPr spc="45" dirty="0">
                <a:hlinkClick r:id="rId6"/>
              </a:rPr>
              <a:t>l</a:t>
            </a:r>
            <a:r>
              <a:rPr spc="30" dirty="0">
                <a:hlinkClick r:id="rId6"/>
              </a:rPr>
              <a:t>a</a:t>
            </a:r>
            <a:r>
              <a:rPr spc="10" dirty="0">
                <a:hlinkClick r:id="rId6"/>
              </a:rPr>
              <a:t>t</a:t>
            </a:r>
            <a:r>
              <a:rPr spc="45" dirty="0">
                <a:hlinkClick r:id="rId6"/>
              </a:rPr>
              <a:t>á</a:t>
            </a:r>
            <a:r>
              <a:rPr spc="40" dirty="0">
                <a:hlinkClick r:id="rId6"/>
              </a:rPr>
              <a:t>b</a:t>
            </a:r>
            <a:r>
              <a:rPr spc="55" dirty="0">
                <a:hlinkClick r:id="rId6"/>
              </a:rPr>
              <a:t>an</a:t>
            </a:r>
          </a:p>
          <a:p>
            <a:pPr marL="259715" indent="-99060">
              <a:lnSpc>
                <a:spcPct val="100000"/>
              </a:lnSpc>
              <a:spcBef>
                <a:spcPts val="470"/>
              </a:spcBef>
              <a:buClr>
                <a:srgbClr val="22373A"/>
              </a:buClr>
              <a:buFont typeface="Calibri"/>
              <a:buChar char="•"/>
              <a:tabLst>
                <a:tab pos="260350" algn="l"/>
              </a:tabLst>
            </a:pPr>
            <a:r>
              <a:rPr spc="10" dirty="0">
                <a:hlinkClick r:id="rId7"/>
              </a:rPr>
              <a:t>K</a:t>
            </a:r>
            <a:r>
              <a:rPr spc="35" dirty="0">
                <a:hlinkClick r:id="rId7"/>
              </a:rPr>
              <a:t>ultu</a:t>
            </a:r>
            <a:r>
              <a:rPr spc="-5" dirty="0">
                <a:hlinkClick r:id="rId7"/>
              </a:rPr>
              <a:t>r</a:t>
            </a:r>
            <a:r>
              <a:rPr spc="40" dirty="0">
                <a:hlinkClick r:id="rId7"/>
              </a:rPr>
              <a:t>á</a:t>
            </a:r>
            <a:r>
              <a:rPr spc="50" dirty="0">
                <a:hlinkClick r:id="rId7"/>
              </a:rPr>
              <a:t>lis </a:t>
            </a:r>
            <a:r>
              <a:rPr spc="-5" dirty="0">
                <a:hlinkClick r:id="rId7"/>
              </a:rPr>
              <a:t>t</a:t>
            </a:r>
            <a:r>
              <a:rPr spc="35" dirty="0">
                <a:hlinkClick r:id="rId7"/>
              </a:rPr>
              <a:t>á</a:t>
            </a:r>
            <a:r>
              <a:rPr spc="5" dirty="0">
                <a:hlinkClick r:id="rId7"/>
              </a:rPr>
              <a:t>v</a:t>
            </a:r>
            <a:r>
              <a:rPr spc="50" dirty="0">
                <a:hlinkClick r:id="rId7"/>
              </a:rPr>
              <a:t>ol</a:t>
            </a:r>
            <a:r>
              <a:rPr spc="40" dirty="0">
                <a:hlinkClick r:id="rId7"/>
              </a:rPr>
              <a:t>sá</a:t>
            </a:r>
            <a:r>
              <a:rPr spc="10" dirty="0">
                <a:hlinkClick r:id="rId7"/>
              </a:rPr>
              <a:t>g</a:t>
            </a:r>
            <a:r>
              <a:rPr spc="30" dirty="0">
                <a:hlinkClick r:id="rId7"/>
              </a:rPr>
              <a:t>ok</a:t>
            </a:r>
            <a:r>
              <a:rPr spc="50" dirty="0">
                <a:hlinkClick r:id="rId7"/>
              </a:rPr>
              <a:t> a </a:t>
            </a:r>
            <a:r>
              <a:rPr spc="40" dirty="0">
                <a:hlinkClick r:id="rId7"/>
              </a:rPr>
              <a:t>nem</a:t>
            </a:r>
            <a:r>
              <a:rPr spc="20" dirty="0">
                <a:hlinkClick r:id="rId7"/>
              </a:rPr>
              <a:t>zeti</a:t>
            </a:r>
            <a:r>
              <a:rPr spc="50" dirty="0">
                <a:hlinkClick r:id="rId7"/>
              </a:rPr>
              <a:t> </a:t>
            </a:r>
            <a:r>
              <a:rPr spc="35" dirty="0">
                <a:hlinkClick r:id="rId7"/>
              </a:rPr>
              <a:t>sz</a:t>
            </a:r>
            <a:r>
              <a:rPr spc="15" dirty="0">
                <a:hlinkClick r:id="rId7"/>
              </a:rPr>
              <a:t>t</a:t>
            </a:r>
            <a:r>
              <a:rPr spc="25" dirty="0">
                <a:hlinkClick r:id="rId7"/>
              </a:rPr>
              <a:t>e</a:t>
            </a:r>
            <a:r>
              <a:rPr spc="-10" dirty="0">
                <a:hlinkClick r:id="rId7"/>
              </a:rPr>
              <a:t>r</a:t>
            </a:r>
            <a:r>
              <a:rPr spc="35" dirty="0">
                <a:hlinkClick r:id="rId7"/>
              </a:rPr>
              <a:t>eotípiák</a:t>
            </a:r>
            <a:r>
              <a:rPr spc="50" dirty="0">
                <a:hlinkClick r:id="rId7"/>
              </a:rPr>
              <a:t> </a:t>
            </a:r>
            <a:r>
              <a:rPr spc="40" dirty="0">
                <a:hlinkClick r:id="rId7"/>
              </a:rPr>
              <a:t>a</a:t>
            </a:r>
            <a:r>
              <a:rPr spc="45" dirty="0">
                <a:hlinkClick r:id="rId7"/>
              </a:rPr>
              <a:t>lapján</a:t>
            </a:r>
          </a:p>
          <a:p>
            <a:pPr marL="147955">
              <a:lnSpc>
                <a:spcPct val="100000"/>
              </a:lnSpc>
            </a:pPr>
            <a:endParaRPr spc="45" dirty="0">
              <a:hlinkClick r:id="rId7"/>
            </a:endParaRPr>
          </a:p>
          <a:p>
            <a:pPr marL="259715" marR="519430">
              <a:lnSpc>
                <a:spcPct val="114599"/>
              </a:lnSpc>
              <a:spcBef>
                <a:spcPts val="819"/>
              </a:spcBef>
            </a:pPr>
            <a:r>
              <a:rPr spc="20" dirty="0"/>
              <a:t>De</a:t>
            </a:r>
            <a:r>
              <a:rPr spc="50" dirty="0"/>
              <a:t> </a:t>
            </a:r>
            <a:r>
              <a:rPr spc="-5" dirty="0"/>
              <a:t>v</a:t>
            </a:r>
            <a:r>
              <a:rPr spc="40" dirty="0"/>
              <a:t>a</a:t>
            </a:r>
            <a:r>
              <a:rPr spc="35" dirty="0"/>
              <a:t>jon</a:t>
            </a:r>
            <a:r>
              <a:rPr spc="50" dirty="0"/>
              <a:t> </a:t>
            </a:r>
            <a:r>
              <a:rPr spc="40" dirty="0"/>
              <a:t>hihetünk</a:t>
            </a:r>
            <a:r>
              <a:rPr spc="50" dirty="0"/>
              <a:t> </a:t>
            </a:r>
            <a:r>
              <a:rPr spc="35" dirty="0"/>
              <a:t>neki</a:t>
            </a:r>
            <a:r>
              <a:rPr spc="15" dirty="0"/>
              <a:t>k</a:t>
            </a:r>
            <a:r>
              <a:rPr spc="-20" dirty="0"/>
              <a:t>?</a:t>
            </a:r>
            <a:r>
              <a:rPr dirty="0"/>
              <a:t> </a:t>
            </a:r>
            <a:r>
              <a:rPr spc="-85" dirty="0"/>
              <a:t> </a:t>
            </a:r>
            <a:r>
              <a:rPr spc="25" dirty="0"/>
              <a:t>R</a:t>
            </a:r>
            <a:r>
              <a:rPr spc="40" dirty="0"/>
              <a:t>ep</a:t>
            </a:r>
            <a:r>
              <a:rPr spc="-5" dirty="0"/>
              <a:t>r</a:t>
            </a:r>
            <a:r>
              <a:rPr spc="40" dirty="0"/>
              <a:t>odu</a:t>
            </a:r>
            <a:r>
              <a:rPr spc="20" dirty="0"/>
              <a:t>k</a:t>
            </a:r>
            <a:r>
              <a:rPr spc="40" dirty="0"/>
              <a:t>álha</a:t>
            </a:r>
            <a:r>
              <a:rPr spc="15" dirty="0"/>
              <a:t>t</a:t>
            </a:r>
            <a:r>
              <a:rPr spc="25" dirty="0"/>
              <a:t>ó</a:t>
            </a:r>
            <a:r>
              <a:rPr spc="-45" dirty="0"/>
              <a:t>,</a:t>
            </a:r>
            <a:r>
              <a:rPr spc="50" dirty="0"/>
              <a:t> </a:t>
            </a:r>
            <a:r>
              <a:rPr spc="35" dirty="0"/>
              <a:t>tudom</a:t>
            </a:r>
            <a:r>
              <a:rPr spc="50" dirty="0"/>
              <a:t>á</a:t>
            </a:r>
            <a:r>
              <a:rPr spc="45" dirty="0"/>
              <a:t>n</a:t>
            </a:r>
            <a:r>
              <a:rPr dirty="0"/>
              <a:t>y</a:t>
            </a:r>
            <a:r>
              <a:rPr spc="55" dirty="0"/>
              <a:t>os</a:t>
            </a:r>
            <a:r>
              <a:rPr spc="25" dirty="0"/>
              <a:t> e</a:t>
            </a:r>
            <a:r>
              <a:rPr spc="-10" dirty="0"/>
              <a:t>r</a:t>
            </a:r>
            <a:r>
              <a:rPr spc="45" dirty="0"/>
              <a:t>edmé</a:t>
            </a:r>
            <a:r>
              <a:rPr spc="30" dirty="0"/>
              <a:t>n</a:t>
            </a:r>
            <a:r>
              <a:rPr dirty="0"/>
              <a:t>y</a:t>
            </a:r>
            <a:r>
              <a:rPr spc="30" dirty="0"/>
              <a:t>ek</a:t>
            </a:r>
            <a:r>
              <a:rPr spc="50" dirty="0"/>
              <a:t> </a:t>
            </a:r>
            <a:r>
              <a:rPr spc="-5" dirty="0"/>
              <a:t>v</a:t>
            </a:r>
            <a:r>
              <a:rPr spc="40" dirty="0"/>
              <a:t>a</a:t>
            </a:r>
            <a:r>
              <a:rPr spc="15" dirty="0"/>
              <a:t>gy</a:t>
            </a:r>
            <a:r>
              <a:rPr spc="50" dirty="0"/>
              <a:t> </a:t>
            </a:r>
            <a:r>
              <a:rPr spc="60" dirty="0"/>
              <a:t>bu</a:t>
            </a:r>
            <a:r>
              <a:rPr spc="15" dirty="0"/>
              <a:t>l</a:t>
            </a:r>
            <a:r>
              <a:rPr spc="-5" dirty="0"/>
              <a:t>v</a:t>
            </a:r>
            <a:r>
              <a:rPr spc="40" dirty="0"/>
              <a:t>á</a:t>
            </a:r>
            <a:r>
              <a:rPr dirty="0"/>
              <a:t>r</a:t>
            </a:r>
            <a:r>
              <a:rPr spc="-20" dirty="0"/>
              <a:t>?</a:t>
            </a:r>
            <a:r>
              <a:rPr dirty="0"/>
              <a:t> </a:t>
            </a:r>
            <a:r>
              <a:rPr spc="-85" dirty="0"/>
              <a:t> </a:t>
            </a:r>
            <a:r>
              <a:rPr spc="15" dirty="0">
                <a:latin typeface="Trebuchet MS"/>
                <a:cs typeface="Trebuchet MS"/>
              </a:rPr>
              <a:t>Me</a:t>
            </a:r>
            <a:r>
              <a:rPr spc="-5" dirty="0">
                <a:latin typeface="Trebuchet MS"/>
                <a:cs typeface="Trebuchet MS"/>
              </a:rPr>
              <a:t>lyik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15" dirty="0">
                <a:latin typeface="Trebuchet MS"/>
                <a:cs typeface="Trebuchet MS"/>
              </a:rPr>
              <a:t>a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-10" dirty="0">
                <a:latin typeface="Trebuchet MS"/>
                <a:cs typeface="Trebuchet MS"/>
              </a:rPr>
              <a:t>k</a:t>
            </a:r>
            <a:r>
              <a:rPr spc="10" dirty="0">
                <a:latin typeface="Trebuchet MS"/>
                <a:cs typeface="Trebuchet MS"/>
              </a:rPr>
              <a:t>a</a:t>
            </a:r>
            <a:r>
              <a:rPr dirty="0">
                <a:latin typeface="Trebuchet MS"/>
                <a:cs typeface="Trebuchet MS"/>
              </a:rPr>
              <a:t>kukk</a:t>
            </a:r>
            <a:r>
              <a:rPr spc="-15" dirty="0">
                <a:latin typeface="Trebuchet MS"/>
                <a:cs typeface="Trebuchet MS"/>
              </a:rPr>
              <a:t>t</a:t>
            </a:r>
            <a:r>
              <a:rPr spc="-10" dirty="0">
                <a:latin typeface="Trebuchet MS"/>
                <a:cs typeface="Trebuchet MS"/>
              </a:rPr>
              <a:t>oj</a:t>
            </a:r>
            <a:r>
              <a:rPr spc="-25" dirty="0">
                <a:latin typeface="Trebuchet MS"/>
                <a:cs typeface="Trebuchet MS"/>
              </a:rPr>
              <a:t>á</a:t>
            </a:r>
            <a:r>
              <a:rPr spc="25" dirty="0">
                <a:latin typeface="Trebuchet MS"/>
                <a:cs typeface="Trebuchet MS"/>
              </a:rPr>
              <a:t>s</a:t>
            </a:r>
            <a:r>
              <a:rPr spc="85" dirty="0">
                <a:latin typeface="Trebuchet MS"/>
                <a:cs typeface="Trebuchet MS"/>
              </a:rPr>
              <a:t>?</a:t>
            </a:r>
          </a:p>
          <a:p>
            <a:pPr marL="259715" marR="5080">
              <a:lnSpc>
                <a:spcPct val="114599"/>
              </a:lnSpc>
              <a:spcBef>
                <a:spcPts val="295"/>
              </a:spcBef>
            </a:pPr>
            <a:r>
              <a:rPr spc="15" dirty="0">
                <a:latin typeface="Trebuchet MS"/>
                <a:cs typeface="Trebuchet MS"/>
              </a:rPr>
              <a:t>Ha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25" dirty="0">
                <a:latin typeface="Trebuchet MS"/>
                <a:cs typeface="Trebuchet MS"/>
              </a:rPr>
              <a:t>m</a:t>
            </a:r>
            <a:r>
              <a:rPr spc="5" dirty="0">
                <a:latin typeface="Trebuchet MS"/>
                <a:cs typeface="Trebuchet MS"/>
              </a:rPr>
              <a:t>á</a:t>
            </a:r>
            <a:r>
              <a:rPr spc="30" dirty="0">
                <a:latin typeface="Trebuchet MS"/>
                <a:cs typeface="Trebuchet MS"/>
              </a:rPr>
              <a:t>sok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10" dirty="0">
                <a:latin typeface="Trebuchet MS"/>
                <a:cs typeface="Trebuchet MS"/>
              </a:rPr>
              <a:t>meg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tudják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15" dirty="0">
                <a:latin typeface="Trebuchet MS"/>
                <a:cs typeface="Trebuchet MS"/>
              </a:rPr>
              <a:t>csin</a:t>
            </a:r>
            <a:r>
              <a:rPr spc="10" dirty="0">
                <a:latin typeface="Trebuchet MS"/>
                <a:cs typeface="Trebuchet MS"/>
              </a:rPr>
              <a:t>á</a:t>
            </a:r>
            <a:r>
              <a:rPr spc="-30" dirty="0">
                <a:latin typeface="Trebuchet MS"/>
                <a:cs typeface="Trebuchet MS"/>
              </a:rPr>
              <a:t>lni,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ak</a:t>
            </a:r>
            <a:r>
              <a:rPr spc="-5" dirty="0">
                <a:latin typeface="Trebuchet MS"/>
                <a:cs typeface="Trebuchet MS"/>
              </a:rPr>
              <a:t>k</a:t>
            </a:r>
            <a:r>
              <a:rPr spc="15" dirty="0">
                <a:latin typeface="Trebuchet MS"/>
                <a:cs typeface="Trebuchet MS"/>
              </a:rPr>
              <a:t>or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15" dirty="0">
                <a:latin typeface="Trebuchet MS"/>
                <a:cs typeface="Trebuchet MS"/>
              </a:rPr>
              <a:t>a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tu</a:t>
            </a:r>
            <a:r>
              <a:rPr spc="30" dirty="0">
                <a:latin typeface="Trebuchet MS"/>
                <a:cs typeface="Trebuchet MS"/>
              </a:rPr>
              <a:t>domá</a:t>
            </a:r>
            <a:r>
              <a:rPr spc="15" dirty="0">
                <a:latin typeface="Trebuchet MS"/>
                <a:cs typeface="Trebuchet MS"/>
              </a:rPr>
              <a:t>n</a:t>
            </a:r>
            <a:r>
              <a:rPr spc="-10" dirty="0">
                <a:latin typeface="Trebuchet MS"/>
                <a:cs typeface="Trebuchet MS"/>
              </a:rPr>
              <a:t>y</a:t>
            </a:r>
            <a:r>
              <a:rPr spc="50" dirty="0">
                <a:latin typeface="Trebuchet MS"/>
                <a:cs typeface="Trebuchet MS"/>
              </a:rPr>
              <a:t>os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á</a:t>
            </a:r>
            <a:r>
              <a:rPr spc="-10" dirty="0">
                <a:latin typeface="Trebuchet MS"/>
                <a:cs typeface="Trebuchet MS"/>
              </a:rPr>
              <a:t>l</a:t>
            </a:r>
            <a:r>
              <a:rPr spc="-15" dirty="0">
                <a:latin typeface="Trebuchet MS"/>
                <a:cs typeface="Trebuchet MS"/>
              </a:rPr>
              <a:t>l</a:t>
            </a:r>
            <a:r>
              <a:rPr spc="5" dirty="0">
                <a:latin typeface="Trebuchet MS"/>
                <a:cs typeface="Trebuchet MS"/>
              </a:rPr>
              <a:t>á</a:t>
            </a:r>
            <a:r>
              <a:rPr spc="15" dirty="0">
                <a:latin typeface="Trebuchet MS"/>
                <a:cs typeface="Trebuchet MS"/>
              </a:rPr>
              <a:t>spont</a:t>
            </a:r>
            <a:r>
              <a:rPr spc="-20" dirty="0">
                <a:latin typeface="Trebuchet MS"/>
                <a:cs typeface="Trebuchet MS"/>
              </a:rPr>
              <a:t>r</a:t>
            </a:r>
            <a:r>
              <a:rPr spc="15" dirty="0">
                <a:latin typeface="Trebuchet MS"/>
                <a:cs typeface="Trebuchet MS"/>
              </a:rPr>
              <a:t>a</a:t>
            </a:r>
            <a:r>
              <a:rPr spc="5" dirty="0">
                <a:latin typeface="Trebuchet MS"/>
                <a:cs typeface="Trebuchet MS"/>
              </a:rPr>
              <a:t> </a:t>
            </a:r>
            <a:r>
              <a:rPr spc="25" dirty="0">
                <a:latin typeface="Trebuchet MS"/>
                <a:cs typeface="Trebuchet MS"/>
              </a:rPr>
              <a:t>is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s</a:t>
            </a:r>
            <a:r>
              <a:rPr spc="-5" dirty="0">
                <a:latin typeface="Trebuchet MS"/>
                <a:cs typeface="Trebuchet MS"/>
              </a:rPr>
              <a:t>z</a:t>
            </a:r>
            <a:r>
              <a:rPr spc="15" dirty="0">
                <a:latin typeface="Trebuchet MS"/>
                <a:cs typeface="Trebuchet MS"/>
              </a:rPr>
              <a:t>ü</a:t>
            </a:r>
            <a:r>
              <a:rPr spc="10" dirty="0">
                <a:latin typeface="Trebuchet MS"/>
                <a:cs typeface="Trebuchet MS"/>
              </a:rPr>
              <a:t>k</a:t>
            </a:r>
            <a:r>
              <a:rPr spc="20" dirty="0">
                <a:latin typeface="Trebuchet MS"/>
                <a:cs typeface="Trebuchet MS"/>
              </a:rPr>
              <a:t>ség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-15" dirty="0">
                <a:latin typeface="Trebuchet MS"/>
                <a:cs typeface="Trebuchet MS"/>
              </a:rPr>
              <a:t>l</a:t>
            </a:r>
            <a:r>
              <a:rPr dirty="0">
                <a:latin typeface="Trebuchet MS"/>
                <a:cs typeface="Trebuchet MS"/>
              </a:rPr>
              <a:t>esz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-10" dirty="0">
                <a:latin typeface="Trebuchet MS"/>
                <a:cs typeface="Trebuchet MS"/>
              </a:rPr>
              <a:t>el</a:t>
            </a:r>
            <a:r>
              <a:rPr spc="20" dirty="0">
                <a:latin typeface="Trebuchet MS"/>
                <a:cs typeface="Trebuchet MS"/>
              </a:rPr>
              <a:t>őbb-u</a:t>
            </a:r>
            <a:r>
              <a:rPr dirty="0">
                <a:latin typeface="Trebuchet MS"/>
                <a:cs typeface="Trebuchet MS"/>
              </a:rPr>
              <a:t>t</a:t>
            </a:r>
            <a:r>
              <a:rPr spc="30" dirty="0">
                <a:latin typeface="Trebuchet MS"/>
                <a:cs typeface="Trebuchet MS"/>
              </a:rPr>
              <a:t>ób</a:t>
            </a:r>
            <a:r>
              <a:rPr spc="20" dirty="0">
                <a:latin typeface="Trebuchet MS"/>
                <a:cs typeface="Trebuchet MS"/>
              </a:rPr>
              <a:t>b</a:t>
            </a:r>
            <a:r>
              <a:rPr spc="-130" dirty="0">
                <a:latin typeface="Trebuchet MS"/>
                <a:cs typeface="Trebuchet MS"/>
              </a:rPr>
              <a:t>...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53623" y="3237851"/>
            <a:ext cx="6794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25" dirty="0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spc="20" dirty="0"/>
              <a:t>csodák</a:t>
            </a:r>
            <a:r>
              <a:rPr spc="-45" dirty="0"/>
              <a:t> </a:t>
            </a:r>
            <a:r>
              <a:rPr spc="5" dirty="0"/>
              <a:t>g</a:t>
            </a:r>
            <a:r>
              <a:rPr spc="-15" dirty="0"/>
              <a:t>y</a:t>
            </a:r>
            <a:r>
              <a:rPr spc="10" dirty="0"/>
              <a:t>a</a:t>
            </a:r>
            <a:r>
              <a:rPr spc="-5" dirty="0"/>
              <a:t>k</a:t>
            </a:r>
            <a:r>
              <a:rPr spc="20" dirty="0"/>
              <a:t>ori</a:t>
            </a:r>
            <a:r>
              <a:rPr spc="5" dirty="0"/>
              <a:t>s</a:t>
            </a:r>
            <a:r>
              <a:rPr dirty="0"/>
              <a:t>á</a:t>
            </a:r>
            <a:r>
              <a:rPr spc="-10" dirty="0"/>
              <a:t>g</a:t>
            </a:r>
            <a:r>
              <a:rPr spc="15" dirty="0"/>
              <a:t>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727710" cy="0"/>
          </a:xfrm>
          <a:custGeom>
            <a:avLst/>
            <a:gdLst/>
            <a:ahLst/>
            <a:cxnLst/>
            <a:rect l="l" t="t" r="r" b="b"/>
            <a:pathLst>
              <a:path w="727710">
                <a:moveTo>
                  <a:pt x="0" y="0"/>
                </a:moveTo>
                <a:lnTo>
                  <a:pt x="727603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994" y="626647"/>
            <a:ext cx="4247946" cy="23327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7294" y="3314772"/>
            <a:ext cx="35871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or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s: </a:t>
            </a:r>
            <a:r>
              <a:rPr sz="1000" spc="-8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https: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/</a:t>
            </a:r>
            <a:r>
              <a:rPr sz="1000" spc="100" dirty="0">
                <a:solidFill>
                  <a:srgbClr val="22373A"/>
                </a:solidFill>
                <a:latin typeface="Calibri"/>
                <a:cs typeface="Calibri"/>
              </a:rPr>
              <a:t>/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twit</a:t>
            </a:r>
            <a:r>
              <a:rPr sz="1000" spc="-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60" dirty="0">
                <a:solidFill>
                  <a:srgbClr val="22373A"/>
                </a:solidFill>
                <a:latin typeface="Calibri"/>
                <a:cs typeface="Calibri"/>
              </a:rPr>
              <a:t>r.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1000" spc="85" dirty="0">
                <a:solidFill>
                  <a:srgbClr val="22373A"/>
                </a:solidFill>
                <a:latin typeface="Calibri"/>
                <a:cs typeface="Calibri"/>
              </a:rPr>
              <a:t>om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/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pick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-4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100" dirty="0">
                <a:solidFill>
                  <a:srgbClr val="22373A"/>
                </a:solidFill>
                <a:latin typeface="Calibri"/>
                <a:cs typeface="Calibri"/>
              </a:rPr>
              <a:t>/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atus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/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5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8</a:t>
            </a:r>
            <a:r>
              <a:rPr sz="1000" spc="-95" dirty="0">
                <a:solidFill>
                  <a:srgbClr val="22373A"/>
                </a:solidFill>
                <a:latin typeface="Calibri"/>
                <a:cs typeface="Calibri"/>
              </a:rPr>
              <a:t>7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0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8</a:t>
            </a:r>
            <a:r>
              <a:rPr sz="1000" spc="-30" dirty="0">
                <a:solidFill>
                  <a:srgbClr val="22373A"/>
                </a:solidFill>
                <a:latin typeface="Calibri"/>
                <a:cs typeface="Calibri"/>
              </a:rPr>
              <a:t>130</a:t>
            </a:r>
            <a:r>
              <a:rPr sz="1000" spc="-45" dirty="0">
                <a:solidFill>
                  <a:srgbClr val="22373A"/>
                </a:solidFill>
                <a:latin typeface="Calibri"/>
                <a:cs typeface="Calibri"/>
              </a:rPr>
              <a:t>5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204</a:t>
            </a:r>
            <a:r>
              <a:rPr sz="1000" spc="-40" dirty="0">
                <a:solidFill>
                  <a:srgbClr val="22373A"/>
                </a:solidFill>
                <a:latin typeface="Calibri"/>
                <a:cs typeface="Calibri"/>
              </a:rPr>
              <a:t>6</a:t>
            </a:r>
            <a:r>
              <a:rPr sz="1000" spc="-65" dirty="0">
                <a:solidFill>
                  <a:srgbClr val="22373A"/>
                </a:solidFill>
                <a:latin typeface="Calibri"/>
                <a:cs typeface="Calibri"/>
              </a:rPr>
              <a:t>1</a:t>
            </a:r>
            <a:r>
              <a:rPr sz="1000" spc="-95" dirty="0">
                <a:solidFill>
                  <a:srgbClr val="22373A"/>
                </a:solidFill>
                <a:latin typeface="Calibri"/>
                <a:cs typeface="Calibri"/>
              </a:rPr>
              <a:t>3</a:t>
            </a:r>
            <a:r>
              <a:rPr sz="1000" spc="-70" dirty="0">
                <a:solidFill>
                  <a:srgbClr val="22373A"/>
                </a:solidFill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53001" y="3236886"/>
            <a:ext cx="6858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22373A"/>
                </a:solidFill>
                <a:latin typeface="Calibri"/>
                <a:cs typeface="Calibri"/>
              </a:rPr>
              <a:t>3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35" dirty="0"/>
              <a:t>Meg</a:t>
            </a:r>
            <a:r>
              <a:rPr spc="20" dirty="0"/>
              <a:t>n</a:t>
            </a:r>
            <a:r>
              <a:rPr dirty="0"/>
              <a:t>yug</a:t>
            </a:r>
            <a:r>
              <a:rPr spc="-10" dirty="0"/>
              <a:t>t</a:t>
            </a:r>
            <a:r>
              <a:rPr spc="-20" dirty="0"/>
              <a:t>a</a:t>
            </a:r>
            <a:r>
              <a:rPr spc="-35" dirty="0"/>
              <a:t>t</a:t>
            </a:r>
            <a:r>
              <a:rPr spc="35" dirty="0"/>
              <a:t>ó</a:t>
            </a:r>
            <a:r>
              <a:rPr spc="30" dirty="0"/>
              <a:t>an</a:t>
            </a:r>
            <a:r>
              <a:rPr spc="-50" dirty="0"/>
              <a:t> </a:t>
            </a:r>
            <a:r>
              <a:rPr spc="-45" dirty="0"/>
              <a:t>r</a:t>
            </a:r>
            <a:r>
              <a:rPr spc="15" dirty="0"/>
              <a:t>end</a:t>
            </a:r>
            <a:r>
              <a:rPr spc="5" dirty="0"/>
              <a:t>e</a:t>
            </a:r>
            <a:r>
              <a:rPr spc="-65" dirty="0"/>
              <a:t>z</a:t>
            </a:r>
            <a:r>
              <a:rPr spc="-35" dirty="0"/>
              <a:t>ett</a:t>
            </a:r>
            <a:r>
              <a:rPr spc="-50" dirty="0"/>
              <a:t> </a:t>
            </a:r>
            <a:r>
              <a:rPr spc="-5" dirty="0"/>
              <a:t>k</a:t>
            </a:r>
            <a:r>
              <a:rPr spc="-10" dirty="0"/>
              <a:t>é</a:t>
            </a:r>
            <a:r>
              <a:rPr spc="-45" dirty="0"/>
              <a:t>r</a:t>
            </a:r>
            <a:r>
              <a:rPr spc="15" dirty="0"/>
              <a:t>dések</a:t>
            </a:r>
            <a:r>
              <a:rPr spc="-50" dirty="0"/>
              <a:t> </a:t>
            </a:r>
            <a:r>
              <a:rPr spc="-30" dirty="0"/>
              <a:t>(x</a:t>
            </a:r>
            <a:r>
              <a:rPr spc="-45" dirty="0"/>
              <a:t>k</a:t>
            </a:r>
            <a:r>
              <a:rPr spc="-50" dirty="0"/>
              <a:t>c</a:t>
            </a:r>
            <a:r>
              <a:rPr spc="-70" dirty="0"/>
              <a:t>d</a:t>
            </a:r>
            <a:r>
              <a:rPr spc="-60" dirty="0"/>
              <a:t>.</a:t>
            </a:r>
            <a:r>
              <a:rPr spc="25" dirty="0"/>
              <a:t>o</a:t>
            </a:r>
            <a:r>
              <a:rPr spc="-5" dirty="0"/>
              <a:t>r</a:t>
            </a:r>
            <a:r>
              <a:rPr dirty="0"/>
              <a:t>g</a:t>
            </a:r>
            <a:r>
              <a:rPr spc="-75" dirty="0"/>
              <a:t>/</a:t>
            </a:r>
            <a:r>
              <a:rPr spc="-80" dirty="0"/>
              <a:t>1</a:t>
            </a:r>
            <a:r>
              <a:rPr spc="-90" dirty="0"/>
              <a:t>2</a:t>
            </a:r>
            <a:r>
              <a:rPr spc="-40" dirty="0"/>
              <a:t>35)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970280" cy="0"/>
          </a:xfrm>
          <a:custGeom>
            <a:avLst/>
            <a:gdLst/>
            <a:ahLst/>
            <a:cxnLst/>
            <a:rect l="l" t="t" r="r" b="b"/>
            <a:pathLst>
              <a:path w="970280">
                <a:moveTo>
                  <a:pt x="0" y="0"/>
                </a:moveTo>
                <a:lnTo>
                  <a:pt x="970114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994" y="702903"/>
            <a:ext cx="3888194" cy="21019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pc="15" dirty="0"/>
              <a:t>4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spc="5" dirty="0"/>
              <a:t>s</a:t>
            </a:r>
            <a:r>
              <a:rPr dirty="0"/>
              <a:t>z</a:t>
            </a:r>
            <a:r>
              <a:rPr spc="45" dirty="0"/>
              <a:t>ö</a:t>
            </a:r>
            <a:r>
              <a:rPr spc="-5" dirty="0"/>
              <a:t>v</a:t>
            </a:r>
            <a:r>
              <a:rPr spc="5" dirty="0"/>
              <a:t>e</a:t>
            </a:r>
            <a:r>
              <a:rPr spc="-15" dirty="0"/>
              <a:t>g</a:t>
            </a:r>
            <a:r>
              <a:rPr spc="30" dirty="0"/>
              <a:t>es</a:t>
            </a:r>
            <a:r>
              <a:rPr spc="-50" dirty="0"/>
              <a:t> </a:t>
            </a:r>
            <a:r>
              <a:rPr spc="-60" dirty="0"/>
              <a:t>t</a:t>
            </a:r>
            <a:r>
              <a:rPr spc="-15" dirty="0"/>
              <a:t>ar</a:t>
            </a:r>
            <a:r>
              <a:rPr spc="-20" dirty="0"/>
              <a:t>t</a:t>
            </a:r>
            <a:r>
              <a:rPr dirty="0"/>
              <a:t>a</a:t>
            </a:r>
            <a:r>
              <a:rPr spc="10" dirty="0"/>
              <a:t>lmak</a:t>
            </a:r>
            <a:r>
              <a:rPr spc="-50" dirty="0"/>
              <a:t> </a:t>
            </a:r>
            <a:r>
              <a:rPr spc="-5" dirty="0"/>
              <a:t>hi</a:t>
            </a:r>
            <a:r>
              <a:rPr spc="-25" dirty="0"/>
              <a:t>t</a:t>
            </a:r>
            <a:r>
              <a:rPr spc="-10" dirty="0"/>
              <a:t>e</a:t>
            </a:r>
            <a:r>
              <a:rPr spc="-15" dirty="0"/>
              <a:t>l</a:t>
            </a:r>
            <a:r>
              <a:rPr spc="30" dirty="0"/>
              <a:t>es</a:t>
            </a:r>
            <a:r>
              <a:rPr spc="-50" dirty="0"/>
              <a:t> </a:t>
            </a:r>
            <a:r>
              <a:rPr spc="-90" dirty="0"/>
              <a:t>(!)</a:t>
            </a:r>
            <a:r>
              <a:rPr spc="60" dirty="0"/>
              <a:t> </a:t>
            </a:r>
            <a:r>
              <a:rPr spc="15" dirty="0"/>
              <a:t>me</a:t>
            </a:r>
            <a:r>
              <a:rPr spc="-10" dirty="0"/>
              <a:t>g</a:t>
            </a:r>
            <a:r>
              <a:rPr spc="25" dirty="0"/>
              <a:t>ő</a:t>
            </a:r>
            <a:r>
              <a:rPr dirty="0"/>
              <a:t>r</a:t>
            </a:r>
            <a:r>
              <a:rPr spc="-65" dirty="0"/>
              <a:t>z</a:t>
            </a:r>
            <a:r>
              <a:rPr spc="15" dirty="0"/>
              <a:t>ése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1212850" cy="0"/>
          </a:xfrm>
          <a:custGeom>
            <a:avLst/>
            <a:gdLst/>
            <a:ahLst/>
            <a:cxnLst/>
            <a:rect l="l" t="t" r="r" b="b"/>
            <a:pathLst>
              <a:path w="1212850">
                <a:moveTo>
                  <a:pt x="0" y="0"/>
                </a:moveTo>
                <a:lnTo>
                  <a:pt x="1212625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0773" y="1023679"/>
            <a:ext cx="3728720" cy="151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 indent="-99060">
              <a:lnSpc>
                <a:spcPct val="100000"/>
              </a:lnSpc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et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egboltból</a:t>
            </a:r>
            <a:r>
              <a:rPr sz="1000" spc="-50" dirty="0">
                <a:solidFill>
                  <a:srgbClr val="22373A"/>
                </a:solidFill>
                <a:latin typeface="Calibri"/>
                <a:cs typeface="Calibri"/>
              </a:rPr>
              <a:t>...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8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30" dirty="0">
                <a:solidFill>
                  <a:srgbClr val="22373A"/>
                </a:solidFill>
                <a:latin typeface="Calibri"/>
                <a:cs typeface="Calibri"/>
              </a:rPr>
              <a:t>Nem</a:t>
            </a:r>
            <a:r>
              <a:rPr sz="1000" i="1" spc="1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i="1" spc="20" dirty="0">
                <a:solidFill>
                  <a:srgbClr val="22373A"/>
                </a:solidFill>
                <a:latin typeface="Calibri"/>
                <a:cs typeface="Calibri"/>
              </a:rPr>
              <a:t>eti</a:t>
            </a:r>
            <a:r>
              <a:rPr sz="1000" i="1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i="1" spc="55" dirty="0">
                <a:solidFill>
                  <a:srgbClr val="22373A"/>
                </a:solidFill>
                <a:latin typeface="Calibri"/>
                <a:cs typeface="Calibri"/>
              </a:rPr>
              <a:t>kö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1000" i="1" spc="10" dirty="0">
                <a:solidFill>
                  <a:srgbClr val="22373A"/>
                </a:solidFill>
                <a:latin typeface="Calibri"/>
                <a:cs typeface="Calibri"/>
              </a:rPr>
              <a:t>yv</a:t>
            </a:r>
            <a:r>
              <a:rPr sz="1000" i="1" spc="-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i="1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i="1" spc="-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i="1" spc="50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endParaRPr sz="10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359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Ha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egy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égi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et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arunk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sni,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or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yv</a:t>
            </a:r>
            <a:r>
              <a:rPr sz="9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árb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a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megyünk</a:t>
            </a:r>
            <a:endParaRPr sz="9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-6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an 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us,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amiben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ehet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esni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(me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adat)</a:t>
            </a:r>
            <a:endParaRPr sz="9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Sá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lapok</a:t>
            </a:r>
            <a:r>
              <a:rPr sz="9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ehát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égi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yv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(hi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ség)</a:t>
            </a:r>
            <a:endParaRPr sz="9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380"/>
              </a:spcBef>
              <a:buClr>
                <a:srgbClr val="22373A"/>
              </a:buClr>
              <a:buFont typeface="Calibri"/>
              <a:buChar char="•"/>
              <a:tabLst>
                <a:tab pos="112395" algn="l"/>
              </a:tabLst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100" dirty="0">
                <a:solidFill>
                  <a:srgbClr val="22373A"/>
                </a:solidFill>
                <a:latin typeface="Calibri"/>
                <a:cs typeface="Calibri"/>
              </a:rPr>
              <a:t>W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eb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55" dirty="0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r>
              <a:rPr sz="1000" spc="-40" dirty="0">
                <a:solidFill>
                  <a:srgbClr val="22373A"/>
                </a:solidFill>
                <a:latin typeface="Calibri"/>
                <a:cs typeface="Calibri"/>
              </a:rPr>
              <a:t>.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0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ó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a,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en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ge</a:t>
            </a:r>
            <a:r>
              <a:rPr sz="1000" spc="-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eg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ö</a:t>
            </a:r>
            <a:r>
              <a:rPr sz="1000" spc="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1000" spc="25" dirty="0">
                <a:solidFill>
                  <a:srgbClr val="22373A"/>
                </a:solidFill>
                <a:latin typeface="Calibri"/>
                <a:cs typeface="Calibri"/>
              </a:rPr>
              <a:t>eg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el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sz="1000" spc="-5" dirty="0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digi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lis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(born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digi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30" dirty="0">
                <a:solidFill>
                  <a:srgbClr val="22373A"/>
                </a:solidFill>
                <a:latin typeface="Trebuchet MS"/>
                <a:cs typeface="Trebuchet MS"/>
              </a:rPr>
              <a:t>l)</a:t>
            </a:r>
            <a:endParaRPr sz="1000">
              <a:latin typeface="Trebuchet MS"/>
              <a:cs typeface="Trebuchet MS"/>
            </a:endParaRPr>
          </a:p>
          <a:p>
            <a:pPr marL="365125" lvl="1" indent="-95885">
              <a:lnSpc>
                <a:spcPct val="100000"/>
              </a:lnSpc>
              <a:spcBef>
                <a:spcPts val="359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-6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an a </a:t>
            </a:r>
            <a:r>
              <a:rPr sz="900" i="1" spc="-5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900" i="1" spc="50" dirty="0">
                <a:solidFill>
                  <a:srgbClr val="22373A"/>
                </a:solidFill>
                <a:latin typeface="Calibri"/>
                <a:cs typeface="Calibri"/>
              </a:rPr>
              <a:t>ommon</a:t>
            </a:r>
            <a:r>
              <a:rPr sz="900" i="1" spc="4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i="1" spc="-5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900" i="1" spc="-1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i="1" spc="20" dirty="0">
                <a:solidFill>
                  <a:srgbClr val="22373A"/>
                </a:solidFill>
                <a:latin typeface="Calibri"/>
                <a:cs typeface="Calibri"/>
              </a:rPr>
              <a:t>awl</a:t>
            </a:r>
            <a:r>
              <a:rPr sz="900" i="1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és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i="1" spc="25" dirty="0">
                <a:solidFill>
                  <a:srgbClr val="22373A"/>
                </a:solidFill>
                <a:latin typeface="Calibri"/>
                <a:cs typeface="Calibri"/>
              </a:rPr>
              <a:t>In</a:t>
            </a:r>
            <a:r>
              <a:rPr sz="900" i="1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i="1" spc="25" dirty="0">
                <a:solidFill>
                  <a:srgbClr val="22373A"/>
                </a:solidFill>
                <a:latin typeface="Calibri"/>
                <a:cs typeface="Calibri"/>
              </a:rPr>
              <a:t>ernet</a:t>
            </a:r>
            <a:r>
              <a:rPr sz="900" i="1" spc="4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i="1" spc="-30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i="1" spc="30" dirty="0">
                <a:solidFill>
                  <a:srgbClr val="22373A"/>
                </a:solidFill>
                <a:latin typeface="Calibri"/>
                <a:cs typeface="Calibri"/>
              </a:rPr>
              <a:t>chi</a:t>
            </a:r>
            <a:r>
              <a:rPr sz="900" i="1" spc="35" dirty="0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sz="900" i="1" spc="25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-15" dirty="0">
                <a:solidFill>
                  <a:srgbClr val="22373A"/>
                </a:solidFill>
                <a:latin typeface="Calibri"/>
                <a:cs typeface="Calibri"/>
              </a:rPr>
              <a:t>),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sak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hián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55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ak</a:t>
            </a:r>
            <a:endParaRPr sz="9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-25" dirty="0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gyik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2373A"/>
                </a:solidFill>
                <a:latin typeface="Trebuchet MS"/>
                <a:cs typeface="Trebuchet MS"/>
              </a:rPr>
              <a:t>nap</a:t>
            </a:r>
            <a:r>
              <a:rPr sz="900" spc="-20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900" spc="15" dirty="0">
                <a:solidFill>
                  <a:srgbClr val="22373A"/>
                </a:solidFill>
                <a:latin typeface="Trebuchet MS"/>
                <a:cs typeface="Trebuchet MS"/>
              </a:rPr>
              <a:t>ól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Trebuchet MS"/>
                <a:cs typeface="Trebuchet MS"/>
              </a:rPr>
              <a:t>m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sik</a:t>
            </a:r>
            <a:r>
              <a:rPr sz="900" spc="-2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2373A"/>
                </a:solidFill>
                <a:latin typeface="Trebuchet MS"/>
                <a:cs typeface="Trebuchet MS"/>
              </a:rPr>
              <a:t>meg</a:t>
            </a:r>
            <a:r>
              <a:rPr sz="900" spc="-15" dirty="0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900" spc="-20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900" spc="-4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900" spc="25" dirty="0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sz="900" spc="-10" dirty="0">
                <a:solidFill>
                  <a:srgbClr val="22373A"/>
                </a:solidFill>
                <a:latin typeface="Trebuchet MS"/>
                <a:cs typeface="Trebuchet MS"/>
              </a:rPr>
              <a:t>zhat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agy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eltűnhet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2373A"/>
                </a:solidFill>
                <a:latin typeface="Trebuchet MS"/>
                <a:cs typeface="Trebuchet MS"/>
              </a:rPr>
              <a:t>egy</a:t>
            </a:r>
            <a:r>
              <a:rPr sz="900" spc="-3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sz="900" spc="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900" spc="25" dirty="0">
                <a:solidFill>
                  <a:srgbClr val="22373A"/>
                </a:solidFill>
                <a:latin typeface="Trebuchet MS"/>
                <a:cs typeface="Trebuchet MS"/>
              </a:rPr>
              <a:t>d</a:t>
            </a:r>
            <a:r>
              <a:rPr sz="900" spc="1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900" spc="-10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endParaRPr sz="900">
              <a:latin typeface="Trebuchet MS"/>
              <a:cs typeface="Trebuchet MS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Vis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z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ont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900" spc="40" dirty="0">
                <a:solidFill>
                  <a:srgbClr val="22373A"/>
                </a:solidFill>
                <a:latin typeface="Calibri"/>
                <a:cs typeface="Calibri"/>
              </a:rPr>
              <a:t>ön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eben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gyűjthe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ők</a:t>
            </a:r>
            <a:r>
              <a:rPr sz="9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dol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2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zha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ók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és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hi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900" spc="25" dirty="0">
                <a:solidFill>
                  <a:srgbClr val="22373A"/>
                </a:solidFill>
                <a:latin typeface="Calibri"/>
                <a:cs typeface="Calibri"/>
              </a:rPr>
              <a:t>esíthe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ők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(?)</a:t>
            </a:r>
            <a:endParaRPr sz="900">
              <a:latin typeface="Calibri"/>
              <a:cs typeface="Calibri"/>
            </a:endParaRPr>
          </a:p>
          <a:p>
            <a:pPr marL="365125" lvl="1" indent="-95885">
              <a:lnSpc>
                <a:spcPct val="100000"/>
              </a:lnSpc>
              <a:spcBef>
                <a:spcPts val="180"/>
              </a:spcBef>
              <a:buClr>
                <a:srgbClr val="22373A"/>
              </a:buClr>
              <a:buFont typeface="Calibri"/>
              <a:buChar char="•"/>
              <a:tabLst>
                <a:tab pos="365760" algn="l"/>
              </a:tabLst>
            </a:pPr>
            <a:r>
              <a:rPr sz="900" spc="-2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papír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22373A"/>
                </a:solidFill>
                <a:latin typeface="Calibri"/>
                <a:cs typeface="Calibri"/>
              </a:rPr>
              <a:t>s</a:t>
            </a:r>
            <a:r>
              <a:rPr sz="900" spc="35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900" spc="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ul</a:t>
            </a:r>
            <a:r>
              <a:rPr sz="900" spc="-45" dirty="0">
                <a:solidFill>
                  <a:srgbClr val="22373A"/>
                </a:solidFill>
                <a:latin typeface="Calibri"/>
                <a:cs typeface="Calibri"/>
              </a:rPr>
              <a:t>,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bi</a:t>
            </a:r>
            <a:r>
              <a:rPr sz="900" spc="15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900" spc="30" dirty="0">
                <a:solidFill>
                  <a:srgbClr val="22373A"/>
                </a:solidFill>
                <a:latin typeface="Calibri"/>
                <a:cs typeface="Calibri"/>
              </a:rPr>
              <a:t>ek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sz="900" spc="45" dirty="0">
                <a:solidFill>
                  <a:srgbClr val="22373A"/>
                </a:solidFill>
                <a:latin typeface="Calibri"/>
                <a:cs typeface="Calibri"/>
              </a:rPr>
              <a:t>ohadnak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pc="15" dirty="0"/>
              <a:t>5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"/>
            <a:ext cx="4608195" cy="3456304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7940" y="3456000"/>
                </a:lnTo>
                <a:lnTo>
                  <a:pt x="4607940" y="0"/>
                </a:lnTo>
                <a:lnTo>
                  <a:pt x="0" y="0"/>
                </a:lnTo>
                <a:lnTo>
                  <a:pt x="0" y="3456000"/>
                </a:lnTo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99515" y="1480014"/>
            <a:ext cx="902969" cy="207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6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Móds</a:t>
            </a:r>
            <a:r>
              <a:rPr sz="1400" spc="4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z</a:t>
            </a:r>
            <a:r>
              <a:rPr sz="1400" spc="1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e</a:t>
            </a:r>
            <a:r>
              <a:rPr sz="1400" spc="-35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r</a:t>
            </a:r>
            <a:r>
              <a:rPr sz="1400" spc="20" dirty="0">
                <a:solidFill>
                  <a:srgbClr val="22373A"/>
                </a:solidFill>
                <a:latin typeface="Trebuchet MS"/>
                <a:cs typeface="Trebuchet MS"/>
                <a:hlinkClick r:id="rId3" action="ppaction://hlinksldjump"/>
              </a:rPr>
              <a:t>ek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2215" y="1794138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>
                <a:moveTo>
                  <a:pt x="0" y="0"/>
                </a:moveTo>
                <a:lnTo>
                  <a:pt x="2783597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2215" y="1794138"/>
            <a:ext cx="732790" cy="0"/>
          </a:xfrm>
          <a:custGeom>
            <a:avLst/>
            <a:gdLst/>
            <a:ahLst/>
            <a:cxnLst/>
            <a:rect l="l" t="t" r="r" b="b"/>
            <a:pathLst>
              <a:path w="732789">
                <a:moveTo>
                  <a:pt x="0" y="0"/>
                </a:moveTo>
                <a:lnTo>
                  <a:pt x="732512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 </a:t>
            </a:r>
            <a:r>
              <a:rPr dirty="0"/>
              <a:t>we</a:t>
            </a:r>
            <a:r>
              <a:rPr spc="-15" dirty="0"/>
              <a:t>b</a:t>
            </a:r>
            <a:r>
              <a:rPr spc="5" dirty="0"/>
              <a:t>a</a:t>
            </a:r>
            <a:r>
              <a:rPr spc="-45" dirty="0"/>
              <a:t>r</a:t>
            </a:r>
            <a:r>
              <a:rPr spc="-20" dirty="0"/>
              <a:t>a</a:t>
            </a:r>
            <a:r>
              <a:rPr spc="-25" dirty="0"/>
              <a:t>t</a:t>
            </a:r>
            <a:r>
              <a:rPr dirty="0"/>
              <a:t>á</a:t>
            </a:r>
            <a:r>
              <a:rPr spc="65" dirty="0"/>
              <a:t>s</a:t>
            </a:r>
            <a:r>
              <a:rPr spc="-50" dirty="0"/>
              <a:t> </a:t>
            </a:r>
            <a:r>
              <a:rPr spc="-5" dirty="0"/>
              <a:t>k</a:t>
            </a:r>
            <a:r>
              <a:rPr spc="25" dirty="0"/>
              <a:t>o</a:t>
            </a:r>
            <a:r>
              <a:rPr spc="-30" dirty="0"/>
              <a:t>r</a:t>
            </a:r>
            <a:r>
              <a:rPr spc="15" dirty="0"/>
              <a:t>ának</a:t>
            </a:r>
            <a:r>
              <a:rPr spc="-50" dirty="0"/>
              <a:t> </a:t>
            </a:r>
            <a:r>
              <a:rPr spc="30" dirty="0"/>
              <a:t>h</a:t>
            </a:r>
            <a:r>
              <a:rPr spc="15" dirty="0"/>
              <a:t>a</a:t>
            </a:r>
            <a:r>
              <a:rPr spc="-20" dirty="0"/>
              <a:t>jn</a:t>
            </a:r>
            <a:r>
              <a:rPr spc="-35" dirty="0"/>
              <a:t>a</a:t>
            </a:r>
            <a:r>
              <a:rPr spc="-20" dirty="0"/>
              <a:t>l</a:t>
            </a:r>
            <a:r>
              <a:rPr spc="15" dirty="0"/>
              <a:t>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4619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7940" y="0"/>
                </a:lnTo>
              </a:path>
            </a:pathLst>
          </a:custGeom>
          <a:ln w="6330">
            <a:solidFill>
              <a:srgbClr val="D5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54618"/>
            <a:ext cx="1455420" cy="0"/>
          </a:xfrm>
          <a:custGeom>
            <a:avLst/>
            <a:gdLst/>
            <a:ahLst/>
            <a:cxnLst/>
            <a:rect l="l" t="t" r="r" b="b"/>
            <a:pathLst>
              <a:path w="1455420">
                <a:moveTo>
                  <a:pt x="0" y="0"/>
                </a:moveTo>
                <a:lnTo>
                  <a:pt x="1455206" y="0"/>
                </a:lnTo>
              </a:path>
            </a:pathLst>
          </a:custGeom>
          <a:ln w="6330">
            <a:solidFill>
              <a:srgbClr val="EB80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7294" y="1100266"/>
            <a:ext cx="3833495" cy="1349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Mit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mond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a </a:t>
            </a:r>
            <a:r>
              <a:rPr sz="1000" spc="-75" dirty="0">
                <a:solidFill>
                  <a:srgbClr val="22373A"/>
                </a:solidFill>
                <a:latin typeface="Trebuchet MS"/>
                <a:cs typeface="Trebuchet MS"/>
              </a:rPr>
              <a:t>F</a:t>
            </a:r>
            <a:r>
              <a:rPr sz="1000" spc="30" dirty="0">
                <a:solidFill>
                  <a:srgbClr val="22373A"/>
                </a:solidFill>
                <a:latin typeface="Trebuchet MS"/>
                <a:cs typeface="Trebuchet MS"/>
              </a:rPr>
              <a:t>őnök</a:t>
            </a:r>
            <a:r>
              <a:rPr sz="1000" spc="-20" dirty="0">
                <a:solidFill>
                  <a:srgbClr val="22373A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  <a:p>
            <a:pPr marL="265430" marR="875030" indent="-99695">
              <a:lnSpc>
                <a:spcPct val="114599"/>
              </a:lnSpc>
              <a:spcBef>
                <a:spcPts val="795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lt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ános </a:t>
            </a:r>
            <a:r>
              <a:rPr sz="1000" spc="20" dirty="0">
                <a:solidFill>
                  <a:srgbClr val="22373A"/>
                </a:solidFill>
                <a:latin typeface="Trebuchet MS"/>
                <a:cs typeface="Trebuchet MS"/>
              </a:rPr>
              <a:t>n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ye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sz="1000" spc="-35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echno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ógiai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mun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amat</a:t>
            </a:r>
            <a:r>
              <a:rPr sz="1000" spc="-65" dirty="0">
                <a:solidFill>
                  <a:srgbClr val="22373A"/>
                </a:solidFill>
                <a:latin typeface="Calibri"/>
                <a:cs typeface="Calibri"/>
              </a:rPr>
              <a:t>:</a:t>
            </a:r>
            <a:r>
              <a:rPr sz="1000" spc="-5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35" dirty="0">
                <a:solidFill>
                  <a:srgbClr val="22373A"/>
                </a:solidFill>
                <a:latin typeface="Calibri"/>
                <a:cs typeface="Calibri"/>
              </a:rPr>
              <a:t>‘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Szerezz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VALAMILYEN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szöveget,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amivel</a:t>
            </a:r>
            <a:endParaRPr sz="1000">
              <a:latin typeface="Courier New"/>
              <a:cs typeface="Courier New"/>
            </a:endParaRPr>
          </a:p>
          <a:p>
            <a:pPr marL="265430">
              <a:lnSpc>
                <a:spcPct val="100000"/>
              </a:lnSpc>
              <a:spcBef>
                <a:spcPts val="175"/>
              </a:spcBef>
            </a:pP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dolgozhatunk!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A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pontos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tartalom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nem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számít.</a:t>
            </a:r>
            <a:r>
              <a:rPr sz="1000" spc="-35" dirty="0">
                <a:solidFill>
                  <a:srgbClr val="22373A"/>
                </a:solidFill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  <a:p>
            <a:pPr marL="265430" marR="5080" indent="-99695">
              <a:lnSpc>
                <a:spcPct val="114599"/>
              </a:lnSpc>
              <a:spcBef>
                <a:spcPts val="295"/>
              </a:spcBef>
              <a:buClr>
                <a:srgbClr val="22373A"/>
              </a:buClr>
              <a:buFont typeface="Calibri"/>
              <a:buChar char="•"/>
              <a:tabLst>
                <a:tab pos="266065" algn="l"/>
              </a:tabLst>
            </a:pPr>
            <a:r>
              <a:rPr sz="1000" dirty="0">
                <a:solidFill>
                  <a:srgbClr val="22373A"/>
                </a:solidFill>
                <a:latin typeface="Calibri"/>
                <a:cs typeface="Calibri"/>
              </a:rPr>
              <a:t>Az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2373A"/>
                </a:solidFill>
                <a:latin typeface="Calibri"/>
                <a:cs typeface="Calibri"/>
              </a:rPr>
              <a:t>á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40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sz="1000" spc="55" dirty="0">
                <a:solidFill>
                  <a:srgbClr val="22373A"/>
                </a:solidFill>
                <a:latin typeface="Calibri"/>
                <a:cs typeface="Calibri"/>
              </a:rPr>
              <a:t>os</a:t>
            </a:r>
            <a:r>
              <a:rPr sz="1000" spc="50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373A"/>
                </a:solidFill>
                <a:latin typeface="Trebuchet MS"/>
                <a:cs typeface="Trebuchet MS"/>
              </a:rPr>
              <a:t>digi</a:t>
            </a:r>
            <a:r>
              <a:rPr sz="1000" spc="-1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spc="15" dirty="0">
                <a:solidFill>
                  <a:srgbClr val="22373A"/>
                </a:solidFill>
                <a:latin typeface="Trebuchet MS"/>
                <a:cs typeface="Trebuchet MS"/>
              </a:rPr>
              <a:t>lis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bö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csész,</a:t>
            </a:r>
            <a:r>
              <a:rPr sz="1000" spc="-40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-50" dirty="0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sz="1000" spc="5" dirty="0">
                <a:solidFill>
                  <a:srgbClr val="22373A"/>
                </a:solidFill>
                <a:latin typeface="Trebuchet MS"/>
                <a:cs typeface="Trebuchet MS"/>
              </a:rPr>
              <a:t>á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sz="1000" spc="45" dirty="0">
                <a:solidFill>
                  <a:srgbClr val="22373A"/>
                </a:solidFill>
                <a:latin typeface="Trebuchet MS"/>
                <a:cs typeface="Trebuchet MS"/>
              </a:rPr>
              <a:t>s</a:t>
            </a:r>
            <a:r>
              <a:rPr sz="1000" spc="20" dirty="0">
                <a:solidFill>
                  <a:srgbClr val="22373A"/>
                </a:solidFill>
                <a:latin typeface="Trebuchet MS"/>
                <a:cs typeface="Trebuchet MS"/>
              </a:rPr>
              <a:t>ad</a:t>
            </a:r>
            <a:r>
              <a:rPr sz="1000" spc="10" dirty="0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sz="1000" spc="-15" dirty="0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sz="1000" spc="25" dirty="0">
                <a:solidFill>
                  <a:srgbClr val="22373A"/>
                </a:solidFill>
                <a:latin typeface="Trebuchet MS"/>
                <a:cs typeface="Trebuchet MS"/>
              </a:rPr>
              <a:t>omtudós</a:t>
            </a:r>
            <a:r>
              <a:rPr sz="1000" spc="-25" dirty="0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sz="1000" spc="45" dirty="0">
                <a:solidFill>
                  <a:srgbClr val="22373A"/>
                </a:solidFill>
                <a:latin typeface="Calibri"/>
                <a:cs typeface="Calibri"/>
              </a:rPr>
              <a:t>mun</a:t>
            </a:r>
            <a:r>
              <a:rPr sz="1000" spc="20" dirty="0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sz="1000" spc="10" dirty="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sz="1000" spc="60" dirty="0">
                <a:solidFill>
                  <a:srgbClr val="22373A"/>
                </a:solidFill>
                <a:latin typeface="Calibri"/>
                <a:cs typeface="Calibri"/>
              </a:rPr>
              <a:t>o</a:t>
            </a:r>
            <a:r>
              <a:rPr sz="1000" spc="15" dirty="0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sz="1000" spc="-10" dirty="0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sz="1000" spc="35" dirty="0">
                <a:solidFill>
                  <a:srgbClr val="22373A"/>
                </a:solidFill>
                <a:latin typeface="Calibri"/>
                <a:cs typeface="Calibri"/>
              </a:rPr>
              <a:t>amat</a:t>
            </a:r>
            <a:r>
              <a:rPr sz="1000" spc="-65" dirty="0">
                <a:solidFill>
                  <a:srgbClr val="22373A"/>
                </a:solidFill>
                <a:latin typeface="Calibri"/>
                <a:cs typeface="Calibri"/>
              </a:rPr>
              <a:t>:</a:t>
            </a:r>
            <a:r>
              <a:rPr sz="1000" spc="-55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000" spc="-35" dirty="0">
                <a:solidFill>
                  <a:srgbClr val="22373A"/>
                </a:solidFill>
                <a:latin typeface="Calibri"/>
                <a:cs typeface="Calibri"/>
              </a:rPr>
              <a:t>‘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Szerezd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meg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AZT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A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SPECIFIKUS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szöveget,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amivel dolgozhatunk!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A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pontos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tartalom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számít</a:t>
            </a:r>
            <a:r>
              <a:rPr sz="1000" spc="-5" dirty="0">
                <a:solidFill>
                  <a:srgbClr val="22373A"/>
                </a:solidFill>
                <a:latin typeface="Courier New"/>
                <a:cs typeface="Courier New"/>
              </a:rPr>
              <a:t> </a:t>
            </a:r>
            <a:r>
              <a:rPr sz="1000" spc="-10" dirty="0">
                <a:solidFill>
                  <a:srgbClr val="22373A"/>
                </a:solidFill>
                <a:latin typeface="Courier New"/>
                <a:cs typeface="Courier New"/>
              </a:rPr>
              <a:t>igazán.</a:t>
            </a:r>
            <a:r>
              <a:rPr sz="1000" spc="-35" dirty="0">
                <a:solidFill>
                  <a:srgbClr val="22373A"/>
                </a:solidFill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Online sajtócikkek adatbázisba rendezése webaratás segítségével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1155</Words>
  <Application>Microsoft Office PowerPoint</Application>
  <PresentationFormat>Egyéni</PresentationFormat>
  <Paragraphs>189</Paragraphs>
  <Slides>26</Slides>
  <Notes>26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2" baseType="lpstr">
      <vt:lpstr>Calibri</vt:lpstr>
      <vt:lpstr>Courier New</vt:lpstr>
      <vt:lpstr>DejaVu Sans</vt:lpstr>
      <vt:lpstr>Times New Roman</vt:lpstr>
      <vt:lpstr>Trebuchet MS</vt:lpstr>
      <vt:lpstr>Office Theme</vt:lpstr>
      <vt:lpstr>PowerPoint-bemutató</vt:lpstr>
      <vt:lpstr>Vázlat</vt:lpstr>
      <vt:lpstr>PowerPoint-bemutató</vt:lpstr>
      <vt:lpstr>Hangzatos cikkek</vt:lpstr>
      <vt:lpstr>A csodák gyakorisága</vt:lpstr>
      <vt:lpstr>Megnyugtatóan rendezett kérdések (xkcd.org/1235)</vt:lpstr>
      <vt:lpstr>A szöveges tartalmak hiteles (!) megőrzése</vt:lpstr>
      <vt:lpstr>PowerPoint-bemutató</vt:lpstr>
      <vt:lpstr>A webaratás korának hajnala</vt:lpstr>
      <vt:lpstr>PowerPoint-bemutató</vt:lpstr>
      <vt:lpstr>A klasszikus webaratás folyamata</vt:lpstr>
      <vt:lpstr>A klasszikus webaratás folyamata (problémák)</vt:lpstr>
      <vt:lpstr>A klasszikus webaratás folyamata</vt:lpstr>
      <vt:lpstr>PowerPoint-bemutató</vt:lpstr>
      <vt:lpstr>A webarchiválás „távoli olvasás” megközelítésben</vt:lpstr>
      <vt:lpstr>A fő ötlet [Indig et al., 2019]</vt:lpstr>
      <vt:lpstr>A technikai részletek [Indig et al., 2019]</vt:lpstr>
      <vt:lpstr>A technikai részletek [Indig et al., 2019] (folyt.)</vt:lpstr>
      <vt:lpstr>PowerPoint-bemutató</vt:lpstr>
      <vt:lpstr>A feladat és az erőforrásaink</vt:lpstr>
      <vt:lpstr>Összehasonlítás</vt:lpstr>
      <vt:lpstr>PowerPoint-bemutató</vt:lpstr>
      <vt:lpstr>PowerPoint-bemutató</vt:lpstr>
      <vt:lpstr>Következtetések</vt:lpstr>
      <vt:lpstr>Felhasznált irodalom  i</vt:lpstr>
      <vt:lpstr>Felhasznált irodalom 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sajtócikkek adatbázisba rendezése webaratás segítségével</dc:title>
  <dc:creator>Indig Balázs</dc:creator>
  <cp:lastModifiedBy>Nagy Zsuzsanna</cp:lastModifiedBy>
  <cp:revision>2</cp:revision>
  <dcterms:created xsi:type="dcterms:W3CDTF">2019-11-20T14:02:21Z</dcterms:created>
  <dcterms:modified xsi:type="dcterms:W3CDTF">2019-11-20T13:06:24Z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2019-11-13T00:00:00Z</vt:filetime>
  </property>
  <property fmtid="{D5CDD505-2E9C-101B-9397-08002B2CF9AE}" pid="3" name="LastSaved">
    <vt:filetime>2019-11-20T00:00:00Z</vt:filetime>
  </property>
</Properties>
</file>