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9" Type="http://schemas.openxmlformats.org/officeDocument/2006/relationships/slide" Target="slides/slide115.xml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7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6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7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1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0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2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5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5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0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4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8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1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09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1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5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3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7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5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9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9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3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8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2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0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1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3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4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3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1__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0"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3" id="579" name="Google Shape;579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4" id="584" name="Google Shape;58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5" id="589" name="Google Shape;58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6" id="594" name="Google Shape;59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7" id="599" name="Google Shape;59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8" id="604" name="Google Shape;604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9" id="609" name="Google Shape;60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0" id="614" name="Google Shape;614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1" id="619" name="Google Shape;619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2" id="624" name="Google Shape;624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1"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3" id="629" name="Google Shape;629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4" id="634" name="Google Shape;63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5" id="639" name="Google Shape;639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6" id="644" name="Google Shape;64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95475"/>
            <a:ext cx="121920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7" id="649" name="Google Shape;649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62025"/>
            <a:ext cx="12192000" cy="4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18" id="654" name="Google Shape;654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2"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3"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4"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5" id="154" name="Google Shape;15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6" id="159" name="Google Shape;15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7" id="164" name="Google Shape;1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8" id="169" name="Google Shape;1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19" id="174" name="Google Shape;1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2__"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0" id="179" name="Google Shape;17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1" id="184" name="Google Shape;18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2" id="189" name="Google Shape;1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3" id="194" name="Google Shape;1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4" id="199" name="Google Shape;1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5" id="204" name="Google Shape;20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6" id="209" name="Google Shape;2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7" id="214" name="Google Shape;2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8" id="219" name="Google Shape;2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29" id="224" name="Google Shape;22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3"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0" id="229" name="Google Shape;22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1" id="234" name="Google Shape;23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2" id="239" name="Google Shape;23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3" id="244" name="Google Shape;24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4" id="249" name="Google Shape;24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5" id="254" name="Google Shape;2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6" id="259" name="Google Shape;2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7" id="264" name="Google Shape;26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8" id="269" name="Google Shape;26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39" id="274" name="Google Shape;27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4" id="99" name="Google Shape;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0" id="279" name="Google Shape;27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1" id="284" name="Google Shape;2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2" id="289" name="Google Shape;28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3" id="294" name="Google Shape;29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950" y="0"/>
            <a:ext cx="1019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4" id="299" name="Google Shape;29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5" id="304" name="Google Shape;30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6" id="309" name="Google Shape;30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7" id="314" name="Google Shape;31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8" id="319" name="Google Shape;31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49" id="324" name="Google Shape;32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5"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0" id="329" name="Google Shape;32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1" id="334" name="Google Shape;33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2" id="339" name="Google Shape;33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3" id="344" name="Google Shape;34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4" id="349" name="Google Shape;34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5" id="354" name="Google Shape;35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56" id="359" name="Google Shape;35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0" id="364" name="Google Shape;36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1" id="369" name="Google Shape;36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2" id="374" name="Google Shape;37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6"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3" id="379" name="Google Shape;37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4" id="384" name="Google Shape;38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5" id="389" name="Google Shape;38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6" id="394" name="Google Shape;39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7" id="399" name="Google Shape;39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8" id="404" name="Google Shape;40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69" id="409" name="Google Shape;40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0" id="414" name="Google Shape;41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1" id="419" name="Google Shape;41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2" id="424" name="Google Shape;42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7"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3" id="429" name="Google Shape;42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4" id="434" name="Google Shape;43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5" id="439" name="Google Shape;4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6" id="444" name="Google Shape;44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7" id="449" name="Google Shape;44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8" id="454" name="Google Shape;45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79" id="459" name="Google Shape;45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0" id="464" name="Google Shape;46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1" id="469" name="Google Shape;46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2" id="474" name="Google Shape;47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8"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3" id="479" name="Google Shape;47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4" id="484" name="Google Shape;48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5" id="489" name="Google Shape;48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6" id="494" name="Google Shape;49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7" id="499" name="Google Shape;49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8" id="504" name="Google Shape;50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89" id="509" name="Google Shape;50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0" id="514" name="Google Shape;51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1" id="519" name="Google Shape;51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2" id="524" name="Google Shape;524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09"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3" id="529" name="Google Shape;52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4" id="534" name="Google Shape;534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5" id="539" name="Google Shape;539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6" id="544" name="Google Shape;54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7" id="549" name="Google Shape;54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8" id="554" name="Google Shape;55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099" id="559" name="Google Shape;55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0" id="564" name="Google Shape;564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1" id="569" name="Google Shape;569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2_102" id="574" name="Google Shape;574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