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</p:sldIdLst>
  <p:sldSz cx="12192000" cy="6858000"/>
  <p:notesSz cx="6858000" cy="9144000"/>
  <p:custDataLst>
    <p:tags r:id="rId8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gs" Target="tags/tag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KG35_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 descr="KG35_0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 descr="KG35_0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 descr="KG35_0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 descr="KG35_0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 descr="KG35_0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 descr="KG35_0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 descr="KG35_0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 descr="KG35_017__csarnoka_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 descr="KG35_018__nagyszalon_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 descr="KG35_0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 descr="KG35_0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 descr="KG35_0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3" descr="KG35_0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4" descr="KG35_022__kastélyparkja_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5" descr="KG35_0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6" descr="KG35_0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 descr="KG35_0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8" descr="KG35_0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9" descr="KG35_0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0" descr="KG35_0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1" descr="KG35_0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 descr="KG35_0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2" descr="KG35_0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3" descr="KG35_0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4" descr="KG35_0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5" descr="KG35_033__főhomlokzata_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6" descr="KG35_0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7" descr="KG35_0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8" descr="KG35_0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9" descr="KG35_0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0" descr="KG35_0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1" descr="KG35_0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 descr="KG35_0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2" descr="KG35_0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3" descr="KG35_0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4" descr="KG35_0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5" descr="KG35_0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6" descr="KG35_0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7" descr="KG35_0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8" descr="KG35_0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9" descr="KG35_0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60" descr="KG35_048__Draskovich-_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1" descr="KG35_0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 descr="KG35_0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62" descr="KG35_0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63" descr="KG35_0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64" descr="KG35_0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5" descr="KG35_0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66" descr="KG35_0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67" descr="KG35_0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68" descr="KG35_0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69" descr="KG35_0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0" descr="KG35_0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71" descr="KG35_0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 descr="KG35_0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72" descr="KG35_0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73" descr="KG35_0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74" descr="KG35_0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75" descr="KG35_0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76" descr="KG35_0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77" descr="KG35_0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78" descr="KG35_066__elölnézete_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79" descr="KG35_0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80" descr="KG35_0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81" descr="KG35_0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 descr="KG35_0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82" descr="KG35_0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83" descr="KG35_071__elég mozgalmas_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84" descr="KG35_0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85" descr="KG35_0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86" descr="KG35_074__felőli_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7" descr="KG35_0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88" descr="KG35_0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89" descr="KG35_0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90" descr="KG35_078__Királyság_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91" descr="KG35_0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 descr="KG35_0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92" descr="KG35_0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93" descr="KG35_0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94" descr="KG35_0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95" descr="KG35_0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96" descr="KG35_0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 descr="KG35_0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Klösz György fotográfiái - A Magyar Királyság kastélyai"/>
</p:tagLst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Szélesvásznú</PresentationFormat>
  <Paragraphs>0</Paragraphs>
  <Slides>84</Slides>
  <Notes>84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84</vt:i4>
      </vt:variant>
    </vt:vector>
  </HeadingPairs>
  <TitlesOfParts>
    <vt:vector size="87" baseType="lpstr">
      <vt:lpstr>Arial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Klösz György fotográfiái - A Magyar Királyság kastélyai</dc:title>
  <cp:lastModifiedBy>Nagy Zsuzsanna</cp:lastModifiedBy>
  <cp:revision>2</cp:revision>
  <dcterms:modified xsi:type="dcterms:W3CDTF">2021-06-03T12:13:29Z</dcterms:modified>
</cp:coreProperties>
</file>