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12192000" cy="6858000"/>
  <p:notesSz cx="6858000" cy="9144000"/>
  <p:custDataLst>
    <p:tags r:id="rId8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13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13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13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13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13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13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13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0025" y="0"/>
            <a:ext cx="9251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13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13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125" y="0"/>
            <a:ext cx="10191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13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6175" y="0"/>
            <a:ext cx="9899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13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13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13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13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13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13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13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13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13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13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13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13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13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4125" y="0"/>
            <a:ext cx="968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13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0"/>
            <a:ext cx="10515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13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13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13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13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13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13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13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13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0"/>
            <a:ext cx="10515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13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13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13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13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13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13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75" y="0"/>
            <a:ext cx="1091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13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13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13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13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13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13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7475" y="0"/>
            <a:ext cx="9417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13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75" y="0"/>
            <a:ext cx="10687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13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13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13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13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13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13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13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13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13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13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13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13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13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13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13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13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75" y="0"/>
            <a:ext cx="10966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13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13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13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13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13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13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13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13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13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13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13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13_076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8" descr="13_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9" descr="13_0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0" descr="13_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1" descr="13_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13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92" descr="13_0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3" descr="13_0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4" descr="z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13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Az 1896. évi millenniumi ezredéves orszégos kiállítás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Szélesvásznú</PresentationFormat>
  <Paragraphs>0</Paragraphs>
  <Slides>82</Slides>
  <Notes>82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82</vt:i4>
      </vt:variant>
    </vt:vector>
  </HeadingPairs>
  <TitlesOfParts>
    <vt:vector size="85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Az 1896. évi millenniumi ezredéves orszégos kiállítás</dc:title>
  <cp:lastModifiedBy>Nagy Zsuzsanna</cp:lastModifiedBy>
  <cp:revision>3</cp:revision>
  <dcterms:modified xsi:type="dcterms:W3CDTF">2021-06-03T11:28:52Z</dcterms:modified>
</cp:coreProperties>
</file>