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12192000" cy="6858000"/>
  <p:notesSz cx="6858000" cy="9144000"/>
  <p:custDataLst>
    <p:tags r:id="rId10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12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12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112" descr="12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113" descr="12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114" descr="12_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115" descr="z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12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12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12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12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975" y="0"/>
            <a:ext cx="10814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12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12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12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425" y="0"/>
            <a:ext cx="10471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12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12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12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12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12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12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12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950" y="0"/>
            <a:ext cx="1070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12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12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12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12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12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12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12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12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12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12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12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12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12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12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12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12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12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12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12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12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12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12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12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12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12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12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12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12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12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12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12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12_052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12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12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12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12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12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12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12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12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12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12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12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12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12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700" y="0"/>
            <a:ext cx="9372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12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12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12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12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12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12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12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12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12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12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12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12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12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12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12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12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12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12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12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12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12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6" descr="12_0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97" descr="12_0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98" descr="12_0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99" descr="12_0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100" descr="12_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01" descr="12_0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0"/>
            <a:ext cx="1085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12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02" descr="12_0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03" descr="12_0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04" descr="12_0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05" descr="12_0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06" descr="12_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07" descr="12_0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08" descr="12_0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9" descr="12_0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10" descr="12_0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111" descr="12_0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Az 1896. évi millenniumi ezredéves országos kiállítá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Szélesvásznú</PresentationFormat>
  <Paragraphs>0</Paragraphs>
  <Slides>103</Slides>
  <Notes>103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103</vt:i4>
      </vt:variant>
    </vt:vector>
  </HeadingPairs>
  <TitlesOfParts>
    <vt:vector size="106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Az 1896. évi millenniumi ezredéves országos kiállítás</dc:title>
  <cp:lastModifiedBy>Nagy Zsuzsanna</cp:lastModifiedBy>
  <cp:revision>2</cp:revision>
  <dcterms:modified xsi:type="dcterms:W3CDTF">2021-06-03T11:14:15Z</dcterms:modified>
</cp:coreProperties>
</file>