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2192000" cy="6858000"/>
  <p:notesSz cx="6858000" cy="9144000"/>
  <p:custDataLst>
    <p:tags r:id="rId7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KG08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KG08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KG08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KG08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KG08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KG08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KG08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KG08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825" y="0"/>
            <a:ext cx="10166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KG08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450" y="0"/>
            <a:ext cx="10325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KG08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KG08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KG08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KG08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KG08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KG08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KG08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KG08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KG08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KG08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50" y="0"/>
            <a:ext cx="10528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KG08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KG08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KG08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KG08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KG08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KG08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975" y="0"/>
            <a:ext cx="10560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KG08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25" y="0"/>
            <a:ext cx="10394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KG08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KG08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KG08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KG08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KG08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475" y="0"/>
            <a:ext cx="11703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KG08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475" y="0"/>
            <a:ext cx="1094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KG08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KG08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KG08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KG08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KG08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KG08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KG08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KG08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KG08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KG08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2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KG08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KG08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KG08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KG08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KG08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KG08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KG08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KG08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KG08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KG08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KG08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KG08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KG08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KG08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KG08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KG08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0"/>
            <a:ext cx="9525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KG08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KG08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KG08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KG08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150" y="0"/>
            <a:ext cx="10553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KG08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KG08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KG08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KG08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KG08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KG08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KG08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KG08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KG08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25" y="0"/>
            <a:ext cx="10394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Budapest - 08.11. Buda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Szélesvásznú</PresentationFormat>
  <Paragraphs>0</Paragraphs>
  <Slides>71</Slides>
  <Notes>71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71</vt:i4>
      </vt:variant>
    </vt:vector>
  </HeadingPairs>
  <TitlesOfParts>
    <vt:vector size="74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Budapest - 08.11. Buda</dc:title>
  <cp:lastModifiedBy>Nagy Zsuzsanna</cp:lastModifiedBy>
  <cp:revision>2</cp:revision>
  <dcterms:modified xsi:type="dcterms:W3CDTF">2021-06-02T12:17:20Z</dcterms:modified>
</cp:coreProperties>
</file>