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12192000" cy="6858000"/>
  <p:notesSz cx="6858000" cy="9144000"/>
  <p:custDataLst>
    <p:tags r:id="rId8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KG07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KG07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KG07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KG07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950" y="0"/>
            <a:ext cx="10960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KG07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KG07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KG07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KG07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KG07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KG07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KG07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KG07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KG07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KG07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KG07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0"/>
            <a:ext cx="11544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KG07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KG07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KG07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KG07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KG07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KG07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0"/>
            <a:ext cx="1127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KG07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KG07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KG07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KG07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KG07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KG07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KG07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KG07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KG07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KG07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KG07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KG07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KG07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KG07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KG07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025" y="0"/>
            <a:ext cx="9759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KG07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KG07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KG07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KG07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KG07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KG07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KG07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KG07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KG07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KG07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KG07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KG07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KG07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KG07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KG07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KG07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KG07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KG07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KG07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KG07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725" y="0"/>
            <a:ext cx="10750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KG07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KG07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KG07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KG07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KG07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KG07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KG07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KG07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KG07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KG07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0"/>
            <a:ext cx="9525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KG07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KG07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KG07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900" y="0"/>
            <a:ext cx="9474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KG07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KG07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KG07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KG07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KG07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KG07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KG07_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KG07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KG07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Budapest - 07.11. Körutak, Ferencváros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Szélesvásznú</PresentationFormat>
  <Paragraphs>0</Paragraphs>
  <Slides>78</Slides>
  <Notes>78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78</vt:i4>
      </vt:variant>
    </vt:vector>
  </HeadingPairs>
  <TitlesOfParts>
    <vt:vector size="81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Budapest - 07.11. Körutak, Ferencváros</dc:title>
  <cp:lastModifiedBy>Nagy Zsuzsanna</cp:lastModifiedBy>
  <cp:revision>2</cp:revision>
  <dcterms:modified xsi:type="dcterms:W3CDTF">2021-06-02T12:04:18Z</dcterms:modified>
</cp:coreProperties>
</file>