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2192000" cy="6858000"/>
  <p:notesSz cx="6858000" cy="9144000"/>
  <p:custDataLst>
    <p:tags r:id="rId8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4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4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4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4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4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4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4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4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25" y="0"/>
            <a:ext cx="1075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4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4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4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4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4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4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4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4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675" y="0"/>
            <a:ext cx="9264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4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4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4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4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4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4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4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4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4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4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4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4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4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4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4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4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4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4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4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4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4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4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4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4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4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4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4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8050" y="0"/>
            <a:ext cx="783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4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4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4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4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4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4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4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4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4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4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4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4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4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4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4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075" y="0"/>
            <a:ext cx="1124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4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4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4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4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4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4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4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4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0"/>
            <a:ext cx="929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4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0"/>
            <a:ext cx="952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4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4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04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04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04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04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04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04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04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KG04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4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KG04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KG04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KG04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KG04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4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04.11. Terézváros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83</Slides>
  <Notes>83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- 04.11. Terézváros</dc:title>
  <cp:lastModifiedBy>Nagy Zsuzsanna</cp:lastModifiedBy>
  <cp:revision>2</cp:revision>
  <dcterms:modified xsi:type="dcterms:W3CDTF">2021-06-01T14:40:40Z</dcterms:modified>
</cp:coreProperties>
</file>