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2192000" cy="6858000"/>
  <p:notesSz cx="6858000" cy="9144000"/>
  <p:custDataLst>
    <p:tags r:id="rId11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1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1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112" descr="KG01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113" descr="KG01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14" descr="KG01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115" descr="KG01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116" descr="KG01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17" descr="KG01_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118" descr="KG01_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119" descr="KG01_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1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1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1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1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1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800"/>
            <a:ext cx="12192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1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400" y="0"/>
            <a:ext cx="10871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1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1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1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1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1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1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1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1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1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1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1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1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1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1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1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1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725" y="0"/>
            <a:ext cx="1075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1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1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1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1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1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950" y="0"/>
            <a:ext cx="10960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1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1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1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1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1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1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1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1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1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1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1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1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1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1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1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1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1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1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1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1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1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975" y="0"/>
            <a:ext cx="9036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1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1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1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1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1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1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1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1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1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1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1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1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1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1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1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1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1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1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1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01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01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01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01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01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01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01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KG01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1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150"/>
            <a:ext cx="121920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KG01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KG01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KG01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KG01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6" descr="KG01_0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97" descr="KG01_0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98" descr="KG01_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99" descr="KG01_0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100" descr="KG01_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500" y="0"/>
            <a:ext cx="901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01" descr="KG01_0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1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02" descr="KG01_0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103" descr="KG01_0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04" descr="KG01_0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05" descr="KG01_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0"/>
            <a:ext cx="8077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06" descr="KG01_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07" descr="KG01_0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08" descr="KG01_0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9" descr="KG01_0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10" descr="KG01_0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111" descr="KG01_0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107</Slides>
  <Notes>107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107</vt:i4>
      </vt:variant>
    </vt:vector>
  </HeadingPairs>
  <TitlesOfParts>
    <vt:vector size="110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</dc:title>
  <cp:lastModifiedBy>Nagy Zsuzsanna</cp:lastModifiedBy>
  <cp:revision>2</cp:revision>
  <dcterms:modified xsi:type="dcterms:W3CDTF">2021-06-01T13:57:17Z</dcterms:modified>
</cp:coreProperties>
</file>