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10083800" cy="5670550"/>
  <p:notesSz cx="10083800" cy="56705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6285" y="1757870"/>
            <a:ext cx="8571230" cy="1190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3175508"/>
            <a:ext cx="7058660" cy="14176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4190" y="1304226"/>
            <a:ext cx="4386453" cy="3742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93157" y="1304226"/>
            <a:ext cx="4386453" cy="3742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4190" y="226822"/>
            <a:ext cx="9075420" cy="9072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4190" y="1304226"/>
            <a:ext cx="9075420" cy="3742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28492" y="5273611"/>
            <a:ext cx="3226816" cy="283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4190" y="5273611"/>
            <a:ext cx="2319274" cy="283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60336" y="5273611"/>
            <a:ext cx="2319274" cy="283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59"/>
            <a:ext cx="10079990" cy="56692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Várnai-Vígh Adrienn E.</dc:creator>
  <dcterms:created xsi:type="dcterms:W3CDTF">2021-04-22T13:02:11Z</dcterms:created>
  <dcterms:modified xsi:type="dcterms:W3CDTF">2021-04-22T13:02:11Z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2021-04-20T00:00:00Z</vt:filetime>
  </property>
  <property fmtid="{D5CDD505-2E9C-101B-9397-08002B2CF9AE}" pid="3" name="Creator">
    <vt:lpwstr>Impress</vt:lpwstr>
  </property>
  <property fmtid="{D5CDD505-2E9C-101B-9397-08002B2CF9AE}" pid="4" name="LastSaved">
    <vt:filetime>2021-04-20T00:00:00Z</vt:filetime>
  </property>
</Properties>
</file>