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12192000" cy="6858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33E4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2021.</a:t>
            </a:r>
            <a:r>
              <a:rPr spc="-40" dirty="0"/>
              <a:t> </a:t>
            </a:r>
            <a:r>
              <a:rPr spc="-10" dirty="0"/>
              <a:t>04.</a:t>
            </a:r>
            <a:r>
              <a:rPr spc="-40" dirty="0"/>
              <a:t> </a:t>
            </a:r>
            <a:r>
              <a:rPr spc="-10" dirty="0"/>
              <a:t>19.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33E47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33E4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2021.</a:t>
            </a:r>
            <a:r>
              <a:rPr spc="-40" dirty="0"/>
              <a:t> </a:t>
            </a:r>
            <a:r>
              <a:rPr spc="-10" dirty="0"/>
              <a:t>04.</a:t>
            </a:r>
            <a:r>
              <a:rPr spc="-40" dirty="0"/>
              <a:t> </a:t>
            </a:r>
            <a:r>
              <a:rPr spc="-10" dirty="0"/>
              <a:t>19.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33E47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33E4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2021.</a:t>
            </a:r>
            <a:r>
              <a:rPr spc="-40" dirty="0"/>
              <a:t> </a:t>
            </a:r>
            <a:r>
              <a:rPr spc="-10" dirty="0"/>
              <a:t>04.</a:t>
            </a:r>
            <a:r>
              <a:rPr spc="-40" dirty="0"/>
              <a:t> </a:t>
            </a:r>
            <a:r>
              <a:rPr spc="-10" dirty="0"/>
              <a:t>19.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33E47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33E4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2021.</a:t>
            </a:r>
            <a:r>
              <a:rPr spc="-40" dirty="0"/>
              <a:t> </a:t>
            </a:r>
            <a:r>
              <a:rPr spc="-10" dirty="0"/>
              <a:t>04.</a:t>
            </a:r>
            <a:r>
              <a:rPr spc="-40" dirty="0"/>
              <a:t> </a:t>
            </a:r>
            <a:r>
              <a:rPr spc="-10" dirty="0"/>
              <a:t>19.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33E47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33E4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2021.</a:t>
            </a:r>
            <a:r>
              <a:rPr spc="-40" dirty="0"/>
              <a:t> </a:t>
            </a:r>
            <a:r>
              <a:rPr spc="-10" dirty="0"/>
              <a:t>04.</a:t>
            </a:r>
            <a:r>
              <a:rPr spc="-40" dirty="0"/>
              <a:t> </a:t>
            </a:r>
            <a:r>
              <a:rPr spc="-10" dirty="0"/>
              <a:t>19.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33E47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222139" y="5967641"/>
            <a:ext cx="635000" cy="635000"/>
          </a:xfrm>
          <a:custGeom>
            <a:avLst/>
            <a:gdLst/>
            <a:ahLst/>
            <a:cxnLst/>
            <a:rect l="l" t="t" r="r" b="b"/>
            <a:pathLst>
              <a:path w="635000" h="635000">
                <a:moveTo>
                  <a:pt x="634746" y="0"/>
                </a:moveTo>
                <a:lnTo>
                  <a:pt x="0" y="0"/>
                </a:lnTo>
                <a:lnTo>
                  <a:pt x="0" y="543648"/>
                </a:lnTo>
                <a:lnTo>
                  <a:pt x="0" y="634542"/>
                </a:lnTo>
                <a:lnTo>
                  <a:pt x="634746" y="634542"/>
                </a:lnTo>
                <a:lnTo>
                  <a:pt x="634746" y="543648"/>
                </a:lnTo>
                <a:lnTo>
                  <a:pt x="634746" y="0"/>
                </a:lnTo>
                <a:close/>
              </a:path>
            </a:pathLst>
          </a:custGeom>
          <a:solidFill>
            <a:srgbClr val="1E25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131550" y="6329692"/>
            <a:ext cx="362585" cy="363220"/>
          </a:xfrm>
          <a:custGeom>
            <a:avLst/>
            <a:gdLst/>
            <a:ahLst/>
            <a:cxnLst/>
            <a:rect l="l" t="t" r="r" b="b"/>
            <a:pathLst>
              <a:path w="362584" h="363220">
                <a:moveTo>
                  <a:pt x="362572" y="181610"/>
                </a:moveTo>
                <a:lnTo>
                  <a:pt x="181178" y="181610"/>
                </a:lnTo>
                <a:lnTo>
                  <a:pt x="181178" y="0"/>
                </a:lnTo>
                <a:lnTo>
                  <a:pt x="0" y="0"/>
                </a:lnTo>
                <a:lnTo>
                  <a:pt x="0" y="181610"/>
                </a:lnTo>
                <a:lnTo>
                  <a:pt x="0" y="363207"/>
                </a:lnTo>
                <a:lnTo>
                  <a:pt x="362572" y="363207"/>
                </a:lnTo>
                <a:lnTo>
                  <a:pt x="362572" y="181610"/>
                </a:lnTo>
                <a:close/>
              </a:path>
            </a:pathLst>
          </a:custGeom>
          <a:solidFill>
            <a:srgbClr val="30A8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168401" y="6366474"/>
            <a:ext cx="107314" cy="109220"/>
          </a:xfrm>
          <a:custGeom>
            <a:avLst/>
            <a:gdLst/>
            <a:ahLst/>
            <a:cxnLst/>
            <a:rect l="l" t="t" r="r" b="b"/>
            <a:pathLst>
              <a:path w="107315" h="109220">
                <a:moveTo>
                  <a:pt x="102110" y="0"/>
                </a:moveTo>
                <a:lnTo>
                  <a:pt x="88289" y="0"/>
                </a:lnTo>
                <a:lnTo>
                  <a:pt x="84835" y="1918"/>
                </a:lnTo>
                <a:lnTo>
                  <a:pt x="53743" y="52604"/>
                </a:lnTo>
                <a:lnTo>
                  <a:pt x="25143" y="6140"/>
                </a:lnTo>
                <a:lnTo>
                  <a:pt x="23032" y="2507"/>
                </a:lnTo>
                <a:lnTo>
                  <a:pt x="19578" y="0"/>
                </a:lnTo>
                <a:lnTo>
                  <a:pt x="5373" y="0"/>
                </a:lnTo>
                <a:lnTo>
                  <a:pt x="0" y="5193"/>
                </a:lnTo>
                <a:lnTo>
                  <a:pt x="0" y="11718"/>
                </a:lnTo>
                <a:lnTo>
                  <a:pt x="0" y="103651"/>
                </a:lnTo>
                <a:lnTo>
                  <a:pt x="5181" y="108834"/>
                </a:lnTo>
                <a:lnTo>
                  <a:pt x="18043" y="108834"/>
                </a:lnTo>
                <a:lnTo>
                  <a:pt x="23224" y="103651"/>
                </a:lnTo>
                <a:lnTo>
                  <a:pt x="23224" y="43956"/>
                </a:lnTo>
                <a:lnTo>
                  <a:pt x="43570" y="75437"/>
                </a:lnTo>
                <a:lnTo>
                  <a:pt x="46064" y="79083"/>
                </a:lnTo>
                <a:lnTo>
                  <a:pt x="49135" y="81388"/>
                </a:lnTo>
                <a:lnTo>
                  <a:pt x="57773" y="81388"/>
                </a:lnTo>
                <a:lnTo>
                  <a:pt x="60843" y="79083"/>
                </a:lnTo>
                <a:lnTo>
                  <a:pt x="63146" y="75437"/>
                </a:lnTo>
                <a:lnTo>
                  <a:pt x="83875" y="43393"/>
                </a:lnTo>
                <a:lnTo>
                  <a:pt x="83875" y="103459"/>
                </a:lnTo>
                <a:lnTo>
                  <a:pt x="89057" y="108834"/>
                </a:lnTo>
                <a:lnTo>
                  <a:pt x="102110" y="108834"/>
                </a:lnTo>
                <a:lnTo>
                  <a:pt x="107292" y="103651"/>
                </a:lnTo>
                <a:lnTo>
                  <a:pt x="107292" y="5193"/>
                </a:lnTo>
                <a:lnTo>
                  <a:pt x="10211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172239" y="6547861"/>
            <a:ext cx="99808" cy="10882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349780" y="6547861"/>
            <a:ext cx="107299" cy="10882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42102" y="6051127"/>
            <a:ext cx="238947" cy="10787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6257" y="1288478"/>
            <a:ext cx="11119485" cy="8470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16726" y="3235070"/>
            <a:ext cx="5477509" cy="2227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235392" y="6229950"/>
            <a:ext cx="759460" cy="167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333E4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2021.</a:t>
            </a:r>
            <a:r>
              <a:rPr spc="-40" dirty="0"/>
              <a:t> </a:t>
            </a:r>
            <a:r>
              <a:rPr spc="-10" dirty="0"/>
              <a:t>04.</a:t>
            </a:r>
            <a:r>
              <a:rPr spc="-40" dirty="0"/>
              <a:t> </a:t>
            </a:r>
            <a:r>
              <a:rPr spc="-10" dirty="0"/>
              <a:t>19.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8475" y="6229950"/>
            <a:ext cx="215900" cy="167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333E47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image" Target="../media/image78.png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jp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g"/><Relationship Id="rId13" Type="http://schemas.openxmlformats.org/officeDocument/2006/relationships/image" Target="../media/image50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jpg"/><Relationship Id="rId5" Type="http://schemas.openxmlformats.org/officeDocument/2006/relationships/image" Target="../media/image65.jpg"/><Relationship Id="rId10" Type="http://schemas.openxmlformats.org/officeDocument/2006/relationships/image" Target="../media/image70.jpg"/><Relationship Id="rId4" Type="http://schemas.openxmlformats.org/officeDocument/2006/relationships/image" Target="../media/image64.jpg"/><Relationship Id="rId9" Type="http://schemas.openxmlformats.org/officeDocument/2006/relationships/image" Target="../media/image69.jpg"/><Relationship Id="rId14" Type="http://schemas.openxmlformats.org/officeDocument/2006/relationships/image" Target="../media/image7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44950" y="1917700"/>
            <a:ext cx="7752715" cy="4787900"/>
            <a:chOff x="4044950" y="1917700"/>
            <a:chExt cx="7752715" cy="4787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44950" y="1917700"/>
              <a:ext cx="7689850" cy="47879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4825" y="2797873"/>
              <a:ext cx="6493129" cy="5464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4825" y="3293363"/>
              <a:ext cx="7482458" cy="5467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19575" y="2501963"/>
              <a:ext cx="3861688" cy="24161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87029" y="2501963"/>
              <a:ext cx="139700" cy="24161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56879" y="2501963"/>
              <a:ext cx="389890" cy="2416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63720" y="4769104"/>
              <a:ext cx="1538224" cy="2413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63720" y="4984686"/>
              <a:ext cx="1667128" cy="24161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672" y="404812"/>
            <a:ext cx="4184523" cy="546417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16941" y="1396746"/>
          <a:ext cx="11373485" cy="901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54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Ki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ke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ő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en</a:t>
                      </a:r>
                      <a:r>
                        <a:rPr sz="1800" b="1" spc="-2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-2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SL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B3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5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2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hálózatainkon</a:t>
                      </a:r>
                      <a:r>
                        <a:rPr sz="1400" spc="-114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1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jellemzően</a:t>
                      </a:r>
                      <a:r>
                        <a:rPr sz="1400" spc="-12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minimum</a:t>
                      </a:r>
                      <a:r>
                        <a:rPr sz="1400" spc="-13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99,5%-os,</a:t>
                      </a:r>
                      <a:r>
                        <a:rPr sz="1400" spc="-7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3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1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nem</a:t>
                      </a:r>
                      <a:r>
                        <a:rPr sz="1400" spc="-2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ritkán</a:t>
                      </a:r>
                      <a:r>
                        <a:rPr sz="1400" spc="-7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magasabb</a:t>
                      </a:r>
                      <a:r>
                        <a:rPr sz="1400" spc="-9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(99,6–99,99)</a:t>
                      </a:r>
                      <a:r>
                        <a:rPr sz="1400" spc="-17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rendelkezésre</a:t>
                      </a:r>
                      <a:r>
                        <a:rPr sz="1400" spc="-6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állást</a:t>
                      </a:r>
                      <a:r>
                        <a:rPr sz="1400" spc="-8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1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garantálunk,</a:t>
                      </a:r>
                      <a:r>
                        <a:rPr sz="1400" spc="-13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amely</a:t>
                      </a:r>
                      <a:r>
                        <a:rPr sz="1400" spc="-11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3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kiemelkedő</a:t>
                      </a:r>
                      <a:r>
                        <a:rPr sz="1400" spc="-12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400" spc="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magyar</a:t>
                      </a:r>
                      <a:r>
                        <a:rPr sz="1400" spc="-9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távközlési</a:t>
                      </a:r>
                      <a:r>
                        <a:rPr sz="1400" spc="-8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piacon.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88950" y="2578100"/>
            <a:ext cx="2863850" cy="673100"/>
          </a:xfrm>
          <a:custGeom>
            <a:avLst/>
            <a:gdLst/>
            <a:ahLst/>
            <a:cxnLst/>
            <a:rect l="l" t="t" r="r" b="b"/>
            <a:pathLst>
              <a:path w="2863850" h="673100">
                <a:moveTo>
                  <a:pt x="2308479" y="0"/>
                </a:moveTo>
                <a:lnTo>
                  <a:pt x="2311" y="0"/>
                </a:lnTo>
                <a:lnTo>
                  <a:pt x="0" y="1397"/>
                </a:lnTo>
                <a:lnTo>
                  <a:pt x="690232" y="673100"/>
                </a:lnTo>
                <a:lnTo>
                  <a:pt x="2308606" y="673100"/>
                </a:lnTo>
                <a:lnTo>
                  <a:pt x="2308479" y="0"/>
                </a:lnTo>
                <a:close/>
              </a:path>
              <a:path w="2863850" h="673100">
                <a:moveTo>
                  <a:pt x="2317750" y="0"/>
                </a:moveTo>
                <a:lnTo>
                  <a:pt x="2308479" y="0"/>
                </a:lnTo>
                <a:lnTo>
                  <a:pt x="2308606" y="673100"/>
                </a:lnTo>
                <a:lnTo>
                  <a:pt x="2863850" y="673100"/>
                </a:lnTo>
                <a:lnTo>
                  <a:pt x="2863850" y="576072"/>
                </a:lnTo>
                <a:lnTo>
                  <a:pt x="2317750" y="0"/>
                </a:lnTo>
                <a:close/>
              </a:path>
            </a:pathLst>
          </a:custGeom>
          <a:solidFill>
            <a:srgbClr val="0095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50289" y="2641600"/>
            <a:ext cx="1899920" cy="511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100">
              <a:lnSpc>
                <a:spcPts val="1910"/>
              </a:lnSpc>
              <a:spcBef>
                <a:spcPts val="100"/>
              </a:spcBef>
            </a:pPr>
            <a:r>
              <a:rPr sz="1600" spc="-65" dirty="0">
                <a:latin typeface="Arial"/>
                <a:cs typeface="Arial"/>
              </a:rPr>
              <a:t>Automatikus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10"/>
              </a:lnSpc>
            </a:pPr>
            <a:r>
              <a:rPr sz="1600" spc="20" dirty="0"/>
              <a:t>m</a:t>
            </a:r>
            <a:r>
              <a:rPr sz="1600" spc="90" dirty="0"/>
              <a:t>o</a:t>
            </a:r>
            <a:r>
              <a:rPr sz="1600" spc="-50" dirty="0"/>
              <a:t>n</a:t>
            </a:r>
            <a:r>
              <a:rPr sz="1600" spc="-85" dirty="0"/>
              <a:t>i</a:t>
            </a:r>
            <a:r>
              <a:rPr sz="1600" spc="-90" dirty="0"/>
              <a:t>t</a:t>
            </a:r>
            <a:r>
              <a:rPr sz="1600" spc="-45" dirty="0"/>
              <a:t>o</a:t>
            </a:r>
            <a:r>
              <a:rPr sz="1600" spc="-105" dirty="0"/>
              <a:t>r</a:t>
            </a:r>
            <a:r>
              <a:rPr sz="1600" spc="-50" dirty="0"/>
              <a:t>o</a:t>
            </a:r>
            <a:r>
              <a:rPr sz="1600" spc="-60" dirty="0"/>
              <a:t>z</a:t>
            </a:r>
            <a:r>
              <a:rPr sz="1600" spc="45" dirty="0"/>
              <a:t>ó</a:t>
            </a:r>
            <a:r>
              <a:rPr sz="1600" spc="-235" dirty="0"/>
              <a:t> </a:t>
            </a:r>
            <a:r>
              <a:rPr sz="1600" spc="-135" dirty="0"/>
              <a:t>r</a:t>
            </a:r>
            <a:r>
              <a:rPr sz="1600" spc="25" dirty="0"/>
              <a:t>e</a:t>
            </a:r>
            <a:r>
              <a:rPr sz="1600" spc="-50" dirty="0"/>
              <a:t>n</a:t>
            </a:r>
            <a:r>
              <a:rPr sz="1600" spc="65" dirty="0"/>
              <a:t>d</a:t>
            </a:r>
            <a:r>
              <a:rPr sz="1600" spc="-45" dirty="0"/>
              <a:t>s</a:t>
            </a:r>
            <a:r>
              <a:rPr sz="1600" spc="-150" dirty="0"/>
              <a:t>z</a:t>
            </a:r>
            <a:r>
              <a:rPr sz="1600" spc="-25" dirty="0"/>
              <a:t>e</a:t>
            </a:r>
            <a:r>
              <a:rPr sz="1600" spc="-120" dirty="0"/>
              <a:t>r</a:t>
            </a:r>
            <a:endParaRPr sz="1600"/>
          </a:p>
        </p:txBody>
      </p:sp>
      <p:sp>
        <p:nvSpPr>
          <p:cNvPr id="6" name="object 6"/>
          <p:cNvSpPr/>
          <p:nvPr/>
        </p:nvSpPr>
        <p:spPr>
          <a:xfrm>
            <a:off x="2806700" y="2578100"/>
            <a:ext cx="1409700" cy="2959100"/>
          </a:xfrm>
          <a:custGeom>
            <a:avLst/>
            <a:gdLst/>
            <a:ahLst/>
            <a:cxnLst/>
            <a:rect l="l" t="t" r="r" b="b"/>
            <a:pathLst>
              <a:path w="1409700" h="2959100">
                <a:moveTo>
                  <a:pt x="0" y="0"/>
                </a:moveTo>
                <a:lnTo>
                  <a:pt x="0" y="15621"/>
                </a:lnTo>
                <a:lnTo>
                  <a:pt x="1040764" y="1295527"/>
                </a:lnTo>
                <a:lnTo>
                  <a:pt x="1065105" y="1333171"/>
                </a:lnTo>
                <a:lnTo>
                  <a:pt x="1083105" y="1374361"/>
                </a:lnTo>
                <a:lnTo>
                  <a:pt x="1094787" y="1418030"/>
                </a:lnTo>
                <a:lnTo>
                  <a:pt x="1100168" y="1463113"/>
                </a:lnTo>
                <a:lnTo>
                  <a:pt x="1099269" y="1508545"/>
                </a:lnTo>
                <a:lnTo>
                  <a:pt x="1092110" y="1553261"/>
                </a:lnTo>
                <a:lnTo>
                  <a:pt x="1078711" y="1596196"/>
                </a:lnTo>
                <a:lnTo>
                  <a:pt x="1059092" y="1636285"/>
                </a:lnTo>
                <a:lnTo>
                  <a:pt x="1033272" y="1672463"/>
                </a:lnTo>
                <a:lnTo>
                  <a:pt x="254" y="2943352"/>
                </a:lnTo>
                <a:lnTo>
                  <a:pt x="254" y="2959100"/>
                </a:lnTo>
                <a:lnTo>
                  <a:pt x="1324483" y="1672463"/>
                </a:lnTo>
                <a:lnTo>
                  <a:pt x="1357183" y="1636285"/>
                </a:lnTo>
                <a:lnTo>
                  <a:pt x="1382032" y="1596196"/>
                </a:lnTo>
                <a:lnTo>
                  <a:pt x="1399003" y="1553261"/>
                </a:lnTo>
                <a:lnTo>
                  <a:pt x="1408073" y="1508545"/>
                </a:lnTo>
                <a:lnTo>
                  <a:pt x="1409214" y="1463113"/>
                </a:lnTo>
                <a:lnTo>
                  <a:pt x="1402404" y="1418030"/>
                </a:lnTo>
                <a:lnTo>
                  <a:pt x="1387616" y="1374361"/>
                </a:lnTo>
                <a:lnTo>
                  <a:pt x="1364826" y="1333171"/>
                </a:lnTo>
                <a:lnTo>
                  <a:pt x="1334008" y="1295527"/>
                </a:lnTo>
                <a:lnTo>
                  <a:pt x="1330960" y="1292352"/>
                </a:lnTo>
                <a:lnTo>
                  <a:pt x="0" y="0"/>
                </a:lnTo>
                <a:close/>
              </a:path>
            </a:pathLst>
          </a:custGeom>
          <a:solidFill>
            <a:srgbClr val="007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4840" y="4099623"/>
            <a:ext cx="2327275" cy="1308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00"/>
              </a:spcBef>
            </a:pPr>
            <a:r>
              <a:rPr sz="1200" dirty="0">
                <a:solidFill>
                  <a:srgbClr val="00955E"/>
                </a:solidFill>
                <a:latin typeface="Arial"/>
                <a:cs typeface="Arial"/>
              </a:rPr>
              <a:t>A</a:t>
            </a:r>
            <a:r>
              <a:rPr sz="1200" spc="-90" dirty="0">
                <a:solidFill>
                  <a:srgbClr val="00955E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00955E"/>
                </a:solidFill>
                <a:latin typeface="Arial"/>
                <a:cs typeface="Arial"/>
              </a:rPr>
              <a:t>h</a:t>
            </a:r>
            <a:r>
              <a:rPr sz="1200" spc="-20" dirty="0">
                <a:solidFill>
                  <a:srgbClr val="00955E"/>
                </a:solidFill>
                <a:latin typeface="Arial"/>
                <a:cs typeface="Arial"/>
              </a:rPr>
              <a:t>á</a:t>
            </a:r>
            <a:r>
              <a:rPr sz="1200" spc="30" dirty="0">
                <a:solidFill>
                  <a:srgbClr val="00955E"/>
                </a:solidFill>
                <a:latin typeface="Arial"/>
                <a:cs typeface="Arial"/>
              </a:rPr>
              <a:t>l</a:t>
            </a:r>
            <a:r>
              <a:rPr sz="1200" spc="-20" dirty="0">
                <a:solidFill>
                  <a:srgbClr val="00955E"/>
                </a:solidFill>
                <a:latin typeface="Arial"/>
                <a:cs typeface="Arial"/>
              </a:rPr>
              <a:t>ó</a:t>
            </a:r>
            <a:r>
              <a:rPr sz="1200" dirty="0">
                <a:solidFill>
                  <a:srgbClr val="00955E"/>
                </a:solidFill>
                <a:latin typeface="Arial"/>
                <a:cs typeface="Arial"/>
              </a:rPr>
              <a:t>z</a:t>
            </a:r>
            <a:r>
              <a:rPr sz="1200" spc="-20" dirty="0">
                <a:solidFill>
                  <a:srgbClr val="00955E"/>
                </a:solidFill>
                <a:latin typeface="Arial"/>
                <a:cs typeface="Arial"/>
              </a:rPr>
              <a:t>a</a:t>
            </a:r>
            <a:r>
              <a:rPr sz="1200" spc="10" dirty="0">
                <a:solidFill>
                  <a:srgbClr val="00955E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00955E"/>
                </a:solidFill>
                <a:latin typeface="Arial"/>
                <a:cs typeface="Arial"/>
              </a:rPr>
              <a:t>i</a:t>
            </a:r>
            <a:r>
              <a:rPr sz="1200" spc="-55" dirty="0">
                <a:solidFill>
                  <a:srgbClr val="00955E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00955E"/>
                </a:solidFill>
                <a:latin typeface="Arial"/>
                <a:cs typeface="Arial"/>
              </a:rPr>
              <a:t>ü</a:t>
            </a:r>
            <a:r>
              <a:rPr sz="1200" dirty="0">
                <a:solidFill>
                  <a:srgbClr val="00955E"/>
                </a:solidFill>
                <a:latin typeface="Arial"/>
                <a:cs typeface="Arial"/>
              </a:rPr>
              <a:t>z</a:t>
            </a:r>
            <a:r>
              <a:rPr sz="1200" spc="-20" dirty="0">
                <a:solidFill>
                  <a:srgbClr val="00955E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00955E"/>
                </a:solidFill>
                <a:latin typeface="Arial"/>
                <a:cs typeface="Arial"/>
              </a:rPr>
              <a:t>m</a:t>
            </a:r>
            <a:r>
              <a:rPr sz="1200" spc="30" dirty="0">
                <a:solidFill>
                  <a:srgbClr val="00955E"/>
                </a:solidFill>
                <a:latin typeface="Arial"/>
                <a:cs typeface="Arial"/>
              </a:rPr>
              <a:t>b</a:t>
            </a:r>
            <a:r>
              <a:rPr sz="1200" spc="-20" dirty="0">
                <a:solidFill>
                  <a:srgbClr val="00955E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00955E"/>
                </a:solidFill>
                <a:latin typeface="Arial"/>
                <a:cs typeface="Arial"/>
              </a:rPr>
              <a:t>z</a:t>
            </a:r>
            <a:r>
              <a:rPr sz="1200" spc="10" dirty="0">
                <a:solidFill>
                  <a:srgbClr val="00955E"/>
                </a:solidFill>
                <a:latin typeface="Arial"/>
                <a:cs typeface="Arial"/>
              </a:rPr>
              <a:t>t</a:t>
            </a:r>
            <a:r>
              <a:rPr sz="1200" spc="-20" dirty="0">
                <a:solidFill>
                  <a:srgbClr val="00955E"/>
                </a:solidFill>
                <a:latin typeface="Arial"/>
                <a:cs typeface="Arial"/>
              </a:rPr>
              <a:t>o</a:t>
            </a:r>
            <a:r>
              <a:rPr sz="1200" spc="25" dirty="0">
                <a:solidFill>
                  <a:srgbClr val="00955E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00955E"/>
                </a:solidFill>
                <a:latin typeface="Arial"/>
                <a:cs typeface="Arial"/>
              </a:rPr>
              <a:t>s</a:t>
            </a:r>
            <a:r>
              <a:rPr sz="1200" spc="-20" dirty="0">
                <a:solidFill>
                  <a:srgbClr val="00955E"/>
                </a:solidFill>
                <a:latin typeface="Arial"/>
                <a:cs typeface="Arial"/>
              </a:rPr>
              <a:t>á</a:t>
            </a:r>
            <a:r>
              <a:rPr sz="1200" dirty="0">
                <a:solidFill>
                  <a:srgbClr val="00955E"/>
                </a:solidFill>
                <a:latin typeface="Arial"/>
                <a:cs typeface="Arial"/>
              </a:rPr>
              <a:t>g  </a:t>
            </a:r>
            <a:r>
              <a:rPr sz="1200" spc="-10" dirty="0">
                <a:solidFill>
                  <a:srgbClr val="00955E"/>
                </a:solidFill>
                <a:latin typeface="Arial"/>
                <a:cs typeface="Arial"/>
              </a:rPr>
              <a:t>növelése, az </a:t>
            </a:r>
            <a:r>
              <a:rPr sz="1200" spc="-5" dirty="0">
                <a:solidFill>
                  <a:srgbClr val="00955E"/>
                </a:solidFill>
                <a:latin typeface="Arial"/>
                <a:cs typeface="Arial"/>
              </a:rPr>
              <a:t>üzemzavar-elhárítási </a:t>
            </a:r>
            <a:r>
              <a:rPr sz="1200" spc="-320" dirty="0">
                <a:solidFill>
                  <a:srgbClr val="00955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955E"/>
                </a:solidFill>
                <a:latin typeface="Arial"/>
                <a:cs typeface="Arial"/>
              </a:rPr>
              <a:t>idők</a:t>
            </a:r>
            <a:r>
              <a:rPr sz="1200" spc="50" dirty="0">
                <a:solidFill>
                  <a:srgbClr val="00955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955E"/>
                </a:solidFill>
                <a:latin typeface="Arial"/>
                <a:cs typeface="Arial"/>
              </a:rPr>
              <a:t>csökkentése</a:t>
            </a:r>
            <a:r>
              <a:rPr sz="1200" spc="-10" dirty="0">
                <a:solidFill>
                  <a:srgbClr val="00955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955E"/>
                </a:solidFill>
                <a:latin typeface="Arial"/>
                <a:cs typeface="Arial"/>
              </a:rPr>
              <a:t>érdekében </a:t>
            </a:r>
            <a:r>
              <a:rPr sz="1200" dirty="0">
                <a:solidFill>
                  <a:srgbClr val="00955E"/>
                </a:solidFill>
                <a:latin typeface="Arial"/>
                <a:cs typeface="Arial"/>
              </a:rPr>
              <a:t> ernyő menedzsment rendszert </a:t>
            </a:r>
            <a:r>
              <a:rPr sz="1200" spc="5" dirty="0">
                <a:solidFill>
                  <a:srgbClr val="00955E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00955E"/>
                </a:solidFill>
                <a:latin typeface="Arial"/>
                <a:cs typeface="Arial"/>
              </a:rPr>
              <a:t>ü</a:t>
            </a:r>
            <a:r>
              <a:rPr sz="1200" dirty="0">
                <a:solidFill>
                  <a:srgbClr val="00955E"/>
                </a:solidFill>
                <a:latin typeface="Arial"/>
                <a:cs typeface="Arial"/>
              </a:rPr>
              <a:t>z</a:t>
            </a:r>
            <a:r>
              <a:rPr sz="1200" spc="-20" dirty="0">
                <a:solidFill>
                  <a:srgbClr val="00955E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00955E"/>
                </a:solidFill>
                <a:latin typeface="Arial"/>
                <a:cs typeface="Arial"/>
              </a:rPr>
              <a:t>m</a:t>
            </a:r>
            <a:r>
              <a:rPr sz="1200" spc="-20" dirty="0">
                <a:solidFill>
                  <a:srgbClr val="00955E"/>
                </a:solidFill>
                <a:latin typeface="Arial"/>
                <a:cs typeface="Arial"/>
              </a:rPr>
              <a:t>e</a:t>
            </a:r>
            <a:r>
              <a:rPr sz="1200" spc="30" dirty="0">
                <a:solidFill>
                  <a:srgbClr val="00955E"/>
                </a:solidFill>
                <a:latin typeface="Arial"/>
                <a:cs typeface="Arial"/>
              </a:rPr>
              <a:t>l</a:t>
            </a:r>
            <a:r>
              <a:rPr sz="1200" spc="10" dirty="0">
                <a:solidFill>
                  <a:srgbClr val="00955E"/>
                </a:solidFill>
                <a:latin typeface="Arial"/>
                <a:cs typeface="Arial"/>
              </a:rPr>
              <a:t>t</a:t>
            </a:r>
            <a:r>
              <a:rPr sz="1200" spc="-20" dirty="0">
                <a:solidFill>
                  <a:srgbClr val="00955E"/>
                </a:solidFill>
                <a:latin typeface="Arial"/>
                <a:cs typeface="Arial"/>
              </a:rPr>
              <a:t>e</a:t>
            </a:r>
            <a:r>
              <a:rPr sz="1200" spc="10" dirty="0">
                <a:solidFill>
                  <a:srgbClr val="00955E"/>
                </a:solidFill>
                <a:latin typeface="Arial"/>
                <a:cs typeface="Arial"/>
              </a:rPr>
              <a:t>t</a:t>
            </a:r>
            <a:r>
              <a:rPr sz="1200" spc="25" dirty="0">
                <a:solidFill>
                  <a:srgbClr val="00955E"/>
                </a:solidFill>
                <a:latin typeface="Arial"/>
                <a:cs typeface="Arial"/>
              </a:rPr>
              <a:t>ün</a:t>
            </a:r>
            <a:r>
              <a:rPr sz="1200" dirty="0">
                <a:solidFill>
                  <a:srgbClr val="00955E"/>
                </a:solidFill>
                <a:latin typeface="Arial"/>
                <a:cs typeface="Arial"/>
              </a:rPr>
              <a:t>k,</a:t>
            </a:r>
            <a:r>
              <a:rPr sz="1200" spc="-125" dirty="0">
                <a:solidFill>
                  <a:srgbClr val="00955E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00955E"/>
                </a:solidFill>
                <a:latin typeface="Arial"/>
                <a:cs typeface="Arial"/>
              </a:rPr>
              <a:t>a</a:t>
            </a:r>
            <a:r>
              <a:rPr sz="1200" spc="25" dirty="0">
                <a:solidFill>
                  <a:srgbClr val="00955E"/>
                </a:solidFill>
                <a:latin typeface="Arial"/>
                <a:cs typeface="Arial"/>
              </a:rPr>
              <a:t>h</a:t>
            </a:r>
            <a:r>
              <a:rPr sz="1200" spc="-20" dirty="0">
                <a:solidFill>
                  <a:srgbClr val="00955E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00955E"/>
                </a:solidFill>
                <a:latin typeface="Arial"/>
                <a:cs typeface="Arial"/>
              </a:rPr>
              <a:t>l</a:t>
            </a:r>
            <a:r>
              <a:rPr sz="1200" spc="-5" dirty="0">
                <a:solidFill>
                  <a:srgbClr val="00955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955E"/>
                </a:solidFill>
                <a:latin typeface="Arial"/>
                <a:cs typeface="Arial"/>
              </a:rPr>
              <a:t>m</a:t>
            </a:r>
            <a:r>
              <a:rPr sz="1200" spc="-20" dirty="0">
                <a:solidFill>
                  <a:srgbClr val="00955E"/>
                </a:solidFill>
                <a:latin typeface="Arial"/>
                <a:cs typeface="Arial"/>
              </a:rPr>
              <a:t>i</a:t>
            </a:r>
            <a:r>
              <a:rPr sz="1200" spc="25" dirty="0">
                <a:solidFill>
                  <a:srgbClr val="00955E"/>
                </a:solidFill>
                <a:latin typeface="Arial"/>
                <a:cs typeface="Arial"/>
              </a:rPr>
              <a:t>nd</a:t>
            </a:r>
            <a:r>
              <a:rPr sz="1200" spc="-20" dirty="0">
                <a:solidFill>
                  <a:srgbClr val="00955E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00955E"/>
                </a:solidFill>
                <a:latin typeface="Arial"/>
                <a:cs typeface="Arial"/>
              </a:rPr>
              <a:t>n  </a:t>
            </a:r>
            <a:r>
              <a:rPr sz="1200" spc="-5" dirty="0">
                <a:solidFill>
                  <a:srgbClr val="00955E"/>
                </a:solidFill>
                <a:latin typeface="Arial"/>
                <a:cs typeface="Arial"/>
              </a:rPr>
              <a:t>hálózatot </a:t>
            </a:r>
            <a:r>
              <a:rPr sz="1200" dirty="0">
                <a:solidFill>
                  <a:srgbClr val="00955E"/>
                </a:solidFill>
                <a:latin typeface="Arial"/>
                <a:cs typeface="Arial"/>
              </a:rPr>
              <a:t>érintő </a:t>
            </a:r>
            <a:r>
              <a:rPr sz="1200" spc="-5" dirty="0">
                <a:solidFill>
                  <a:srgbClr val="00955E"/>
                </a:solidFill>
                <a:latin typeface="Arial"/>
                <a:cs typeface="Arial"/>
              </a:rPr>
              <a:t>információ, </a:t>
            </a:r>
            <a:r>
              <a:rPr sz="1200" dirty="0">
                <a:solidFill>
                  <a:srgbClr val="00955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955E"/>
                </a:solidFill>
                <a:latin typeface="Arial"/>
                <a:cs typeface="Arial"/>
              </a:rPr>
              <a:t>esemény</a:t>
            </a:r>
            <a:r>
              <a:rPr sz="1200" spc="10" dirty="0">
                <a:solidFill>
                  <a:srgbClr val="00955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955E"/>
                </a:solidFill>
                <a:latin typeface="Arial"/>
                <a:cs typeface="Arial"/>
              </a:rPr>
              <a:t>megjelenik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54500" y="2578100"/>
            <a:ext cx="2863850" cy="673100"/>
          </a:xfrm>
          <a:custGeom>
            <a:avLst/>
            <a:gdLst/>
            <a:ahLst/>
            <a:cxnLst/>
            <a:rect l="l" t="t" r="r" b="b"/>
            <a:pathLst>
              <a:path w="2863850" h="673100">
                <a:moveTo>
                  <a:pt x="2308479" y="0"/>
                </a:moveTo>
                <a:lnTo>
                  <a:pt x="2286" y="0"/>
                </a:lnTo>
                <a:lnTo>
                  <a:pt x="0" y="1397"/>
                </a:lnTo>
                <a:lnTo>
                  <a:pt x="690245" y="673100"/>
                </a:lnTo>
                <a:lnTo>
                  <a:pt x="2308605" y="673100"/>
                </a:lnTo>
                <a:lnTo>
                  <a:pt x="2308479" y="0"/>
                </a:lnTo>
                <a:close/>
              </a:path>
              <a:path w="2863850" h="673100">
                <a:moveTo>
                  <a:pt x="2317750" y="0"/>
                </a:moveTo>
                <a:lnTo>
                  <a:pt x="2308479" y="0"/>
                </a:lnTo>
                <a:lnTo>
                  <a:pt x="2308605" y="673100"/>
                </a:lnTo>
                <a:lnTo>
                  <a:pt x="2863850" y="673100"/>
                </a:lnTo>
                <a:lnTo>
                  <a:pt x="2863850" y="576072"/>
                </a:lnTo>
                <a:lnTo>
                  <a:pt x="2317750" y="0"/>
                </a:lnTo>
                <a:close/>
              </a:path>
            </a:pathLst>
          </a:custGeom>
          <a:solidFill>
            <a:srgbClr val="009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58053" y="2763202"/>
            <a:ext cx="861694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r>
              <a:rPr sz="1600" b="1" spc="14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600" b="1" spc="14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78600" y="2578100"/>
            <a:ext cx="1403350" cy="2959100"/>
          </a:xfrm>
          <a:custGeom>
            <a:avLst/>
            <a:gdLst/>
            <a:ahLst/>
            <a:cxnLst/>
            <a:rect l="l" t="t" r="r" b="b"/>
            <a:pathLst>
              <a:path w="1403350" h="2959100">
                <a:moveTo>
                  <a:pt x="0" y="0"/>
                </a:moveTo>
                <a:lnTo>
                  <a:pt x="0" y="15621"/>
                </a:lnTo>
                <a:lnTo>
                  <a:pt x="1036066" y="1295527"/>
                </a:lnTo>
                <a:lnTo>
                  <a:pt x="1060293" y="1333171"/>
                </a:lnTo>
                <a:lnTo>
                  <a:pt x="1078209" y="1374361"/>
                </a:lnTo>
                <a:lnTo>
                  <a:pt x="1089834" y="1418030"/>
                </a:lnTo>
                <a:lnTo>
                  <a:pt x="1095187" y="1463113"/>
                </a:lnTo>
                <a:lnTo>
                  <a:pt x="1094288" y="1508545"/>
                </a:lnTo>
                <a:lnTo>
                  <a:pt x="1087157" y="1553261"/>
                </a:lnTo>
                <a:lnTo>
                  <a:pt x="1073814" y="1596196"/>
                </a:lnTo>
                <a:lnTo>
                  <a:pt x="1054280" y="1636285"/>
                </a:lnTo>
                <a:lnTo>
                  <a:pt x="1028573" y="1672463"/>
                </a:lnTo>
                <a:lnTo>
                  <a:pt x="253" y="2943352"/>
                </a:lnTo>
                <a:lnTo>
                  <a:pt x="253" y="2959100"/>
                </a:lnTo>
                <a:lnTo>
                  <a:pt x="1318514" y="1672463"/>
                </a:lnTo>
                <a:lnTo>
                  <a:pt x="1351063" y="1636285"/>
                </a:lnTo>
                <a:lnTo>
                  <a:pt x="1375798" y="1596196"/>
                </a:lnTo>
                <a:lnTo>
                  <a:pt x="1392691" y="1553261"/>
                </a:lnTo>
                <a:lnTo>
                  <a:pt x="1401716" y="1508545"/>
                </a:lnTo>
                <a:lnTo>
                  <a:pt x="1402847" y="1463113"/>
                </a:lnTo>
                <a:lnTo>
                  <a:pt x="1396059" y="1418030"/>
                </a:lnTo>
                <a:lnTo>
                  <a:pt x="1381324" y="1374361"/>
                </a:lnTo>
                <a:lnTo>
                  <a:pt x="1358617" y="1333171"/>
                </a:lnTo>
                <a:lnTo>
                  <a:pt x="1327911" y="1295527"/>
                </a:lnTo>
                <a:lnTo>
                  <a:pt x="1324864" y="1292352"/>
                </a:lnTo>
                <a:lnTo>
                  <a:pt x="0" y="0"/>
                </a:lnTo>
                <a:close/>
              </a:path>
            </a:pathLst>
          </a:custGeom>
          <a:solidFill>
            <a:srgbClr val="007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405376" y="4099623"/>
            <a:ext cx="218313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100"/>
              </a:spcBef>
            </a:pPr>
            <a:r>
              <a:rPr sz="1200" spc="-25" dirty="0">
                <a:solidFill>
                  <a:srgbClr val="009CBC"/>
                </a:solidFill>
                <a:latin typeface="Arial"/>
                <a:cs typeface="Arial"/>
              </a:rPr>
              <a:t>Az</a:t>
            </a:r>
            <a:r>
              <a:rPr sz="1200" spc="60" dirty="0">
                <a:solidFill>
                  <a:srgbClr val="009CB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9CBC"/>
                </a:solidFill>
                <a:latin typeface="Arial"/>
                <a:cs typeface="Arial"/>
              </a:rPr>
              <a:t>üzemeltető</a:t>
            </a:r>
            <a:r>
              <a:rPr sz="1200" spc="-50" dirty="0">
                <a:solidFill>
                  <a:srgbClr val="009CB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9CBC"/>
                </a:solidFill>
                <a:latin typeface="Arial"/>
                <a:cs typeface="Arial"/>
              </a:rPr>
              <a:t>személyzet</a:t>
            </a:r>
            <a:r>
              <a:rPr sz="1200" spc="-25" dirty="0">
                <a:solidFill>
                  <a:srgbClr val="009CB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9CBC"/>
                </a:solidFill>
                <a:latin typeface="Arial"/>
                <a:cs typeface="Arial"/>
              </a:rPr>
              <a:t>24/7 </a:t>
            </a:r>
            <a:r>
              <a:rPr sz="1200" dirty="0">
                <a:solidFill>
                  <a:srgbClr val="009CBC"/>
                </a:solidFill>
                <a:latin typeface="Arial"/>
                <a:cs typeface="Arial"/>
              </a:rPr>
              <a:t> időtartamban </a:t>
            </a:r>
            <a:r>
              <a:rPr sz="1200" spc="-5" dirty="0">
                <a:solidFill>
                  <a:srgbClr val="009CBC"/>
                </a:solidFill>
                <a:latin typeface="Arial"/>
                <a:cs typeface="Arial"/>
              </a:rPr>
              <a:t>monitorozza </a:t>
            </a:r>
            <a:r>
              <a:rPr sz="1200" dirty="0">
                <a:solidFill>
                  <a:srgbClr val="009CBC"/>
                </a:solidFill>
                <a:latin typeface="Arial"/>
                <a:cs typeface="Arial"/>
              </a:rPr>
              <a:t>a </a:t>
            </a:r>
            <a:r>
              <a:rPr sz="1200" spc="5" dirty="0">
                <a:solidFill>
                  <a:srgbClr val="009CB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9CBC"/>
                </a:solidFill>
                <a:latin typeface="Arial"/>
                <a:cs typeface="Arial"/>
              </a:rPr>
              <a:t>k</a:t>
            </a:r>
            <a:r>
              <a:rPr sz="1200" spc="30" dirty="0">
                <a:solidFill>
                  <a:srgbClr val="009CBC"/>
                </a:solidFill>
                <a:latin typeface="Arial"/>
                <a:cs typeface="Arial"/>
              </a:rPr>
              <a:t>ül</a:t>
            </a:r>
            <a:r>
              <a:rPr sz="1200" spc="-20" dirty="0">
                <a:solidFill>
                  <a:srgbClr val="009CBC"/>
                </a:solidFill>
                <a:latin typeface="Arial"/>
                <a:cs typeface="Arial"/>
              </a:rPr>
              <a:t>ö</a:t>
            </a:r>
            <a:r>
              <a:rPr sz="1200" spc="30" dirty="0">
                <a:solidFill>
                  <a:srgbClr val="009CBC"/>
                </a:solidFill>
                <a:latin typeface="Arial"/>
                <a:cs typeface="Arial"/>
              </a:rPr>
              <a:t>nb</a:t>
            </a:r>
            <a:r>
              <a:rPr sz="1200" spc="-20" dirty="0">
                <a:solidFill>
                  <a:srgbClr val="009CBC"/>
                </a:solidFill>
                <a:latin typeface="Arial"/>
                <a:cs typeface="Arial"/>
              </a:rPr>
              <a:t>ő</a:t>
            </a:r>
            <a:r>
              <a:rPr sz="1200" dirty="0">
                <a:solidFill>
                  <a:srgbClr val="009CBC"/>
                </a:solidFill>
                <a:latin typeface="Arial"/>
                <a:cs typeface="Arial"/>
              </a:rPr>
              <a:t>ző</a:t>
            </a:r>
            <a:r>
              <a:rPr sz="1200" spc="-100" dirty="0">
                <a:solidFill>
                  <a:srgbClr val="009CBC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009CBC"/>
                </a:solidFill>
                <a:latin typeface="Arial"/>
                <a:cs typeface="Arial"/>
              </a:rPr>
              <a:t>t</a:t>
            </a:r>
            <a:r>
              <a:rPr sz="1200" spc="-20" dirty="0">
                <a:solidFill>
                  <a:srgbClr val="009CBC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009CBC"/>
                </a:solidFill>
                <a:latin typeface="Arial"/>
                <a:cs typeface="Arial"/>
              </a:rPr>
              <a:t>c</a:t>
            </a:r>
            <a:r>
              <a:rPr sz="1200" spc="30" dirty="0">
                <a:solidFill>
                  <a:srgbClr val="009CBC"/>
                </a:solidFill>
                <a:latin typeface="Arial"/>
                <a:cs typeface="Arial"/>
              </a:rPr>
              <a:t>hn</a:t>
            </a:r>
            <a:r>
              <a:rPr sz="1200" spc="-20" dirty="0">
                <a:solidFill>
                  <a:srgbClr val="009CBC"/>
                </a:solidFill>
                <a:latin typeface="Arial"/>
                <a:cs typeface="Arial"/>
              </a:rPr>
              <a:t>o</a:t>
            </a:r>
            <a:r>
              <a:rPr sz="1200" spc="30" dirty="0">
                <a:solidFill>
                  <a:srgbClr val="009CBC"/>
                </a:solidFill>
                <a:latin typeface="Arial"/>
                <a:cs typeface="Arial"/>
              </a:rPr>
              <a:t>l</a:t>
            </a:r>
            <a:r>
              <a:rPr sz="1200" spc="-20" dirty="0">
                <a:solidFill>
                  <a:srgbClr val="009CBC"/>
                </a:solidFill>
                <a:latin typeface="Arial"/>
                <a:cs typeface="Arial"/>
              </a:rPr>
              <a:t>ó</a:t>
            </a:r>
            <a:r>
              <a:rPr sz="1200" spc="30" dirty="0">
                <a:solidFill>
                  <a:srgbClr val="009CBC"/>
                </a:solidFill>
                <a:latin typeface="Arial"/>
                <a:cs typeface="Arial"/>
              </a:rPr>
              <a:t>g</a:t>
            </a:r>
            <a:r>
              <a:rPr sz="1200" spc="-20" dirty="0">
                <a:solidFill>
                  <a:srgbClr val="009CBC"/>
                </a:solidFill>
                <a:latin typeface="Arial"/>
                <a:cs typeface="Arial"/>
              </a:rPr>
              <a:t>iá</a:t>
            </a:r>
            <a:r>
              <a:rPr sz="1200" spc="30" dirty="0">
                <a:solidFill>
                  <a:srgbClr val="009CBC"/>
                </a:solidFill>
                <a:latin typeface="Arial"/>
                <a:cs typeface="Arial"/>
              </a:rPr>
              <a:t>j</a:t>
            </a:r>
            <a:r>
              <a:rPr sz="1200" dirty="0">
                <a:solidFill>
                  <a:srgbClr val="009CBC"/>
                </a:solidFill>
                <a:latin typeface="Arial"/>
                <a:cs typeface="Arial"/>
              </a:rPr>
              <a:t>ú  rendszereket</a:t>
            </a:r>
            <a:r>
              <a:rPr sz="1200" spc="-50" dirty="0">
                <a:solidFill>
                  <a:srgbClr val="009CB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9CBC"/>
                </a:solidFill>
                <a:latin typeface="Arial"/>
                <a:cs typeface="Arial"/>
              </a:rPr>
              <a:t>és </a:t>
            </a:r>
            <a:r>
              <a:rPr sz="1200" spc="10" dirty="0">
                <a:solidFill>
                  <a:srgbClr val="009CBC"/>
                </a:solidFill>
                <a:latin typeface="Arial"/>
                <a:cs typeface="Arial"/>
              </a:rPr>
              <a:t>hiba</a:t>
            </a:r>
            <a:r>
              <a:rPr sz="1200" spc="-70" dirty="0">
                <a:solidFill>
                  <a:srgbClr val="009CB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9CBC"/>
                </a:solidFill>
                <a:latin typeface="Arial"/>
                <a:cs typeface="Arial"/>
              </a:rPr>
              <a:t>korrelációt </a:t>
            </a:r>
            <a:r>
              <a:rPr sz="1200" spc="-320" dirty="0">
                <a:solidFill>
                  <a:srgbClr val="009CBC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009CBC"/>
                </a:solidFill>
                <a:latin typeface="Arial"/>
                <a:cs typeface="Arial"/>
              </a:rPr>
              <a:t>végezve </a:t>
            </a:r>
            <a:r>
              <a:rPr sz="1200" dirty="0">
                <a:solidFill>
                  <a:srgbClr val="009CBC"/>
                </a:solidFill>
                <a:latin typeface="Arial"/>
                <a:cs typeface="Arial"/>
              </a:rPr>
              <a:t>beazonosítja a </a:t>
            </a:r>
            <a:r>
              <a:rPr sz="1200" spc="-5" dirty="0">
                <a:solidFill>
                  <a:srgbClr val="009CBC"/>
                </a:solidFill>
                <a:latin typeface="Arial"/>
                <a:cs typeface="Arial"/>
              </a:rPr>
              <a:t>gyökér </a:t>
            </a:r>
            <a:r>
              <a:rPr sz="1200" dirty="0">
                <a:solidFill>
                  <a:srgbClr val="009CB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9CBC"/>
                </a:solidFill>
                <a:latin typeface="Arial"/>
                <a:cs typeface="Arial"/>
              </a:rPr>
              <a:t>okot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051800" y="2578100"/>
            <a:ext cx="2863850" cy="673100"/>
          </a:xfrm>
          <a:custGeom>
            <a:avLst/>
            <a:gdLst/>
            <a:ahLst/>
            <a:cxnLst/>
            <a:rect l="l" t="t" r="r" b="b"/>
            <a:pathLst>
              <a:path w="2863850" h="673100">
                <a:moveTo>
                  <a:pt x="2308479" y="0"/>
                </a:moveTo>
                <a:lnTo>
                  <a:pt x="2285" y="0"/>
                </a:lnTo>
                <a:lnTo>
                  <a:pt x="0" y="1397"/>
                </a:lnTo>
                <a:lnTo>
                  <a:pt x="690245" y="673100"/>
                </a:lnTo>
                <a:lnTo>
                  <a:pt x="2308605" y="673100"/>
                </a:lnTo>
                <a:lnTo>
                  <a:pt x="2308479" y="0"/>
                </a:lnTo>
                <a:close/>
              </a:path>
              <a:path w="2863850" h="673100">
                <a:moveTo>
                  <a:pt x="2317750" y="0"/>
                </a:moveTo>
                <a:lnTo>
                  <a:pt x="2308479" y="0"/>
                </a:lnTo>
                <a:lnTo>
                  <a:pt x="2308605" y="673100"/>
                </a:lnTo>
                <a:lnTo>
                  <a:pt x="2863850" y="673100"/>
                </a:lnTo>
                <a:lnTo>
                  <a:pt x="2863850" y="576072"/>
                </a:lnTo>
                <a:lnTo>
                  <a:pt x="2317750" y="0"/>
                </a:lnTo>
                <a:close/>
              </a:path>
            </a:pathLst>
          </a:custGeom>
          <a:solidFill>
            <a:srgbClr val="784E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655050" y="2763202"/>
            <a:ext cx="166433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5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600" b="1" spc="-13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600" b="1" spc="1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600" b="1" spc="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600" b="1" spc="-85" dirty="0">
                <a:solidFill>
                  <a:srgbClr val="FFFFFF"/>
                </a:solidFill>
                <a:latin typeface="Trebuchet MS"/>
                <a:cs typeface="Trebuchet MS"/>
              </a:rPr>
              <a:t>kt</a:t>
            </a:r>
            <a:r>
              <a:rPr sz="1600" b="1" spc="-135" dirty="0">
                <a:solidFill>
                  <a:srgbClr val="FFFFFF"/>
                </a:solidFill>
                <a:latin typeface="Trebuchet MS"/>
                <a:cs typeface="Trebuchet MS"/>
              </a:rPr>
              <a:t>í</a:t>
            </a:r>
            <a:r>
              <a:rPr sz="1600" b="1" spc="-75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1600" b="1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spc="5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600" b="1" spc="-150" dirty="0">
                <a:solidFill>
                  <a:srgbClr val="FFFFFF"/>
                </a:solidFill>
                <a:latin typeface="Trebuchet MS"/>
                <a:cs typeface="Trebuchet MS"/>
              </a:rPr>
              <a:t>z</a:t>
            </a:r>
            <a:r>
              <a:rPr sz="1600" b="1" spc="-2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600" b="1" spc="-3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600" b="1" spc="-8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600" b="1" spc="-75" dirty="0">
                <a:solidFill>
                  <a:srgbClr val="FFFFFF"/>
                </a:solidFill>
                <a:latin typeface="Trebuchet MS"/>
                <a:cs typeface="Trebuchet MS"/>
              </a:rPr>
              <a:t>é</a:t>
            </a:r>
            <a:r>
              <a:rPr sz="1600" b="1" spc="-8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600" b="1" spc="-75" dirty="0">
                <a:solidFill>
                  <a:srgbClr val="FFFFFF"/>
                </a:solidFill>
                <a:latin typeface="Trebuchet MS"/>
                <a:cs typeface="Trebuchet MS"/>
              </a:rPr>
              <a:t>et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369550" y="2578100"/>
            <a:ext cx="1409700" cy="2959100"/>
          </a:xfrm>
          <a:custGeom>
            <a:avLst/>
            <a:gdLst/>
            <a:ahLst/>
            <a:cxnLst/>
            <a:rect l="l" t="t" r="r" b="b"/>
            <a:pathLst>
              <a:path w="1409700" h="2959100">
                <a:moveTo>
                  <a:pt x="0" y="0"/>
                </a:moveTo>
                <a:lnTo>
                  <a:pt x="0" y="15621"/>
                </a:lnTo>
                <a:lnTo>
                  <a:pt x="1040765" y="1295527"/>
                </a:lnTo>
                <a:lnTo>
                  <a:pt x="1065105" y="1333171"/>
                </a:lnTo>
                <a:lnTo>
                  <a:pt x="1083105" y="1374361"/>
                </a:lnTo>
                <a:lnTo>
                  <a:pt x="1094787" y="1418030"/>
                </a:lnTo>
                <a:lnTo>
                  <a:pt x="1100168" y="1463113"/>
                </a:lnTo>
                <a:lnTo>
                  <a:pt x="1099269" y="1508545"/>
                </a:lnTo>
                <a:lnTo>
                  <a:pt x="1092110" y="1553261"/>
                </a:lnTo>
                <a:lnTo>
                  <a:pt x="1078711" y="1596196"/>
                </a:lnTo>
                <a:lnTo>
                  <a:pt x="1059092" y="1636285"/>
                </a:lnTo>
                <a:lnTo>
                  <a:pt x="1033272" y="1672463"/>
                </a:lnTo>
                <a:lnTo>
                  <a:pt x="253" y="2943352"/>
                </a:lnTo>
                <a:lnTo>
                  <a:pt x="253" y="2959100"/>
                </a:lnTo>
                <a:lnTo>
                  <a:pt x="1324482" y="1672463"/>
                </a:lnTo>
                <a:lnTo>
                  <a:pt x="1357183" y="1636285"/>
                </a:lnTo>
                <a:lnTo>
                  <a:pt x="1382032" y="1596196"/>
                </a:lnTo>
                <a:lnTo>
                  <a:pt x="1399003" y="1553261"/>
                </a:lnTo>
                <a:lnTo>
                  <a:pt x="1408073" y="1508545"/>
                </a:lnTo>
                <a:lnTo>
                  <a:pt x="1409214" y="1463113"/>
                </a:lnTo>
                <a:lnTo>
                  <a:pt x="1402404" y="1418030"/>
                </a:lnTo>
                <a:lnTo>
                  <a:pt x="1387616" y="1374361"/>
                </a:lnTo>
                <a:lnTo>
                  <a:pt x="1364826" y="1333171"/>
                </a:lnTo>
                <a:lnTo>
                  <a:pt x="1334007" y="1295527"/>
                </a:lnTo>
                <a:lnTo>
                  <a:pt x="1330959" y="1292352"/>
                </a:lnTo>
                <a:lnTo>
                  <a:pt x="0" y="0"/>
                </a:lnTo>
                <a:close/>
              </a:path>
            </a:pathLst>
          </a:custGeom>
          <a:solidFill>
            <a:srgbClr val="5A3A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202676" y="4099623"/>
            <a:ext cx="217932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100"/>
              </a:spcBef>
            </a:pPr>
            <a:r>
              <a:rPr sz="1200" dirty="0">
                <a:solidFill>
                  <a:srgbClr val="784E90"/>
                </a:solidFill>
                <a:latin typeface="Arial"/>
                <a:cs typeface="Arial"/>
              </a:rPr>
              <a:t>Kritikus, </a:t>
            </a:r>
            <a:r>
              <a:rPr sz="1200" spc="-5" dirty="0">
                <a:solidFill>
                  <a:srgbClr val="784E90"/>
                </a:solidFill>
                <a:latin typeface="Arial"/>
                <a:cs typeface="Arial"/>
              </a:rPr>
              <a:t>magas </a:t>
            </a:r>
            <a:r>
              <a:rPr sz="1200" dirty="0">
                <a:solidFill>
                  <a:srgbClr val="784E90"/>
                </a:solidFill>
                <a:latin typeface="Arial"/>
                <a:cs typeface="Arial"/>
              </a:rPr>
              <a:t>rendelkezésre </a:t>
            </a:r>
            <a:r>
              <a:rPr sz="1200" spc="5" dirty="0">
                <a:solidFill>
                  <a:srgbClr val="784E9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84E90"/>
                </a:solidFill>
                <a:latin typeface="Arial"/>
                <a:cs typeface="Arial"/>
              </a:rPr>
              <a:t>állású szolgáltatások </a:t>
            </a:r>
            <a:r>
              <a:rPr sz="1200" spc="5" dirty="0">
                <a:solidFill>
                  <a:srgbClr val="784E9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84E90"/>
                </a:solidFill>
                <a:latin typeface="Arial"/>
                <a:cs typeface="Arial"/>
              </a:rPr>
              <a:t>üzemeltetése</a:t>
            </a:r>
            <a:r>
              <a:rPr sz="1200" spc="-80" dirty="0">
                <a:solidFill>
                  <a:srgbClr val="784E9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84E90"/>
                </a:solidFill>
                <a:latin typeface="Arial"/>
                <a:cs typeface="Arial"/>
              </a:rPr>
              <a:t>megkívánja</a:t>
            </a:r>
            <a:r>
              <a:rPr sz="1200" spc="-30" dirty="0">
                <a:solidFill>
                  <a:srgbClr val="784E9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84E90"/>
                </a:solidFill>
                <a:latin typeface="Arial"/>
                <a:cs typeface="Arial"/>
              </a:rPr>
              <a:t>már</a:t>
            </a:r>
            <a:r>
              <a:rPr sz="1200" spc="-15" dirty="0">
                <a:solidFill>
                  <a:srgbClr val="784E9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84E90"/>
                </a:solidFill>
                <a:latin typeface="Arial"/>
                <a:cs typeface="Arial"/>
              </a:rPr>
              <a:t>a </a:t>
            </a:r>
            <a:r>
              <a:rPr sz="1200" spc="-315" dirty="0">
                <a:solidFill>
                  <a:srgbClr val="784E9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784E90"/>
                </a:solidFill>
                <a:latin typeface="Arial"/>
                <a:cs typeface="Arial"/>
              </a:rPr>
              <a:t>hibák</a:t>
            </a:r>
            <a:r>
              <a:rPr sz="1200" spc="-40" dirty="0">
                <a:solidFill>
                  <a:srgbClr val="784E9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84E90"/>
                </a:solidFill>
                <a:latin typeface="Arial"/>
                <a:cs typeface="Arial"/>
              </a:rPr>
              <a:t>észlelésekor</a:t>
            </a:r>
            <a:r>
              <a:rPr sz="1200" spc="-40" dirty="0">
                <a:solidFill>
                  <a:srgbClr val="784E9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784E90"/>
                </a:solidFill>
                <a:latin typeface="Arial"/>
                <a:cs typeface="Arial"/>
              </a:rPr>
              <a:t>vagy</a:t>
            </a:r>
            <a:r>
              <a:rPr sz="1200" spc="60" dirty="0">
                <a:solidFill>
                  <a:srgbClr val="784E9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84E90"/>
                </a:solidFill>
                <a:latin typeface="Arial"/>
                <a:cs typeface="Arial"/>
              </a:rPr>
              <a:t>azt </a:t>
            </a:r>
            <a:r>
              <a:rPr sz="1200" spc="-5" dirty="0">
                <a:solidFill>
                  <a:srgbClr val="784E90"/>
                </a:solidFill>
                <a:latin typeface="Arial"/>
                <a:cs typeface="Arial"/>
              </a:rPr>
              <a:t> megelőzőan </a:t>
            </a:r>
            <a:r>
              <a:rPr sz="1200" dirty="0">
                <a:solidFill>
                  <a:srgbClr val="784E90"/>
                </a:solidFill>
                <a:latin typeface="Arial"/>
                <a:cs typeface="Arial"/>
              </a:rPr>
              <a:t>a </a:t>
            </a:r>
            <a:r>
              <a:rPr sz="1200" spc="-10" dirty="0">
                <a:solidFill>
                  <a:srgbClr val="784E90"/>
                </a:solidFill>
                <a:latin typeface="Arial"/>
                <a:cs typeface="Arial"/>
              </a:rPr>
              <a:t>hibajavítási </a:t>
            </a:r>
            <a:r>
              <a:rPr sz="1200" spc="-5" dirty="0">
                <a:solidFill>
                  <a:srgbClr val="784E90"/>
                </a:solidFill>
                <a:latin typeface="Arial"/>
                <a:cs typeface="Arial"/>
              </a:rPr>
              <a:t> folyamat</a:t>
            </a:r>
            <a:r>
              <a:rPr sz="1200" spc="-25" dirty="0">
                <a:solidFill>
                  <a:srgbClr val="784E9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84E90"/>
                </a:solidFill>
                <a:latin typeface="Arial"/>
                <a:cs typeface="Arial"/>
              </a:rPr>
              <a:t>elindítását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302750" y="3378200"/>
            <a:ext cx="361950" cy="590550"/>
          </a:xfrm>
          <a:custGeom>
            <a:avLst/>
            <a:gdLst/>
            <a:ahLst/>
            <a:cxnLst/>
            <a:rect l="l" t="t" r="r" b="b"/>
            <a:pathLst>
              <a:path w="361950" h="590550">
                <a:moveTo>
                  <a:pt x="222250" y="546100"/>
                </a:moveTo>
                <a:lnTo>
                  <a:pt x="133350" y="546100"/>
                </a:lnTo>
                <a:lnTo>
                  <a:pt x="137883" y="563664"/>
                </a:lnTo>
                <a:lnTo>
                  <a:pt x="147612" y="577761"/>
                </a:lnTo>
                <a:lnTo>
                  <a:pt x="161328" y="587146"/>
                </a:lnTo>
                <a:lnTo>
                  <a:pt x="177800" y="590550"/>
                </a:lnTo>
                <a:lnTo>
                  <a:pt x="194259" y="587146"/>
                </a:lnTo>
                <a:lnTo>
                  <a:pt x="207975" y="577761"/>
                </a:lnTo>
                <a:lnTo>
                  <a:pt x="217703" y="563664"/>
                </a:lnTo>
                <a:lnTo>
                  <a:pt x="222250" y="546100"/>
                </a:lnTo>
                <a:close/>
              </a:path>
              <a:path w="361950" h="590550">
                <a:moveTo>
                  <a:pt x="273050" y="498475"/>
                </a:moveTo>
                <a:lnTo>
                  <a:pt x="271424" y="489699"/>
                </a:lnTo>
                <a:lnTo>
                  <a:pt x="266966" y="482650"/>
                </a:lnTo>
                <a:lnTo>
                  <a:pt x="260235" y="477964"/>
                </a:lnTo>
                <a:lnTo>
                  <a:pt x="251841" y="476250"/>
                </a:lnTo>
                <a:lnTo>
                  <a:pt x="110109" y="476250"/>
                </a:lnTo>
                <a:lnTo>
                  <a:pt x="101752" y="477964"/>
                </a:lnTo>
                <a:lnTo>
                  <a:pt x="95021" y="482650"/>
                </a:lnTo>
                <a:lnTo>
                  <a:pt x="90525" y="489699"/>
                </a:lnTo>
                <a:lnTo>
                  <a:pt x="88900" y="498475"/>
                </a:lnTo>
                <a:lnTo>
                  <a:pt x="90525" y="507263"/>
                </a:lnTo>
                <a:lnTo>
                  <a:pt x="95021" y="514311"/>
                </a:lnTo>
                <a:lnTo>
                  <a:pt x="101752" y="518998"/>
                </a:lnTo>
                <a:lnTo>
                  <a:pt x="110109" y="520700"/>
                </a:lnTo>
                <a:lnTo>
                  <a:pt x="251841" y="520700"/>
                </a:lnTo>
                <a:lnTo>
                  <a:pt x="260235" y="518998"/>
                </a:lnTo>
                <a:lnTo>
                  <a:pt x="266966" y="514311"/>
                </a:lnTo>
                <a:lnTo>
                  <a:pt x="271424" y="507263"/>
                </a:lnTo>
                <a:lnTo>
                  <a:pt x="273050" y="498475"/>
                </a:lnTo>
                <a:close/>
              </a:path>
              <a:path w="361950" h="590550">
                <a:moveTo>
                  <a:pt x="273050" y="428625"/>
                </a:moveTo>
                <a:lnTo>
                  <a:pt x="271424" y="419849"/>
                </a:lnTo>
                <a:lnTo>
                  <a:pt x="266966" y="412800"/>
                </a:lnTo>
                <a:lnTo>
                  <a:pt x="260235" y="408114"/>
                </a:lnTo>
                <a:lnTo>
                  <a:pt x="251841" y="406400"/>
                </a:lnTo>
                <a:lnTo>
                  <a:pt x="110109" y="406400"/>
                </a:lnTo>
                <a:lnTo>
                  <a:pt x="101752" y="408114"/>
                </a:lnTo>
                <a:lnTo>
                  <a:pt x="95021" y="412800"/>
                </a:lnTo>
                <a:lnTo>
                  <a:pt x="90525" y="419849"/>
                </a:lnTo>
                <a:lnTo>
                  <a:pt x="88900" y="428625"/>
                </a:lnTo>
                <a:lnTo>
                  <a:pt x="90525" y="437413"/>
                </a:lnTo>
                <a:lnTo>
                  <a:pt x="95021" y="444461"/>
                </a:lnTo>
                <a:lnTo>
                  <a:pt x="101752" y="449148"/>
                </a:lnTo>
                <a:lnTo>
                  <a:pt x="110109" y="450850"/>
                </a:lnTo>
                <a:lnTo>
                  <a:pt x="251841" y="450850"/>
                </a:lnTo>
                <a:lnTo>
                  <a:pt x="260235" y="449148"/>
                </a:lnTo>
                <a:lnTo>
                  <a:pt x="266966" y="444461"/>
                </a:lnTo>
                <a:lnTo>
                  <a:pt x="271424" y="437413"/>
                </a:lnTo>
                <a:lnTo>
                  <a:pt x="273050" y="428625"/>
                </a:lnTo>
                <a:close/>
              </a:path>
              <a:path w="361950" h="590550">
                <a:moveTo>
                  <a:pt x="361950" y="178320"/>
                </a:moveTo>
                <a:lnTo>
                  <a:pt x="354698" y="130937"/>
                </a:lnTo>
                <a:lnTo>
                  <a:pt x="336080" y="88430"/>
                </a:lnTo>
                <a:lnTo>
                  <a:pt x="320929" y="69189"/>
                </a:lnTo>
                <a:lnTo>
                  <a:pt x="320929" y="178320"/>
                </a:lnTo>
                <a:lnTo>
                  <a:pt x="320929" y="183908"/>
                </a:lnTo>
                <a:lnTo>
                  <a:pt x="320167" y="183908"/>
                </a:lnTo>
                <a:lnTo>
                  <a:pt x="319151" y="196354"/>
                </a:lnTo>
                <a:lnTo>
                  <a:pt x="317131" y="208686"/>
                </a:lnTo>
                <a:lnTo>
                  <a:pt x="300431" y="252526"/>
                </a:lnTo>
                <a:lnTo>
                  <a:pt x="286766" y="270637"/>
                </a:lnTo>
                <a:lnTo>
                  <a:pt x="275158" y="285457"/>
                </a:lnTo>
                <a:lnTo>
                  <a:pt x="264477" y="300774"/>
                </a:lnTo>
                <a:lnTo>
                  <a:pt x="254825" y="316611"/>
                </a:lnTo>
                <a:lnTo>
                  <a:pt x="246380" y="332994"/>
                </a:lnTo>
                <a:lnTo>
                  <a:pt x="116205" y="332994"/>
                </a:lnTo>
                <a:lnTo>
                  <a:pt x="87058" y="285457"/>
                </a:lnTo>
                <a:lnTo>
                  <a:pt x="68834" y="261899"/>
                </a:lnTo>
                <a:lnTo>
                  <a:pt x="62484" y="252526"/>
                </a:lnTo>
                <a:lnTo>
                  <a:pt x="45250" y="208686"/>
                </a:lnTo>
                <a:lnTo>
                  <a:pt x="42418" y="178320"/>
                </a:lnTo>
                <a:lnTo>
                  <a:pt x="50139" y="135077"/>
                </a:lnTo>
                <a:lnTo>
                  <a:pt x="70180" y="97523"/>
                </a:lnTo>
                <a:lnTo>
                  <a:pt x="100253" y="67830"/>
                </a:lnTo>
                <a:lnTo>
                  <a:pt x="138150" y="48234"/>
                </a:lnTo>
                <a:lnTo>
                  <a:pt x="181610" y="40894"/>
                </a:lnTo>
                <a:lnTo>
                  <a:pt x="225120" y="48158"/>
                </a:lnTo>
                <a:lnTo>
                  <a:pt x="263055" y="67614"/>
                </a:lnTo>
                <a:lnTo>
                  <a:pt x="293154" y="97193"/>
                </a:lnTo>
                <a:lnTo>
                  <a:pt x="313182" y="134785"/>
                </a:lnTo>
                <a:lnTo>
                  <a:pt x="320929" y="178320"/>
                </a:lnTo>
                <a:lnTo>
                  <a:pt x="320929" y="69189"/>
                </a:lnTo>
                <a:lnTo>
                  <a:pt x="292646" y="40894"/>
                </a:lnTo>
                <a:lnTo>
                  <a:pt x="228536" y="6591"/>
                </a:lnTo>
                <a:lnTo>
                  <a:pt x="180975" y="0"/>
                </a:lnTo>
                <a:lnTo>
                  <a:pt x="133400" y="6591"/>
                </a:lnTo>
                <a:lnTo>
                  <a:pt x="90589" y="24612"/>
                </a:lnTo>
                <a:lnTo>
                  <a:pt x="54190" y="52438"/>
                </a:lnTo>
                <a:lnTo>
                  <a:pt x="25857" y="88430"/>
                </a:lnTo>
                <a:lnTo>
                  <a:pt x="7239" y="130937"/>
                </a:lnTo>
                <a:lnTo>
                  <a:pt x="0" y="178320"/>
                </a:lnTo>
                <a:lnTo>
                  <a:pt x="0" y="184531"/>
                </a:lnTo>
                <a:lnTo>
                  <a:pt x="7429" y="231775"/>
                </a:lnTo>
                <a:lnTo>
                  <a:pt x="26098" y="273964"/>
                </a:lnTo>
                <a:lnTo>
                  <a:pt x="43815" y="298323"/>
                </a:lnTo>
                <a:lnTo>
                  <a:pt x="56438" y="314528"/>
                </a:lnTo>
                <a:lnTo>
                  <a:pt x="68465" y="333730"/>
                </a:lnTo>
                <a:lnTo>
                  <a:pt x="78790" y="352412"/>
                </a:lnTo>
                <a:lnTo>
                  <a:pt x="86360" y="367030"/>
                </a:lnTo>
                <a:lnTo>
                  <a:pt x="88392" y="371856"/>
                </a:lnTo>
                <a:lnTo>
                  <a:pt x="93218" y="374650"/>
                </a:lnTo>
                <a:lnTo>
                  <a:pt x="268732" y="374650"/>
                </a:lnTo>
                <a:lnTo>
                  <a:pt x="273558" y="371856"/>
                </a:lnTo>
                <a:lnTo>
                  <a:pt x="275590" y="367030"/>
                </a:lnTo>
                <a:lnTo>
                  <a:pt x="283146" y="352412"/>
                </a:lnTo>
                <a:lnTo>
                  <a:pt x="305498" y="314528"/>
                </a:lnTo>
                <a:lnTo>
                  <a:pt x="327621" y="286512"/>
                </a:lnTo>
                <a:lnTo>
                  <a:pt x="336130" y="273964"/>
                </a:lnTo>
                <a:lnTo>
                  <a:pt x="354520" y="231775"/>
                </a:lnTo>
                <a:lnTo>
                  <a:pt x="361950" y="184531"/>
                </a:lnTo>
                <a:lnTo>
                  <a:pt x="361950" y="17832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598637" y="3303309"/>
            <a:ext cx="4472305" cy="582295"/>
            <a:chOff x="1598637" y="3303309"/>
            <a:chExt cx="4472305" cy="582295"/>
          </a:xfrm>
        </p:grpSpPr>
        <p:sp>
          <p:nvSpPr>
            <p:cNvPr id="18" name="object 18"/>
            <p:cNvSpPr/>
            <p:nvPr/>
          </p:nvSpPr>
          <p:spPr>
            <a:xfrm>
              <a:off x="5486400" y="3428999"/>
              <a:ext cx="584200" cy="368300"/>
            </a:xfrm>
            <a:custGeom>
              <a:avLst/>
              <a:gdLst/>
              <a:ahLst/>
              <a:cxnLst/>
              <a:rect l="l" t="t" r="r" b="b"/>
              <a:pathLst>
                <a:path w="584200" h="368300">
                  <a:moveTo>
                    <a:pt x="184150" y="63500"/>
                  </a:moveTo>
                  <a:lnTo>
                    <a:pt x="179400" y="38798"/>
                  </a:lnTo>
                  <a:lnTo>
                    <a:pt x="166458" y="18605"/>
                  </a:lnTo>
                  <a:lnTo>
                    <a:pt x="147281" y="5003"/>
                  </a:lnTo>
                  <a:lnTo>
                    <a:pt x="123825" y="0"/>
                  </a:lnTo>
                  <a:lnTo>
                    <a:pt x="100355" y="5003"/>
                  </a:lnTo>
                  <a:lnTo>
                    <a:pt x="81178" y="18605"/>
                  </a:lnTo>
                  <a:lnTo>
                    <a:pt x="68237" y="38798"/>
                  </a:lnTo>
                  <a:lnTo>
                    <a:pt x="63500" y="63500"/>
                  </a:lnTo>
                  <a:lnTo>
                    <a:pt x="68237" y="88214"/>
                  </a:lnTo>
                  <a:lnTo>
                    <a:pt x="81178" y="108407"/>
                  </a:lnTo>
                  <a:lnTo>
                    <a:pt x="100355" y="122008"/>
                  </a:lnTo>
                  <a:lnTo>
                    <a:pt x="123825" y="127000"/>
                  </a:lnTo>
                  <a:lnTo>
                    <a:pt x="147281" y="122008"/>
                  </a:lnTo>
                  <a:lnTo>
                    <a:pt x="166458" y="108407"/>
                  </a:lnTo>
                  <a:lnTo>
                    <a:pt x="179400" y="88214"/>
                  </a:lnTo>
                  <a:lnTo>
                    <a:pt x="184150" y="63500"/>
                  </a:lnTo>
                  <a:close/>
                </a:path>
                <a:path w="584200" h="368300">
                  <a:moveTo>
                    <a:pt x="228600" y="227838"/>
                  </a:moveTo>
                  <a:lnTo>
                    <a:pt x="218160" y="214388"/>
                  </a:lnTo>
                  <a:lnTo>
                    <a:pt x="210197" y="199478"/>
                  </a:lnTo>
                  <a:lnTo>
                    <a:pt x="205105" y="183248"/>
                  </a:lnTo>
                  <a:lnTo>
                    <a:pt x="203327" y="165862"/>
                  </a:lnTo>
                  <a:lnTo>
                    <a:pt x="203327" y="162941"/>
                  </a:lnTo>
                  <a:lnTo>
                    <a:pt x="190728" y="158229"/>
                  </a:lnTo>
                  <a:lnTo>
                    <a:pt x="153187" y="148691"/>
                  </a:lnTo>
                  <a:lnTo>
                    <a:pt x="126238" y="146050"/>
                  </a:lnTo>
                  <a:lnTo>
                    <a:pt x="113360" y="146583"/>
                  </a:lnTo>
                  <a:lnTo>
                    <a:pt x="74295" y="154571"/>
                  </a:lnTo>
                  <a:lnTo>
                    <a:pt x="26784" y="175158"/>
                  </a:lnTo>
                  <a:lnTo>
                    <a:pt x="0" y="209550"/>
                  </a:lnTo>
                  <a:lnTo>
                    <a:pt x="0" y="273050"/>
                  </a:lnTo>
                  <a:lnTo>
                    <a:pt x="151511" y="273050"/>
                  </a:lnTo>
                  <a:lnTo>
                    <a:pt x="155702" y="267462"/>
                  </a:lnTo>
                  <a:lnTo>
                    <a:pt x="158496" y="264541"/>
                  </a:lnTo>
                  <a:lnTo>
                    <a:pt x="164084" y="260350"/>
                  </a:lnTo>
                  <a:lnTo>
                    <a:pt x="179298" y="250329"/>
                  </a:lnTo>
                  <a:lnTo>
                    <a:pt x="195287" y="241477"/>
                  </a:lnTo>
                  <a:lnTo>
                    <a:pt x="211797" y="233946"/>
                  </a:lnTo>
                  <a:lnTo>
                    <a:pt x="228600" y="227838"/>
                  </a:lnTo>
                  <a:close/>
                </a:path>
                <a:path w="584200" h="368300">
                  <a:moveTo>
                    <a:pt x="355600" y="165100"/>
                  </a:moveTo>
                  <a:lnTo>
                    <a:pt x="350596" y="140398"/>
                  </a:lnTo>
                  <a:lnTo>
                    <a:pt x="336994" y="120205"/>
                  </a:lnTo>
                  <a:lnTo>
                    <a:pt x="316801" y="106603"/>
                  </a:lnTo>
                  <a:lnTo>
                    <a:pt x="292100" y="101600"/>
                  </a:lnTo>
                  <a:lnTo>
                    <a:pt x="267385" y="106603"/>
                  </a:lnTo>
                  <a:lnTo>
                    <a:pt x="247205" y="120205"/>
                  </a:lnTo>
                  <a:lnTo>
                    <a:pt x="233591" y="140398"/>
                  </a:lnTo>
                  <a:lnTo>
                    <a:pt x="228600" y="165100"/>
                  </a:lnTo>
                  <a:lnTo>
                    <a:pt x="233591" y="189814"/>
                  </a:lnTo>
                  <a:lnTo>
                    <a:pt x="247205" y="209994"/>
                  </a:lnTo>
                  <a:lnTo>
                    <a:pt x="267385" y="223608"/>
                  </a:lnTo>
                  <a:lnTo>
                    <a:pt x="292100" y="228600"/>
                  </a:lnTo>
                  <a:lnTo>
                    <a:pt x="316801" y="223608"/>
                  </a:lnTo>
                  <a:lnTo>
                    <a:pt x="336994" y="209994"/>
                  </a:lnTo>
                  <a:lnTo>
                    <a:pt x="350596" y="189814"/>
                  </a:lnTo>
                  <a:lnTo>
                    <a:pt x="355600" y="165100"/>
                  </a:lnTo>
                  <a:close/>
                </a:path>
                <a:path w="584200" h="368300">
                  <a:moveTo>
                    <a:pt x="419100" y="304800"/>
                  </a:moveTo>
                  <a:lnTo>
                    <a:pt x="392747" y="269621"/>
                  </a:lnTo>
                  <a:lnTo>
                    <a:pt x="344297" y="249809"/>
                  </a:lnTo>
                  <a:lnTo>
                    <a:pt x="305790" y="242023"/>
                  </a:lnTo>
                  <a:lnTo>
                    <a:pt x="292100" y="241300"/>
                  </a:lnTo>
                  <a:lnTo>
                    <a:pt x="279184" y="241833"/>
                  </a:lnTo>
                  <a:lnTo>
                    <a:pt x="239903" y="249809"/>
                  </a:lnTo>
                  <a:lnTo>
                    <a:pt x="192036" y="270205"/>
                  </a:lnTo>
                  <a:lnTo>
                    <a:pt x="165100" y="304800"/>
                  </a:lnTo>
                  <a:lnTo>
                    <a:pt x="165100" y="368300"/>
                  </a:lnTo>
                  <a:lnTo>
                    <a:pt x="419100" y="368300"/>
                  </a:lnTo>
                  <a:lnTo>
                    <a:pt x="419100" y="304800"/>
                  </a:lnTo>
                  <a:close/>
                </a:path>
                <a:path w="584200" h="368300">
                  <a:moveTo>
                    <a:pt x="520700" y="63500"/>
                  </a:moveTo>
                  <a:lnTo>
                    <a:pt x="515950" y="38798"/>
                  </a:lnTo>
                  <a:lnTo>
                    <a:pt x="503008" y="18605"/>
                  </a:lnTo>
                  <a:lnTo>
                    <a:pt x="483831" y="5003"/>
                  </a:lnTo>
                  <a:lnTo>
                    <a:pt x="460375" y="0"/>
                  </a:lnTo>
                  <a:lnTo>
                    <a:pt x="436905" y="5003"/>
                  </a:lnTo>
                  <a:lnTo>
                    <a:pt x="417728" y="18605"/>
                  </a:lnTo>
                  <a:lnTo>
                    <a:pt x="404787" y="38798"/>
                  </a:lnTo>
                  <a:lnTo>
                    <a:pt x="400050" y="63500"/>
                  </a:lnTo>
                  <a:lnTo>
                    <a:pt x="404787" y="88214"/>
                  </a:lnTo>
                  <a:lnTo>
                    <a:pt x="417728" y="108407"/>
                  </a:lnTo>
                  <a:lnTo>
                    <a:pt x="436905" y="122008"/>
                  </a:lnTo>
                  <a:lnTo>
                    <a:pt x="460375" y="127000"/>
                  </a:lnTo>
                  <a:lnTo>
                    <a:pt x="483831" y="122008"/>
                  </a:lnTo>
                  <a:lnTo>
                    <a:pt x="503008" y="108407"/>
                  </a:lnTo>
                  <a:lnTo>
                    <a:pt x="515950" y="88214"/>
                  </a:lnTo>
                  <a:lnTo>
                    <a:pt x="520700" y="63500"/>
                  </a:lnTo>
                  <a:close/>
                </a:path>
                <a:path w="584200" h="368300">
                  <a:moveTo>
                    <a:pt x="584200" y="209550"/>
                  </a:moveTo>
                  <a:lnTo>
                    <a:pt x="557999" y="174371"/>
                  </a:lnTo>
                  <a:lnTo>
                    <a:pt x="509905" y="154571"/>
                  </a:lnTo>
                  <a:lnTo>
                    <a:pt x="471614" y="146773"/>
                  </a:lnTo>
                  <a:lnTo>
                    <a:pt x="457962" y="146050"/>
                  </a:lnTo>
                  <a:lnTo>
                    <a:pt x="445147" y="146583"/>
                  </a:lnTo>
                  <a:lnTo>
                    <a:pt x="406146" y="154571"/>
                  </a:lnTo>
                  <a:lnTo>
                    <a:pt x="380873" y="164338"/>
                  </a:lnTo>
                  <a:lnTo>
                    <a:pt x="380873" y="165862"/>
                  </a:lnTo>
                  <a:lnTo>
                    <a:pt x="379082" y="183451"/>
                  </a:lnTo>
                  <a:lnTo>
                    <a:pt x="373989" y="199999"/>
                  </a:lnTo>
                  <a:lnTo>
                    <a:pt x="366026" y="214985"/>
                  </a:lnTo>
                  <a:lnTo>
                    <a:pt x="355600" y="227838"/>
                  </a:lnTo>
                  <a:lnTo>
                    <a:pt x="374548" y="234734"/>
                  </a:lnTo>
                  <a:lnTo>
                    <a:pt x="391515" y="242531"/>
                  </a:lnTo>
                  <a:lnTo>
                    <a:pt x="406654" y="251117"/>
                  </a:lnTo>
                  <a:lnTo>
                    <a:pt x="420116" y="260350"/>
                  </a:lnTo>
                  <a:lnTo>
                    <a:pt x="424307" y="264541"/>
                  </a:lnTo>
                  <a:lnTo>
                    <a:pt x="428498" y="267462"/>
                  </a:lnTo>
                  <a:lnTo>
                    <a:pt x="431292" y="273050"/>
                  </a:lnTo>
                  <a:lnTo>
                    <a:pt x="584200" y="273050"/>
                  </a:lnTo>
                  <a:lnTo>
                    <a:pt x="584200" y="20955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8637" y="3303309"/>
              <a:ext cx="587576" cy="581843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2021.</a:t>
            </a:r>
            <a:r>
              <a:rPr spc="-40" dirty="0"/>
              <a:t> </a:t>
            </a:r>
            <a:r>
              <a:rPr spc="-10" dirty="0"/>
              <a:t>04.</a:t>
            </a:r>
            <a:r>
              <a:rPr spc="-40" dirty="0"/>
              <a:t> </a:t>
            </a:r>
            <a:r>
              <a:rPr spc="-10" dirty="0"/>
              <a:t>19.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672" y="404812"/>
            <a:ext cx="6205220" cy="54641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628" y="4123763"/>
            <a:ext cx="11518258" cy="1774080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27050" y="1397000"/>
          <a:ext cx="11214100" cy="2667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119761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2400" b="1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HATÁSOK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81280" marB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333E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2400" b="1" spc="1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AKCIÓK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77470" marB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758E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2400" b="1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KÖVETKEZTETÉSEK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77470" marB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252E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5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60070" indent="-285750">
                        <a:lnSpc>
                          <a:spcPct val="100000"/>
                        </a:lnSpc>
                        <a:buChar char="•"/>
                        <a:tabLst>
                          <a:tab pos="559435" algn="l"/>
                          <a:tab pos="560070" algn="l"/>
                        </a:tabLst>
                      </a:pPr>
                      <a:r>
                        <a:rPr sz="9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30-50%-kal</a:t>
                      </a:r>
                      <a:r>
                        <a:rPr sz="900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megugró </a:t>
                      </a:r>
                      <a:r>
                        <a:rPr sz="9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sávszélesség</a:t>
                      </a:r>
                      <a:r>
                        <a:rPr sz="9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rövid</a:t>
                      </a:r>
                      <a:r>
                        <a:rPr sz="9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időn</a:t>
                      </a:r>
                      <a:r>
                        <a:rPr sz="9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belül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60070" indent="-285750">
                        <a:lnSpc>
                          <a:spcPct val="100000"/>
                        </a:lnSpc>
                        <a:spcBef>
                          <a:spcPts val="620"/>
                        </a:spcBef>
                        <a:buChar char="•"/>
                        <a:tabLst>
                          <a:tab pos="559435" algn="l"/>
                          <a:tab pos="560070" algn="l"/>
                        </a:tabLst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Regge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900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cs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ú</a:t>
                      </a:r>
                      <a:r>
                        <a:rPr sz="9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cs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9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ő</a:t>
                      </a:r>
                      <a:r>
                        <a:rPr sz="9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9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eg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ené</a:t>
                      </a:r>
                      <a:r>
                        <a:rPr sz="9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 e</a:t>
                      </a:r>
                      <a:r>
                        <a:rPr sz="9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900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ll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60070" indent="-285750">
                        <a:lnSpc>
                          <a:spcPct val="100000"/>
                        </a:lnSpc>
                        <a:spcBef>
                          <a:spcPts val="625"/>
                        </a:spcBef>
                        <a:buChar char="•"/>
                        <a:tabLst>
                          <a:tab pos="559435" algn="l"/>
                          <a:tab pos="560070" algn="l"/>
                        </a:tabLst>
                      </a:pPr>
                      <a:r>
                        <a:rPr sz="9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Hétvége-hétköznap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közötti</a:t>
                      </a:r>
                      <a:r>
                        <a:rPr sz="900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különbség</a:t>
                      </a:r>
                      <a:r>
                        <a:rPr sz="9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eltűnése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60070" indent="-285750">
                        <a:lnSpc>
                          <a:spcPct val="100000"/>
                        </a:lnSpc>
                        <a:spcBef>
                          <a:spcPts val="570"/>
                        </a:spcBef>
                        <a:buChar char="•"/>
                        <a:tabLst>
                          <a:tab pos="559435" algn="l"/>
                          <a:tab pos="560070" algn="l"/>
                        </a:tabLst>
                      </a:pPr>
                      <a:r>
                        <a:rPr sz="9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Nemzetközi</a:t>
                      </a:r>
                      <a:r>
                        <a:rPr sz="9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forgalmak </a:t>
                      </a:r>
                      <a:r>
                        <a:rPr sz="9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arányának</a:t>
                      </a:r>
                      <a:r>
                        <a:rPr sz="900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növekedése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60070" indent="-285750">
                        <a:lnSpc>
                          <a:spcPct val="100000"/>
                        </a:lnSpc>
                        <a:spcBef>
                          <a:spcPts val="620"/>
                        </a:spcBef>
                        <a:buChar char="•"/>
                        <a:tabLst>
                          <a:tab pos="559435" algn="l"/>
                          <a:tab pos="560070" algn="l"/>
                        </a:tabLst>
                      </a:pPr>
                      <a:r>
                        <a:rPr sz="9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Internet</a:t>
                      </a:r>
                      <a:r>
                        <a:rPr sz="900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szolgáltatások</a:t>
                      </a:r>
                      <a:r>
                        <a:rPr sz="9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kritikussá</a:t>
                      </a:r>
                      <a:r>
                        <a:rPr sz="900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válása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60070" indent="-285750">
                        <a:lnSpc>
                          <a:spcPct val="100000"/>
                        </a:lnSpc>
                        <a:spcBef>
                          <a:spcPts val="575"/>
                        </a:spcBef>
                        <a:buChar char="•"/>
                        <a:tabLst>
                          <a:tab pos="559435" algn="l"/>
                          <a:tab pos="560070" algn="l"/>
                        </a:tabLst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Szaporodó</a:t>
                      </a:r>
                      <a:r>
                        <a:rPr sz="9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volumetrikus</a:t>
                      </a:r>
                      <a:r>
                        <a:rPr sz="9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DDoS</a:t>
                      </a:r>
                      <a:r>
                        <a:rPr sz="900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támadások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60070" indent="-285750">
                        <a:lnSpc>
                          <a:spcPct val="100000"/>
                        </a:lnSpc>
                        <a:spcBef>
                          <a:spcPts val="620"/>
                        </a:spcBef>
                        <a:buChar char="•"/>
                        <a:tabLst>
                          <a:tab pos="559435" algn="l"/>
                          <a:tab pos="560070" algn="l"/>
                        </a:tabLst>
                      </a:pPr>
                      <a:r>
                        <a:rPr sz="9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9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ö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</a:t>
                      </a:r>
                      <a:r>
                        <a:rPr sz="9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s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á</a:t>
                      </a:r>
                      <a:r>
                        <a:rPr sz="9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vs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zé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9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ss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ég</a:t>
                      </a:r>
                      <a:r>
                        <a:rPr sz="9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és</a:t>
                      </a:r>
                      <a:r>
                        <a:rPr sz="900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é</a:t>
                      </a:r>
                      <a:r>
                        <a:rPr sz="9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ek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5B70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60705" marR="617220" indent="-285750">
                        <a:lnSpc>
                          <a:spcPct val="101800"/>
                        </a:lnSpc>
                        <a:buChar char="•"/>
                        <a:tabLst>
                          <a:tab pos="560705" algn="l"/>
                          <a:tab pos="561340" algn="l"/>
                        </a:tabLst>
                      </a:pPr>
                      <a:r>
                        <a:rPr sz="9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Internet</a:t>
                      </a:r>
                      <a:r>
                        <a:rPr sz="900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upstream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szerződések</a:t>
                      </a:r>
                      <a:r>
                        <a:rPr sz="9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újrakötése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(flat-rate </a:t>
                      </a:r>
                      <a:r>
                        <a:rPr sz="900" spc="-2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helyett</a:t>
                      </a:r>
                      <a:r>
                        <a:rPr sz="9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burst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opció)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60705" marR="500380" indent="-285750">
                        <a:lnSpc>
                          <a:spcPts val="1050"/>
                        </a:lnSpc>
                        <a:spcBef>
                          <a:spcPts val="685"/>
                        </a:spcBef>
                        <a:buChar char="•"/>
                        <a:tabLst>
                          <a:tab pos="560705" algn="l"/>
                          <a:tab pos="561340" algn="l"/>
                        </a:tabLst>
                      </a:pPr>
                      <a:r>
                        <a:rPr sz="900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9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legnagyobb </a:t>
                      </a:r>
                      <a:r>
                        <a:rPr sz="9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forgalmi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források </a:t>
                      </a:r>
                      <a:r>
                        <a:rPr sz="9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(autonóm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hálózatok) </a:t>
                      </a:r>
                      <a:r>
                        <a:rPr sz="900" spc="-2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beazonosítása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60705" marR="631825" indent="-285750">
                        <a:lnSpc>
                          <a:spcPts val="1050"/>
                        </a:lnSpc>
                        <a:spcBef>
                          <a:spcPts val="650"/>
                        </a:spcBef>
                        <a:buChar char="•"/>
                        <a:tabLst>
                          <a:tab pos="560705" algn="l"/>
                          <a:tab pos="561340" algn="l"/>
                        </a:tabLst>
                      </a:pPr>
                      <a:r>
                        <a:rPr sz="9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Meglévő</a:t>
                      </a:r>
                      <a:r>
                        <a:rPr sz="9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privat-peering</a:t>
                      </a:r>
                      <a:r>
                        <a:rPr sz="900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kapacitások</a:t>
                      </a:r>
                      <a:r>
                        <a:rPr sz="900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bővítése,</a:t>
                      </a:r>
                      <a:r>
                        <a:rPr sz="9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újak </a:t>
                      </a:r>
                      <a:r>
                        <a:rPr sz="900" spc="-2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kialakítása</a:t>
                      </a:r>
                      <a:r>
                        <a:rPr sz="900" spc="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(Google,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Amazon,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Microsoft,</a:t>
                      </a:r>
                      <a:r>
                        <a:rPr sz="90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stb.)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60705" marR="283845" indent="-285750">
                        <a:lnSpc>
                          <a:spcPct val="101899"/>
                        </a:lnSpc>
                        <a:spcBef>
                          <a:spcPts val="570"/>
                        </a:spcBef>
                        <a:buChar char="•"/>
                        <a:tabLst>
                          <a:tab pos="560705" algn="l"/>
                          <a:tab pos="561340" algn="l"/>
                        </a:tabLst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Gerinchálózati</a:t>
                      </a:r>
                      <a:r>
                        <a:rPr sz="900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linkek</a:t>
                      </a:r>
                      <a:r>
                        <a:rPr sz="900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megerősítése,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új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100Gbps </a:t>
                      </a:r>
                      <a:r>
                        <a:rPr sz="9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kapcsolatok </a:t>
                      </a:r>
                      <a:r>
                        <a:rPr sz="9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kialakítása,</a:t>
                      </a:r>
                      <a:r>
                        <a:rPr sz="900" spc="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x </a:t>
                      </a:r>
                      <a:r>
                        <a:rPr sz="9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10Gbps</a:t>
                      </a:r>
                      <a:r>
                        <a:rPr sz="9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kapcsolatok bővítése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60705" indent="-286385">
                        <a:lnSpc>
                          <a:spcPct val="100000"/>
                        </a:lnSpc>
                        <a:spcBef>
                          <a:spcPts val="575"/>
                        </a:spcBef>
                        <a:buChar char="•"/>
                        <a:tabLst>
                          <a:tab pos="560705" algn="l"/>
                          <a:tab pos="561340" algn="l"/>
                        </a:tabLst>
                      </a:pPr>
                      <a:r>
                        <a:rPr sz="9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Qos</a:t>
                      </a:r>
                      <a:r>
                        <a:rPr sz="9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felülvizsgálata,</a:t>
                      </a:r>
                      <a:r>
                        <a:rPr sz="900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finomhangolása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60705" indent="-286385">
                        <a:lnSpc>
                          <a:spcPct val="100000"/>
                        </a:lnSpc>
                        <a:spcBef>
                          <a:spcPts val="620"/>
                        </a:spcBef>
                        <a:buChar char="•"/>
                        <a:tabLst>
                          <a:tab pos="560705" algn="l"/>
                          <a:tab pos="561340" algn="l"/>
                        </a:tabLst>
                      </a:pPr>
                      <a:r>
                        <a:rPr sz="9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DDoS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védelem</a:t>
                      </a:r>
                      <a:r>
                        <a:rPr sz="9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bekapcsolás</a:t>
                      </a:r>
                      <a:r>
                        <a:rPr sz="9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ügyféligény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esetén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9C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64515" indent="-286385">
                        <a:lnSpc>
                          <a:spcPct val="100000"/>
                        </a:lnSpc>
                        <a:buChar char="•"/>
                        <a:tabLst>
                          <a:tab pos="564515" algn="l"/>
                          <a:tab pos="565150" algn="l"/>
                        </a:tabLst>
                      </a:pPr>
                      <a:r>
                        <a:rPr sz="9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Kapacitás</a:t>
                      </a:r>
                      <a:r>
                        <a:rPr sz="900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gazdálkodás</a:t>
                      </a:r>
                      <a:r>
                        <a:rPr sz="900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kulcsfontosságú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64515" indent="-286385">
                        <a:lnSpc>
                          <a:spcPct val="100000"/>
                        </a:lnSpc>
                        <a:spcBef>
                          <a:spcPts val="620"/>
                        </a:spcBef>
                        <a:buChar char="•"/>
                        <a:tabLst>
                          <a:tab pos="564515" algn="l"/>
                          <a:tab pos="565150" algn="l"/>
                        </a:tabLst>
                      </a:pPr>
                      <a:r>
                        <a:rPr sz="9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Kapacitás</a:t>
                      </a:r>
                      <a:r>
                        <a:rPr sz="900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tartalékok</a:t>
                      </a:r>
                      <a:r>
                        <a:rPr sz="900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fenntartása</a:t>
                      </a:r>
                      <a:r>
                        <a:rPr sz="900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nélkülözhetetlen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64515" indent="-286385">
                        <a:lnSpc>
                          <a:spcPct val="100000"/>
                        </a:lnSpc>
                        <a:spcBef>
                          <a:spcPts val="625"/>
                        </a:spcBef>
                        <a:buChar char="•"/>
                        <a:tabLst>
                          <a:tab pos="564515" algn="l"/>
                          <a:tab pos="565150" algn="l"/>
                        </a:tabLst>
                      </a:pPr>
                      <a:r>
                        <a:rPr sz="9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Fejlesztési</a:t>
                      </a:r>
                      <a:r>
                        <a:rPr sz="900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készletek</a:t>
                      </a:r>
                      <a:r>
                        <a:rPr sz="9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elkülönítése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indokolt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64515" indent="-286385">
                        <a:lnSpc>
                          <a:spcPct val="100000"/>
                        </a:lnSpc>
                        <a:spcBef>
                          <a:spcPts val="570"/>
                        </a:spcBef>
                        <a:buChar char="•"/>
                        <a:tabLst>
                          <a:tab pos="564515" algn="l"/>
                          <a:tab pos="565150" algn="l"/>
                        </a:tabLst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alma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900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900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9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9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ze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9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ő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é</a:t>
                      </a:r>
                      <a:r>
                        <a:rPr sz="9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9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áltá</a:t>
                      </a:r>
                      <a:r>
                        <a:rPr sz="9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645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bővítési</a:t>
                      </a:r>
                      <a:r>
                        <a:rPr sz="9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opcióval</a:t>
                      </a:r>
                      <a:r>
                        <a:rPr sz="9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szükséges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64515" indent="-286385">
                        <a:lnSpc>
                          <a:spcPct val="100000"/>
                        </a:lnSpc>
                        <a:spcBef>
                          <a:spcPts val="570"/>
                        </a:spcBef>
                        <a:buChar char="•"/>
                        <a:tabLst>
                          <a:tab pos="564515" algn="l"/>
                          <a:tab pos="565150" algn="l"/>
                        </a:tabLst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Hálózatbiztonság,</a:t>
                      </a:r>
                      <a:r>
                        <a:rPr sz="900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szolgáltatásbiztonság</a:t>
                      </a:r>
                      <a:r>
                        <a:rPr sz="900" spc="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megerősítése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64515" indent="-286385">
                        <a:lnSpc>
                          <a:spcPct val="100000"/>
                        </a:lnSpc>
                        <a:spcBef>
                          <a:spcPts val="625"/>
                        </a:spcBef>
                        <a:buChar char="•"/>
                        <a:tabLst>
                          <a:tab pos="564515" algn="l"/>
                          <a:tab pos="565150" algn="l"/>
                        </a:tabLst>
                      </a:pPr>
                      <a:r>
                        <a:rPr sz="9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DDoS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védelem</a:t>
                      </a:r>
                      <a:r>
                        <a:rPr sz="900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fontosabb</a:t>
                      </a:r>
                      <a:r>
                        <a:rPr sz="9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mint</a:t>
                      </a:r>
                      <a:r>
                        <a:rPr sz="900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bármikor!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333E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2021.</a:t>
            </a:r>
            <a:r>
              <a:rPr spc="-40" dirty="0"/>
              <a:t> </a:t>
            </a:r>
            <a:r>
              <a:rPr spc="-10" dirty="0"/>
              <a:t>04.</a:t>
            </a:r>
            <a:r>
              <a:rPr spc="-40" dirty="0"/>
              <a:t> </a:t>
            </a:r>
            <a:r>
              <a:rPr spc="-10" dirty="0"/>
              <a:t>19.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4207" y="5539740"/>
            <a:ext cx="53276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Az</a:t>
            </a:r>
            <a:r>
              <a:rPr sz="1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MVM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NET</a:t>
            </a:r>
            <a:r>
              <a:rPr sz="1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20" dirty="0">
                <a:solidFill>
                  <a:srgbClr val="FFFFFF"/>
                </a:solidFill>
                <a:latin typeface="Arial"/>
                <a:cs typeface="Arial"/>
              </a:rPr>
              <a:t>két</a:t>
            </a:r>
            <a:r>
              <a:rPr sz="1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35" dirty="0">
                <a:solidFill>
                  <a:srgbClr val="FFFFFF"/>
                </a:solidFill>
                <a:latin typeface="Arial"/>
                <a:cs typeface="Arial"/>
              </a:rPr>
              <a:t>„Internet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srgbClr val="FFFFFF"/>
                </a:solidFill>
                <a:latin typeface="Arial"/>
                <a:cs typeface="Arial"/>
              </a:rPr>
              <a:t>Edge”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 routerének</a:t>
            </a:r>
            <a:r>
              <a:rPr sz="1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összesített</a:t>
            </a:r>
            <a:r>
              <a:rPr sz="1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forgalma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pandémia</a:t>
            </a:r>
            <a:r>
              <a:rPr sz="10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időszaka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 alatt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672" y="404812"/>
            <a:ext cx="1902460" cy="54641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60190" y="1185622"/>
            <a:ext cx="5614670" cy="136144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400" b="1" dirty="0">
                <a:solidFill>
                  <a:srgbClr val="784E90"/>
                </a:solidFill>
                <a:latin typeface="Trebuchet MS"/>
                <a:cs typeface="Trebuchet MS"/>
              </a:rPr>
              <a:t>HÁLÓZATFEJLESZTÉS</a:t>
            </a:r>
            <a:endParaRPr sz="2400">
              <a:latin typeface="Trebuchet MS"/>
              <a:cs typeface="Trebuchet MS"/>
            </a:endParaRPr>
          </a:p>
          <a:p>
            <a:pPr marL="184150" indent="-171450">
              <a:lnSpc>
                <a:spcPct val="100000"/>
              </a:lnSpc>
              <a:spcBef>
                <a:spcPts val="150"/>
              </a:spcBef>
              <a:buChar char="-"/>
              <a:tabLst>
                <a:tab pos="184150" algn="l"/>
              </a:tabLst>
            </a:pPr>
            <a:r>
              <a:rPr sz="1200" spc="-70" dirty="0">
                <a:solidFill>
                  <a:srgbClr val="6C8496"/>
                </a:solidFill>
                <a:latin typeface="Arial"/>
                <a:cs typeface="Arial"/>
              </a:rPr>
              <a:t>az</a:t>
            </a:r>
            <a:r>
              <a:rPr sz="1200" spc="40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6C8496"/>
                </a:solidFill>
                <a:latin typeface="Arial"/>
                <a:cs typeface="Arial"/>
              </a:rPr>
              <a:t>NTG</a:t>
            </a:r>
            <a:r>
              <a:rPr sz="1200" spc="-10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6C8496"/>
                </a:solidFill>
                <a:latin typeface="Arial"/>
                <a:cs typeface="Arial"/>
              </a:rPr>
              <a:t>földrajzi</a:t>
            </a:r>
            <a:r>
              <a:rPr sz="1200" spc="-10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6C8496"/>
                </a:solidFill>
                <a:latin typeface="Arial"/>
                <a:cs typeface="Arial"/>
              </a:rPr>
              <a:t>kiterjesztése</a:t>
            </a:r>
            <a:r>
              <a:rPr sz="1200" spc="110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6C8496"/>
                </a:solidFill>
                <a:latin typeface="Arial"/>
                <a:cs typeface="Arial"/>
              </a:rPr>
              <a:t>és</a:t>
            </a:r>
            <a:r>
              <a:rPr sz="1200" spc="70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6C8496"/>
                </a:solidFill>
                <a:latin typeface="Arial"/>
                <a:cs typeface="Arial"/>
              </a:rPr>
              <a:t>kapacitásbővítése</a:t>
            </a:r>
            <a:r>
              <a:rPr sz="1200" spc="65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6C8496"/>
                </a:solidFill>
                <a:latin typeface="Arial"/>
                <a:cs typeface="Arial"/>
              </a:rPr>
              <a:t>(járási</a:t>
            </a:r>
            <a:r>
              <a:rPr sz="1200" spc="90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6C8496"/>
                </a:solidFill>
                <a:latin typeface="Arial"/>
                <a:cs typeface="Arial"/>
              </a:rPr>
              <a:t>központ</a:t>
            </a:r>
            <a:r>
              <a:rPr sz="1200" spc="5" dirty="0">
                <a:solidFill>
                  <a:srgbClr val="6C8496"/>
                </a:solidFill>
                <a:latin typeface="Arial"/>
                <a:cs typeface="Arial"/>
              </a:rPr>
              <a:t> aggregációk)</a:t>
            </a:r>
            <a:endParaRPr sz="1200">
              <a:latin typeface="Arial"/>
              <a:cs typeface="Arial"/>
            </a:endParaRPr>
          </a:p>
          <a:p>
            <a:pPr marL="184150" indent="-171450">
              <a:lnSpc>
                <a:spcPts val="1420"/>
              </a:lnSpc>
              <a:spcBef>
                <a:spcPts val="10"/>
              </a:spcBef>
              <a:buChar char="-"/>
              <a:tabLst>
                <a:tab pos="184150" algn="l"/>
              </a:tabLst>
            </a:pPr>
            <a:r>
              <a:rPr sz="1200" spc="-55" dirty="0">
                <a:solidFill>
                  <a:srgbClr val="6C8496"/>
                </a:solidFill>
                <a:latin typeface="Arial"/>
                <a:cs typeface="Arial"/>
              </a:rPr>
              <a:t>KHP</a:t>
            </a:r>
            <a:r>
              <a:rPr sz="1200" spc="-10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6C8496"/>
                </a:solidFill>
                <a:latin typeface="Arial"/>
                <a:cs typeface="Arial"/>
              </a:rPr>
              <a:t>projekt:</a:t>
            </a:r>
            <a:endParaRPr sz="1200">
              <a:latin typeface="Arial"/>
              <a:cs typeface="Arial"/>
            </a:endParaRPr>
          </a:p>
          <a:p>
            <a:pPr marL="279400" lvl="1" indent="-95885">
              <a:lnSpc>
                <a:spcPts val="1420"/>
              </a:lnSpc>
              <a:buChar char="-"/>
              <a:tabLst>
                <a:tab pos="280035" algn="l"/>
              </a:tabLst>
            </a:pPr>
            <a:r>
              <a:rPr sz="1200" spc="-10" dirty="0">
                <a:solidFill>
                  <a:srgbClr val="6C8496"/>
                </a:solidFill>
                <a:latin typeface="Arial"/>
                <a:cs typeface="Arial"/>
              </a:rPr>
              <a:t>28</a:t>
            </a:r>
            <a:r>
              <a:rPr sz="1200" spc="-5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70" dirty="0">
                <a:solidFill>
                  <a:srgbClr val="6C8496"/>
                </a:solidFill>
                <a:latin typeface="Arial"/>
                <a:cs typeface="Arial"/>
              </a:rPr>
              <a:t>db</a:t>
            </a:r>
            <a:r>
              <a:rPr sz="1200" spc="-20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C8496"/>
                </a:solidFill>
                <a:latin typeface="Arial"/>
                <a:cs typeface="Arial"/>
              </a:rPr>
              <a:t>megvalósult</a:t>
            </a:r>
            <a:r>
              <a:rPr sz="1200" spc="40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C8496"/>
                </a:solidFill>
                <a:latin typeface="Arial"/>
                <a:cs typeface="Arial"/>
              </a:rPr>
              <a:t>új</a:t>
            </a:r>
            <a:r>
              <a:rPr sz="1200" spc="25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6C8496"/>
                </a:solidFill>
                <a:latin typeface="Arial"/>
                <a:cs typeface="Arial"/>
              </a:rPr>
              <a:t>járási</a:t>
            </a:r>
            <a:r>
              <a:rPr sz="1200" spc="75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6C8496"/>
                </a:solidFill>
                <a:latin typeface="Arial"/>
                <a:cs typeface="Arial"/>
              </a:rPr>
              <a:t>szintű</a:t>
            </a:r>
            <a:r>
              <a:rPr sz="1200" spc="45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C8496"/>
                </a:solidFill>
                <a:latin typeface="Arial"/>
                <a:cs typeface="Arial"/>
              </a:rPr>
              <a:t>aggregációs</a:t>
            </a:r>
            <a:r>
              <a:rPr sz="1200" spc="5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6C8496"/>
                </a:solidFill>
                <a:latin typeface="Arial"/>
                <a:cs typeface="Arial"/>
              </a:rPr>
              <a:t>csomópont</a:t>
            </a:r>
            <a:endParaRPr sz="1200">
              <a:latin typeface="Arial"/>
              <a:cs typeface="Arial"/>
            </a:endParaRPr>
          </a:p>
          <a:p>
            <a:pPr marL="279400" lvl="1" indent="-95885">
              <a:lnSpc>
                <a:spcPct val="100000"/>
              </a:lnSpc>
              <a:spcBef>
                <a:spcPts val="15"/>
              </a:spcBef>
              <a:buChar char="-"/>
              <a:tabLst>
                <a:tab pos="280035" algn="l"/>
              </a:tabLst>
            </a:pPr>
            <a:r>
              <a:rPr sz="1200" spc="-15" dirty="0">
                <a:solidFill>
                  <a:srgbClr val="6C8496"/>
                </a:solidFill>
                <a:latin typeface="Arial"/>
                <a:cs typeface="Arial"/>
              </a:rPr>
              <a:t>20</a:t>
            </a:r>
            <a:r>
              <a:rPr sz="1200" spc="-10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70" dirty="0">
                <a:solidFill>
                  <a:srgbClr val="6C8496"/>
                </a:solidFill>
                <a:latin typeface="Arial"/>
                <a:cs typeface="Arial"/>
              </a:rPr>
              <a:t>db</a:t>
            </a:r>
            <a:r>
              <a:rPr sz="1200" spc="-20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C8496"/>
                </a:solidFill>
                <a:latin typeface="Arial"/>
                <a:cs typeface="Arial"/>
              </a:rPr>
              <a:t>új</a:t>
            </a:r>
            <a:r>
              <a:rPr sz="1200" spc="20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6C8496"/>
                </a:solidFill>
                <a:latin typeface="Arial"/>
                <a:cs typeface="Arial"/>
              </a:rPr>
              <a:t>járási</a:t>
            </a:r>
            <a:r>
              <a:rPr sz="1200" spc="75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6C8496"/>
                </a:solidFill>
                <a:latin typeface="Arial"/>
                <a:cs typeface="Arial"/>
              </a:rPr>
              <a:t>szintű</a:t>
            </a:r>
            <a:r>
              <a:rPr sz="1200" spc="40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6C8496"/>
                </a:solidFill>
                <a:latin typeface="Arial"/>
                <a:cs typeface="Arial"/>
              </a:rPr>
              <a:t>aggregáció</a:t>
            </a:r>
            <a:r>
              <a:rPr sz="1200" spc="-50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6C8496"/>
                </a:solidFill>
                <a:latin typeface="Arial"/>
                <a:cs typeface="Arial"/>
              </a:rPr>
              <a:t>kialakítása</a:t>
            </a:r>
            <a:r>
              <a:rPr sz="1200" spc="85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C8496"/>
                </a:solidFill>
                <a:latin typeface="Arial"/>
                <a:cs typeface="Arial"/>
              </a:rPr>
              <a:t>2021-ben</a:t>
            </a:r>
            <a:endParaRPr sz="1200">
              <a:latin typeface="Arial"/>
              <a:cs typeface="Arial"/>
            </a:endParaRPr>
          </a:p>
          <a:p>
            <a:pPr marL="279400" lvl="1" indent="-95885">
              <a:lnSpc>
                <a:spcPct val="100000"/>
              </a:lnSpc>
              <a:spcBef>
                <a:spcPts val="10"/>
              </a:spcBef>
              <a:buChar char="-"/>
              <a:tabLst>
                <a:tab pos="280035" algn="l"/>
              </a:tabLst>
            </a:pPr>
            <a:r>
              <a:rPr sz="1200" spc="-50" dirty="0">
                <a:solidFill>
                  <a:srgbClr val="6C8496"/>
                </a:solidFill>
                <a:latin typeface="Arial"/>
                <a:cs typeface="Arial"/>
              </a:rPr>
              <a:t>összesen</a:t>
            </a:r>
            <a:r>
              <a:rPr sz="1200" spc="50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6C8496"/>
                </a:solidFill>
                <a:latin typeface="Arial"/>
                <a:cs typeface="Arial"/>
              </a:rPr>
              <a:t>400</a:t>
            </a:r>
            <a:r>
              <a:rPr sz="1200" spc="45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6C8496"/>
                </a:solidFill>
                <a:latin typeface="Arial"/>
                <a:cs typeface="Arial"/>
              </a:rPr>
              <a:t>km</a:t>
            </a:r>
            <a:r>
              <a:rPr sz="1200" spc="-10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C8496"/>
                </a:solidFill>
                <a:latin typeface="Arial"/>
                <a:cs typeface="Arial"/>
              </a:rPr>
              <a:t>új</a:t>
            </a:r>
            <a:r>
              <a:rPr sz="1200" spc="25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6C8496"/>
                </a:solidFill>
                <a:latin typeface="Arial"/>
                <a:cs typeface="Arial"/>
              </a:rPr>
              <a:t>optikai </a:t>
            </a:r>
            <a:r>
              <a:rPr sz="1200" spc="-10" dirty="0">
                <a:solidFill>
                  <a:srgbClr val="6C8496"/>
                </a:solidFill>
                <a:latin typeface="Arial"/>
                <a:cs typeface="Arial"/>
              </a:rPr>
              <a:t>hálózat</a:t>
            </a:r>
            <a:r>
              <a:rPr sz="1200" spc="40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6C8496"/>
                </a:solidFill>
                <a:latin typeface="Arial"/>
                <a:cs typeface="Arial"/>
              </a:rPr>
              <a:t>építése</a:t>
            </a:r>
            <a:r>
              <a:rPr sz="1200" spc="45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6C8496"/>
                </a:solidFill>
                <a:latin typeface="Arial"/>
                <a:cs typeface="Arial"/>
              </a:rPr>
              <a:t>2022</a:t>
            </a:r>
            <a:r>
              <a:rPr sz="1200" spc="50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6C8496"/>
                </a:solidFill>
                <a:latin typeface="Arial"/>
                <a:cs typeface="Arial"/>
              </a:rPr>
              <a:t>végéig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95190" y="2804008"/>
            <a:ext cx="5848985" cy="99377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400" b="1" spc="120" dirty="0">
                <a:solidFill>
                  <a:srgbClr val="EFB322"/>
                </a:solidFill>
                <a:latin typeface="Trebuchet MS"/>
                <a:cs typeface="Trebuchet MS"/>
              </a:rPr>
              <a:t>KONSZOLIDÁCIÓ</a:t>
            </a:r>
            <a:endParaRPr sz="2400">
              <a:latin typeface="Trebuchet MS"/>
              <a:cs typeface="Trebuchet MS"/>
            </a:endParaRPr>
          </a:p>
          <a:p>
            <a:pPr marL="184150" indent="-171450">
              <a:lnSpc>
                <a:spcPct val="100000"/>
              </a:lnSpc>
              <a:spcBef>
                <a:spcPts val="150"/>
              </a:spcBef>
              <a:buChar char="-"/>
              <a:tabLst>
                <a:tab pos="184150" algn="l"/>
              </a:tabLst>
            </a:pPr>
            <a:r>
              <a:rPr sz="1200" spc="-70" dirty="0">
                <a:solidFill>
                  <a:srgbClr val="6C8496"/>
                </a:solidFill>
                <a:latin typeface="Arial"/>
                <a:cs typeface="Arial"/>
              </a:rPr>
              <a:t>az</a:t>
            </a:r>
            <a:r>
              <a:rPr sz="1200" spc="50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6C8496"/>
                </a:solidFill>
                <a:latin typeface="Arial"/>
                <a:cs typeface="Arial"/>
              </a:rPr>
              <a:t>állami</a:t>
            </a:r>
            <a:r>
              <a:rPr sz="1200" spc="100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6C8496"/>
                </a:solidFill>
                <a:latin typeface="Arial"/>
                <a:cs typeface="Arial"/>
              </a:rPr>
              <a:t>tulajdonú</a:t>
            </a:r>
            <a:r>
              <a:rPr sz="1200" spc="65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6C8496"/>
                </a:solidFill>
                <a:latin typeface="Arial"/>
                <a:cs typeface="Arial"/>
              </a:rPr>
              <a:t>távközlési</a:t>
            </a:r>
            <a:r>
              <a:rPr sz="1200" spc="45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6C8496"/>
                </a:solidFill>
                <a:latin typeface="Arial"/>
                <a:cs typeface="Arial"/>
              </a:rPr>
              <a:t>hálózatok</a:t>
            </a:r>
            <a:r>
              <a:rPr sz="1200" spc="90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6C8496"/>
                </a:solidFill>
                <a:latin typeface="Arial"/>
                <a:cs typeface="Arial"/>
              </a:rPr>
              <a:t>konszolidációjának</a:t>
            </a:r>
            <a:r>
              <a:rPr sz="1200" spc="85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6C8496"/>
                </a:solidFill>
                <a:latin typeface="Arial"/>
                <a:cs typeface="Arial"/>
              </a:rPr>
              <a:t>folytatása</a:t>
            </a:r>
            <a:r>
              <a:rPr sz="1200" spc="114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6C8496"/>
                </a:solidFill>
                <a:latin typeface="Arial"/>
                <a:cs typeface="Arial"/>
              </a:rPr>
              <a:t>(Közút,</a:t>
            </a:r>
            <a:r>
              <a:rPr sz="1200" spc="50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6C8496"/>
                </a:solidFill>
                <a:latin typeface="Arial"/>
                <a:cs typeface="Arial"/>
              </a:rPr>
              <a:t>MÁV)</a:t>
            </a:r>
            <a:endParaRPr sz="1200">
              <a:latin typeface="Arial"/>
              <a:cs typeface="Arial"/>
            </a:endParaRPr>
          </a:p>
          <a:p>
            <a:pPr marL="184150" indent="-171450">
              <a:lnSpc>
                <a:spcPts val="1420"/>
              </a:lnSpc>
              <a:spcBef>
                <a:spcPts val="15"/>
              </a:spcBef>
              <a:buChar char="-"/>
              <a:tabLst>
                <a:tab pos="184150" algn="l"/>
              </a:tabLst>
            </a:pPr>
            <a:r>
              <a:rPr sz="1200" spc="-5" dirty="0">
                <a:solidFill>
                  <a:srgbClr val="6C8496"/>
                </a:solidFill>
                <a:latin typeface="Arial"/>
                <a:cs typeface="Arial"/>
              </a:rPr>
              <a:t>Közút</a:t>
            </a:r>
            <a:r>
              <a:rPr sz="1200" spc="50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6C8496"/>
                </a:solidFill>
                <a:latin typeface="Arial"/>
                <a:cs typeface="Arial"/>
              </a:rPr>
              <a:t>hálózatok</a:t>
            </a:r>
            <a:r>
              <a:rPr sz="1200" spc="75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6C8496"/>
                </a:solidFill>
                <a:latin typeface="Arial"/>
                <a:cs typeface="Arial"/>
              </a:rPr>
              <a:t>vagyonkezelésbe</a:t>
            </a:r>
            <a:r>
              <a:rPr sz="1200" spc="15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6C8496"/>
                </a:solidFill>
                <a:latin typeface="Arial"/>
                <a:cs typeface="Arial"/>
              </a:rPr>
              <a:t>vétele</a:t>
            </a:r>
            <a:endParaRPr sz="1200">
              <a:latin typeface="Arial"/>
              <a:cs typeface="Arial"/>
            </a:endParaRPr>
          </a:p>
          <a:p>
            <a:pPr marL="184150" indent="-171450">
              <a:lnSpc>
                <a:spcPts val="1420"/>
              </a:lnSpc>
              <a:buChar char="-"/>
              <a:tabLst>
                <a:tab pos="184150" algn="l"/>
              </a:tabLst>
            </a:pPr>
            <a:r>
              <a:rPr sz="1200" spc="-10" dirty="0">
                <a:solidFill>
                  <a:srgbClr val="6C8496"/>
                </a:solidFill>
                <a:latin typeface="Arial"/>
                <a:cs typeface="Arial"/>
              </a:rPr>
              <a:t>állami</a:t>
            </a:r>
            <a:r>
              <a:rPr sz="1200" spc="70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6C8496"/>
                </a:solidFill>
                <a:latin typeface="Arial"/>
                <a:cs typeface="Arial"/>
              </a:rPr>
              <a:t>távközlési</a:t>
            </a:r>
            <a:r>
              <a:rPr sz="1200" spc="25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6C8496"/>
                </a:solidFill>
                <a:latin typeface="Arial"/>
                <a:cs typeface="Arial"/>
              </a:rPr>
              <a:t>alapinfrastruktúra</a:t>
            </a:r>
            <a:r>
              <a:rPr sz="1200" spc="195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6C8496"/>
                </a:solidFill>
                <a:latin typeface="Arial"/>
                <a:cs typeface="Arial"/>
              </a:rPr>
              <a:t>biztosítása</a:t>
            </a:r>
            <a:r>
              <a:rPr sz="1200" spc="45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6C8496"/>
                </a:solidFill>
                <a:latin typeface="Arial"/>
                <a:cs typeface="Arial"/>
              </a:rPr>
              <a:t>egy</a:t>
            </a:r>
            <a:r>
              <a:rPr sz="1200" spc="35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6C8496"/>
                </a:solidFill>
                <a:latin typeface="Arial"/>
                <a:cs typeface="Arial"/>
              </a:rPr>
              <a:t>kézben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6685" y="4032146"/>
            <a:ext cx="5809615" cy="117919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400" b="1" spc="300" dirty="0">
                <a:solidFill>
                  <a:srgbClr val="003CA4"/>
                </a:solidFill>
                <a:latin typeface="Trebuchet MS"/>
                <a:cs typeface="Trebuchet MS"/>
              </a:rPr>
              <a:t>D</a:t>
            </a:r>
            <a:r>
              <a:rPr sz="2400" b="1" spc="114" dirty="0">
                <a:solidFill>
                  <a:srgbClr val="003CA4"/>
                </a:solidFill>
                <a:latin typeface="Trebuchet MS"/>
                <a:cs typeface="Trebuchet MS"/>
              </a:rPr>
              <a:t>S</a:t>
            </a:r>
            <a:r>
              <a:rPr sz="2400" b="1" spc="315" dirty="0">
                <a:solidFill>
                  <a:srgbClr val="003CA4"/>
                </a:solidFill>
                <a:latin typeface="Trebuchet MS"/>
                <a:cs typeface="Trebuchet MS"/>
              </a:rPr>
              <a:t>O</a:t>
            </a:r>
            <a:r>
              <a:rPr sz="2400" b="1" spc="-225" dirty="0">
                <a:solidFill>
                  <a:srgbClr val="003CA4"/>
                </a:solidFill>
                <a:latin typeface="Trebuchet MS"/>
                <a:cs typeface="Trebuchet MS"/>
              </a:rPr>
              <a:t> </a:t>
            </a:r>
            <a:r>
              <a:rPr sz="2400" b="1" spc="75" dirty="0">
                <a:solidFill>
                  <a:srgbClr val="003CA4"/>
                </a:solidFill>
                <a:latin typeface="Trebuchet MS"/>
                <a:cs typeface="Trebuchet MS"/>
              </a:rPr>
              <a:t>E</a:t>
            </a:r>
            <a:r>
              <a:rPr sz="2400" b="1" spc="285" dirty="0">
                <a:solidFill>
                  <a:srgbClr val="003CA4"/>
                </a:solidFill>
                <a:latin typeface="Trebuchet MS"/>
                <a:cs typeface="Trebuchet MS"/>
              </a:rPr>
              <a:t>G</a:t>
            </a:r>
            <a:r>
              <a:rPr sz="2400" b="1" spc="-25" dirty="0">
                <a:solidFill>
                  <a:srgbClr val="003CA4"/>
                </a:solidFill>
                <a:latin typeface="Trebuchet MS"/>
                <a:cs typeface="Trebuchet MS"/>
              </a:rPr>
              <a:t>Y</a:t>
            </a:r>
            <a:r>
              <a:rPr sz="2400" b="1" spc="20" dirty="0">
                <a:solidFill>
                  <a:srgbClr val="003CA4"/>
                </a:solidFill>
                <a:latin typeface="Trebuchet MS"/>
                <a:cs typeface="Trebuchet MS"/>
              </a:rPr>
              <a:t>Ü</a:t>
            </a:r>
            <a:r>
              <a:rPr sz="2400" b="1" spc="-120" dirty="0">
                <a:solidFill>
                  <a:srgbClr val="003CA4"/>
                </a:solidFill>
                <a:latin typeface="Trebuchet MS"/>
                <a:cs typeface="Trebuchet MS"/>
              </a:rPr>
              <a:t>TT</a:t>
            </a:r>
            <a:r>
              <a:rPr sz="2400" b="1" spc="360" dirty="0">
                <a:solidFill>
                  <a:srgbClr val="003CA4"/>
                </a:solidFill>
                <a:latin typeface="Trebuchet MS"/>
                <a:cs typeface="Trebuchet MS"/>
              </a:rPr>
              <a:t>M</a:t>
            </a:r>
            <a:r>
              <a:rPr sz="2400" b="1" spc="20" dirty="0">
                <a:solidFill>
                  <a:srgbClr val="003CA4"/>
                </a:solidFill>
                <a:latin typeface="Trebuchet MS"/>
                <a:cs typeface="Trebuchet MS"/>
              </a:rPr>
              <a:t>Ű</a:t>
            </a:r>
            <a:r>
              <a:rPr sz="2400" b="1" spc="15" dirty="0">
                <a:solidFill>
                  <a:srgbClr val="003CA4"/>
                </a:solidFill>
                <a:latin typeface="Trebuchet MS"/>
                <a:cs typeface="Trebuchet MS"/>
              </a:rPr>
              <a:t>K</a:t>
            </a:r>
            <a:r>
              <a:rPr sz="2400" b="1" spc="260" dirty="0">
                <a:solidFill>
                  <a:srgbClr val="003CA4"/>
                </a:solidFill>
                <a:latin typeface="Trebuchet MS"/>
                <a:cs typeface="Trebuchet MS"/>
              </a:rPr>
              <a:t>Ö</a:t>
            </a:r>
            <a:r>
              <a:rPr sz="2400" b="1" spc="204" dirty="0">
                <a:solidFill>
                  <a:srgbClr val="003CA4"/>
                </a:solidFill>
                <a:latin typeface="Trebuchet MS"/>
                <a:cs typeface="Trebuchet MS"/>
              </a:rPr>
              <a:t>D</a:t>
            </a:r>
            <a:r>
              <a:rPr sz="2400" b="1" spc="30" dirty="0">
                <a:solidFill>
                  <a:srgbClr val="003CA4"/>
                </a:solidFill>
                <a:latin typeface="Trebuchet MS"/>
                <a:cs typeface="Trebuchet MS"/>
              </a:rPr>
              <a:t>É</a:t>
            </a:r>
            <a:r>
              <a:rPr sz="2400" b="1" spc="65" dirty="0">
                <a:solidFill>
                  <a:srgbClr val="003CA4"/>
                </a:solidFill>
                <a:latin typeface="Trebuchet MS"/>
                <a:cs typeface="Trebuchet MS"/>
              </a:rPr>
              <a:t>S</a:t>
            </a:r>
            <a:r>
              <a:rPr sz="2400" b="1" spc="30" dirty="0">
                <a:solidFill>
                  <a:srgbClr val="003CA4"/>
                </a:solidFill>
                <a:latin typeface="Trebuchet MS"/>
                <a:cs typeface="Trebuchet MS"/>
              </a:rPr>
              <a:t>EK</a:t>
            </a:r>
            <a:endParaRPr sz="2400">
              <a:latin typeface="Trebuchet MS"/>
              <a:cs typeface="Trebuchet MS"/>
            </a:endParaRPr>
          </a:p>
          <a:p>
            <a:pPr marL="184150" indent="-171450">
              <a:lnSpc>
                <a:spcPct val="100000"/>
              </a:lnSpc>
              <a:spcBef>
                <a:spcPts val="155"/>
              </a:spcBef>
              <a:buChar char="-"/>
              <a:tabLst>
                <a:tab pos="184150" algn="l"/>
              </a:tabLst>
            </a:pPr>
            <a:r>
              <a:rPr sz="1200" spc="-15" dirty="0">
                <a:solidFill>
                  <a:srgbClr val="6C8496"/>
                </a:solidFill>
                <a:latin typeface="Arial"/>
                <a:cs typeface="Arial"/>
              </a:rPr>
              <a:t>DSO-kal</a:t>
            </a:r>
            <a:r>
              <a:rPr sz="1200" spc="20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6C8496"/>
                </a:solidFill>
                <a:latin typeface="Arial"/>
                <a:cs typeface="Arial"/>
              </a:rPr>
              <a:t>közös</a:t>
            </a:r>
            <a:r>
              <a:rPr sz="1200" spc="-5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6C8496"/>
                </a:solidFill>
                <a:latin typeface="Arial"/>
                <a:cs typeface="Arial"/>
              </a:rPr>
              <a:t>optikai</a:t>
            </a:r>
            <a:r>
              <a:rPr sz="1200" spc="75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6C8496"/>
                </a:solidFill>
                <a:latin typeface="Arial"/>
                <a:cs typeface="Arial"/>
              </a:rPr>
              <a:t>hálózatfejlesztések</a:t>
            </a:r>
            <a:endParaRPr sz="1200">
              <a:latin typeface="Arial"/>
              <a:cs typeface="Arial"/>
            </a:endParaRPr>
          </a:p>
          <a:p>
            <a:pPr marL="184150" indent="-171450">
              <a:lnSpc>
                <a:spcPts val="1420"/>
              </a:lnSpc>
              <a:spcBef>
                <a:spcPts val="10"/>
              </a:spcBef>
              <a:buChar char="-"/>
              <a:tabLst>
                <a:tab pos="184150" algn="l"/>
              </a:tabLst>
            </a:pPr>
            <a:r>
              <a:rPr sz="1200" dirty="0">
                <a:solidFill>
                  <a:srgbClr val="6C8496"/>
                </a:solidFill>
                <a:latin typeface="Arial"/>
                <a:cs typeface="Arial"/>
              </a:rPr>
              <a:t>üzemviteli</a:t>
            </a:r>
            <a:r>
              <a:rPr sz="1200" spc="25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6C8496"/>
                </a:solidFill>
                <a:latin typeface="Arial"/>
                <a:cs typeface="Arial"/>
              </a:rPr>
              <a:t>optikai</a:t>
            </a:r>
            <a:r>
              <a:rPr sz="1200" spc="35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6C8496"/>
                </a:solidFill>
                <a:latin typeface="Arial"/>
                <a:cs typeface="Arial"/>
              </a:rPr>
              <a:t>távközlési</a:t>
            </a:r>
            <a:r>
              <a:rPr sz="1200" spc="90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6C8496"/>
                </a:solidFill>
                <a:latin typeface="Arial"/>
                <a:cs typeface="Arial"/>
              </a:rPr>
              <a:t>hálózat</a:t>
            </a:r>
            <a:r>
              <a:rPr sz="1200" spc="50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6C8496"/>
                </a:solidFill>
                <a:latin typeface="Arial"/>
                <a:cs typeface="Arial"/>
              </a:rPr>
              <a:t>fejlesztése</a:t>
            </a:r>
            <a:r>
              <a:rPr sz="1200" spc="10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6C8496"/>
                </a:solidFill>
                <a:latin typeface="Arial"/>
                <a:cs typeface="Arial"/>
              </a:rPr>
              <a:t>alállomás</a:t>
            </a:r>
            <a:r>
              <a:rPr sz="1200" spc="114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6C8496"/>
                </a:solidFill>
                <a:latin typeface="Arial"/>
                <a:cs typeface="Arial"/>
              </a:rPr>
              <a:t>fókusszal</a:t>
            </a:r>
            <a:endParaRPr sz="1200">
              <a:latin typeface="Arial"/>
              <a:cs typeface="Arial"/>
            </a:endParaRPr>
          </a:p>
          <a:p>
            <a:pPr marL="184150" indent="-171450">
              <a:lnSpc>
                <a:spcPts val="1420"/>
              </a:lnSpc>
              <a:buChar char="-"/>
              <a:tabLst>
                <a:tab pos="184150" algn="l"/>
              </a:tabLst>
            </a:pPr>
            <a:r>
              <a:rPr sz="1200" spc="-20" dirty="0">
                <a:solidFill>
                  <a:srgbClr val="6C8496"/>
                </a:solidFill>
                <a:latin typeface="Arial"/>
                <a:cs typeface="Arial"/>
              </a:rPr>
              <a:t>KÖF/KIF</a:t>
            </a:r>
            <a:r>
              <a:rPr sz="1200" spc="60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6C8496"/>
                </a:solidFill>
                <a:latin typeface="Arial"/>
                <a:cs typeface="Arial"/>
              </a:rPr>
              <a:t>hálózaton</a:t>
            </a:r>
            <a:r>
              <a:rPr sz="1200" spc="65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6C8496"/>
                </a:solidFill>
                <a:latin typeface="Arial"/>
                <a:cs typeface="Arial"/>
              </a:rPr>
              <a:t>optikai</a:t>
            </a:r>
            <a:r>
              <a:rPr sz="1200" spc="90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6C8496"/>
                </a:solidFill>
                <a:latin typeface="Arial"/>
                <a:cs typeface="Arial"/>
              </a:rPr>
              <a:t>(FTTH)</a:t>
            </a:r>
            <a:r>
              <a:rPr sz="1200" spc="-5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6C8496"/>
                </a:solidFill>
                <a:latin typeface="Arial"/>
                <a:cs typeface="Arial"/>
              </a:rPr>
              <a:t>hálózat</a:t>
            </a:r>
            <a:r>
              <a:rPr sz="1200" spc="60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6C8496"/>
                </a:solidFill>
                <a:latin typeface="Arial"/>
                <a:cs typeface="Arial"/>
              </a:rPr>
              <a:t>építése</a:t>
            </a:r>
            <a:r>
              <a:rPr sz="1200" spc="60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6C8496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6C8496"/>
                </a:solidFill>
                <a:latin typeface="Arial"/>
                <a:cs typeface="Arial"/>
              </a:rPr>
              <a:t>réz</a:t>
            </a:r>
            <a:r>
              <a:rPr sz="1200" spc="45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6C8496"/>
                </a:solidFill>
                <a:latin typeface="Arial"/>
                <a:cs typeface="Arial"/>
              </a:rPr>
              <a:t>alapú</a:t>
            </a:r>
            <a:r>
              <a:rPr sz="1200" spc="10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6C8496"/>
                </a:solidFill>
                <a:latin typeface="Arial"/>
                <a:cs typeface="Arial"/>
              </a:rPr>
              <a:t>hálózatok</a:t>
            </a:r>
            <a:r>
              <a:rPr sz="1200" spc="135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6C8496"/>
                </a:solidFill>
                <a:latin typeface="Arial"/>
                <a:cs typeface="Arial"/>
              </a:rPr>
              <a:t>kiváltására</a:t>
            </a:r>
            <a:endParaRPr sz="12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0"/>
              </a:spcBef>
              <a:buChar char="-"/>
              <a:tabLst>
                <a:tab pos="184150" algn="l"/>
              </a:tabLst>
            </a:pPr>
            <a:r>
              <a:rPr sz="1200" spc="-20" dirty="0">
                <a:solidFill>
                  <a:srgbClr val="6C8496"/>
                </a:solidFill>
                <a:latin typeface="Arial"/>
                <a:cs typeface="Arial"/>
              </a:rPr>
              <a:t>közös</a:t>
            </a:r>
            <a:r>
              <a:rPr sz="1200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6C8496"/>
                </a:solidFill>
                <a:latin typeface="Arial"/>
                <a:cs typeface="Arial"/>
              </a:rPr>
              <a:t>infrastruktúra</a:t>
            </a:r>
            <a:r>
              <a:rPr sz="1200" spc="185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6C8496"/>
                </a:solidFill>
                <a:latin typeface="Arial"/>
                <a:cs typeface="Arial"/>
              </a:rPr>
              <a:t>biztosítása</a:t>
            </a:r>
            <a:r>
              <a:rPr sz="1200" spc="45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6C8496"/>
                </a:solidFill>
                <a:latin typeface="Arial"/>
                <a:cs typeface="Arial"/>
              </a:rPr>
              <a:t>SMART</a:t>
            </a:r>
            <a:r>
              <a:rPr sz="1200" spc="-30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6C8496"/>
                </a:solidFill>
                <a:latin typeface="Arial"/>
                <a:cs typeface="Arial"/>
              </a:rPr>
              <a:t>projektekhez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8304" y="5156771"/>
            <a:ext cx="4495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65" dirty="0">
                <a:solidFill>
                  <a:srgbClr val="92D050"/>
                </a:solidFill>
                <a:latin typeface="Arial"/>
                <a:cs typeface="Arial"/>
              </a:rPr>
              <a:t>5G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8304" y="5541962"/>
            <a:ext cx="4032885" cy="393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2085">
              <a:lnSpc>
                <a:spcPct val="100000"/>
              </a:lnSpc>
              <a:spcBef>
                <a:spcPts val="100"/>
              </a:spcBef>
              <a:buChar char="-"/>
              <a:tabLst>
                <a:tab pos="184785" algn="l"/>
              </a:tabLst>
            </a:pPr>
            <a:r>
              <a:rPr sz="1200" spc="-70" dirty="0">
                <a:solidFill>
                  <a:srgbClr val="6C8496"/>
                </a:solidFill>
                <a:latin typeface="Arial"/>
                <a:cs typeface="Arial"/>
              </a:rPr>
              <a:t>az</a:t>
            </a:r>
            <a:r>
              <a:rPr sz="1200" spc="35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6C8496"/>
                </a:solidFill>
                <a:latin typeface="Arial"/>
                <a:cs typeface="Arial"/>
              </a:rPr>
              <a:t>állami</a:t>
            </a:r>
            <a:r>
              <a:rPr sz="1200" spc="85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6C8496"/>
                </a:solidFill>
                <a:latin typeface="Arial"/>
                <a:cs typeface="Arial"/>
              </a:rPr>
              <a:t>szerepvállalás</a:t>
            </a:r>
            <a:r>
              <a:rPr sz="1200" spc="15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6C8496"/>
                </a:solidFill>
                <a:latin typeface="Arial"/>
                <a:cs typeface="Arial"/>
              </a:rPr>
              <a:t>támogatása</a:t>
            </a:r>
            <a:r>
              <a:rPr sz="1200" spc="204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6C8496"/>
                </a:solidFill>
                <a:latin typeface="Arial"/>
                <a:cs typeface="Arial"/>
              </a:rPr>
              <a:t>az</a:t>
            </a:r>
            <a:r>
              <a:rPr sz="1200" spc="35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6C8496"/>
                </a:solidFill>
                <a:latin typeface="Arial"/>
                <a:cs typeface="Arial"/>
              </a:rPr>
              <a:t>5G</a:t>
            </a:r>
            <a:r>
              <a:rPr sz="1200" spc="-15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6C8496"/>
                </a:solidFill>
                <a:latin typeface="Arial"/>
                <a:cs typeface="Arial"/>
              </a:rPr>
              <a:t>projektekben</a:t>
            </a:r>
            <a:endParaRPr sz="1200">
              <a:latin typeface="Arial"/>
              <a:cs typeface="Arial"/>
            </a:endParaRPr>
          </a:p>
          <a:p>
            <a:pPr marL="184150" indent="-172085">
              <a:lnSpc>
                <a:spcPct val="100000"/>
              </a:lnSpc>
              <a:spcBef>
                <a:spcPts val="15"/>
              </a:spcBef>
              <a:buChar char="-"/>
              <a:tabLst>
                <a:tab pos="184785" algn="l"/>
              </a:tabLst>
            </a:pPr>
            <a:r>
              <a:rPr sz="1200" spc="-10" dirty="0">
                <a:solidFill>
                  <a:srgbClr val="6C8496"/>
                </a:solidFill>
                <a:latin typeface="Arial"/>
                <a:cs typeface="Arial"/>
              </a:rPr>
              <a:t>5G</a:t>
            </a:r>
            <a:r>
              <a:rPr sz="1200" spc="30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6C8496"/>
                </a:solidFill>
                <a:latin typeface="Arial"/>
                <a:cs typeface="Arial"/>
              </a:rPr>
              <a:t>kiscellás</a:t>
            </a:r>
            <a:r>
              <a:rPr sz="1200" spc="15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6C8496"/>
                </a:solidFill>
                <a:latin typeface="Arial"/>
                <a:cs typeface="Arial"/>
              </a:rPr>
              <a:t>mintaprojektekben</a:t>
            </a:r>
            <a:r>
              <a:rPr sz="1200" spc="110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6C8496"/>
                </a:solidFill>
                <a:latin typeface="Arial"/>
                <a:cs typeface="Arial"/>
              </a:rPr>
              <a:t>történő</a:t>
            </a:r>
            <a:r>
              <a:rPr sz="1200" spc="110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6C8496"/>
                </a:solidFill>
                <a:latin typeface="Arial"/>
                <a:cs typeface="Arial"/>
              </a:rPr>
              <a:t>sikeres</a:t>
            </a:r>
            <a:r>
              <a:rPr sz="1200" spc="55" dirty="0">
                <a:solidFill>
                  <a:srgbClr val="6C8496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6C8496"/>
                </a:solidFill>
                <a:latin typeface="Arial"/>
                <a:cs typeface="Arial"/>
              </a:rPr>
              <a:t>részvétel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555750" y="4629150"/>
            <a:ext cx="2193925" cy="1571625"/>
            <a:chOff x="1555750" y="4629150"/>
            <a:chExt cx="2193925" cy="157162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2053" y="4641794"/>
              <a:ext cx="1654336" cy="105105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631950" y="4705350"/>
              <a:ext cx="1517650" cy="847725"/>
            </a:xfrm>
            <a:custGeom>
              <a:avLst/>
              <a:gdLst/>
              <a:ahLst/>
              <a:cxnLst/>
              <a:rect l="l" t="t" r="r" b="b"/>
              <a:pathLst>
                <a:path w="1517650" h="847725">
                  <a:moveTo>
                    <a:pt x="0" y="0"/>
                  </a:moveTo>
                  <a:lnTo>
                    <a:pt x="1517523" y="847216"/>
                  </a:lnTo>
                </a:path>
              </a:pathLst>
            </a:custGeom>
            <a:ln w="1524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11450" y="5137150"/>
              <a:ext cx="828675" cy="8350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33650" y="5080000"/>
              <a:ext cx="1216025" cy="112077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768600" y="5156200"/>
              <a:ext cx="717550" cy="723900"/>
            </a:xfrm>
            <a:custGeom>
              <a:avLst/>
              <a:gdLst/>
              <a:ahLst/>
              <a:cxnLst/>
              <a:rect l="l" t="t" r="r" b="b"/>
              <a:pathLst>
                <a:path w="717550" h="723900">
                  <a:moveTo>
                    <a:pt x="358775" y="0"/>
                  </a:moveTo>
                  <a:lnTo>
                    <a:pt x="310096" y="3304"/>
                  </a:lnTo>
                  <a:lnTo>
                    <a:pt x="263407" y="12929"/>
                  </a:lnTo>
                  <a:lnTo>
                    <a:pt x="219134" y="28444"/>
                  </a:lnTo>
                  <a:lnTo>
                    <a:pt x="177705" y="49417"/>
                  </a:lnTo>
                  <a:lnTo>
                    <a:pt x="139549" y="75417"/>
                  </a:lnTo>
                  <a:lnTo>
                    <a:pt x="105092" y="106013"/>
                  </a:lnTo>
                  <a:lnTo>
                    <a:pt x="74763" y="140773"/>
                  </a:lnTo>
                  <a:lnTo>
                    <a:pt x="48989" y="179267"/>
                  </a:lnTo>
                  <a:lnTo>
                    <a:pt x="28197" y="221063"/>
                  </a:lnTo>
                  <a:lnTo>
                    <a:pt x="12817" y="265729"/>
                  </a:lnTo>
                  <a:lnTo>
                    <a:pt x="3275" y="312835"/>
                  </a:lnTo>
                  <a:lnTo>
                    <a:pt x="0" y="361950"/>
                  </a:lnTo>
                  <a:lnTo>
                    <a:pt x="3275" y="411064"/>
                  </a:lnTo>
                  <a:lnTo>
                    <a:pt x="12817" y="458170"/>
                  </a:lnTo>
                  <a:lnTo>
                    <a:pt x="28197" y="502836"/>
                  </a:lnTo>
                  <a:lnTo>
                    <a:pt x="48989" y="544632"/>
                  </a:lnTo>
                  <a:lnTo>
                    <a:pt x="74763" y="583126"/>
                  </a:lnTo>
                  <a:lnTo>
                    <a:pt x="105092" y="617886"/>
                  </a:lnTo>
                  <a:lnTo>
                    <a:pt x="139549" y="648482"/>
                  </a:lnTo>
                  <a:lnTo>
                    <a:pt x="177705" y="674482"/>
                  </a:lnTo>
                  <a:lnTo>
                    <a:pt x="219134" y="695455"/>
                  </a:lnTo>
                  <a:lnTo>
                    <a:pt x="263407" y="710970"/>
                  </a:lnTo>
                  <a:lnTo>
                    <a:pt x="310096" y="720595"/>
                  </a:lnTo>
                  <a:lnTo>
                    <a:pt x="358775" y="723900"/>
                  </a:lnTo>
                  <a:lnTo>
                    <a:pt x="407453" y="720595"/>
                  </a:lnTo>
                  <a:lnTo>
                    <a:pt x="454142" y="710970"/>
                  </a:lnTo>
                  <a:lnTo>
                    <a:pt x="498415" y="695455"/>
                  </a:lnTo>
                  <a:lnTo>
                    <a:pt x="539844" y="674482"/>
                  </a:lnTo>
                  <a:lnTo>
                    <a:pt x="578000" y="648482"/>
                  </a:lnTo>
                  <a:lnTo>
                    <a:pt x="612457" y="617886"/>
                  </a:lnTo>
                  <a:lnTo>
                    <a:pt x="642786" y="583126"/>
                  </a:lnTo>
                  <a:lnTo>
                    <a:pt x="668560" y="544632"/>
                  </a:lnTo>
                  <a:lnTo>
                    <a:pt x="689352" y="502836"/>
                  </a:lnTo>
                  <a:lnTo>
                    <a:pt x="704732" y="458170"/>
                  </a:lnTo>
                  <a:lnTo>
                    <a:pt x="714274" y="411064"/>
                  </a:lnTo>
                  <a:lnTo>
                    <a:pt x="717550" y="361950"/>
                  </a:lnTo>
                  <a:lnTo>
                    <a:pt x="714274" y="312835"/>
                  </a:lnTo>
                  <a:lnTo>
                    <a:pt x="704732" y="265729"/>
                  </a:lnTo>
                  <a:lnTo>
                    <a:pt x="689352" y="221063"/>
                  </a:lnTo>
                  <a:lnTo>
                    <a:pt x="668560" y="179267"/>
                  </a:lnTo>
                  <a:lnTo>
                    <a:pt x="642786" y="140773"/>
                  </a:lnTo>
                  <a:lnTo>
                    <a:pt x="612457" y="106013"/>
                  </a:lnTo>
                  <a:lnTo>
                    <a:pt x="578000" y="75417"/>
                  </a:lnTo>
                  <a:lnTo>
                    <a:pt x="539844" y="49417"/>
                  </a:lnTo>
                  <a:lnTo>
                    <a:pt x="498415" y="28444"/>
                  </a:lnTo>
                  <a:lnTo>
                    <a:pt x="454142" y="12929"/>
                  </a:lnTo>
                  <a:lnTo>
                    <a:pt x="407453" y="3304"/>
                  </a:lnTo>
                  <a:lnTo>
                    <a:pt x="35877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84450" y="5092700"/>
              <a:ext cx="1114425" cy="1019175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861691" y="5223827"/>
            <a:ext cx="5340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04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0" y="1244600"/>
            <a:ext cx="4333875" cy="4740275"/>
            <a:chOff x="0" y="1244600"/>
            <a:chExt cx="4333875" cy="4740275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244600"/>
              <a:ext cx="2397124" cy="474027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175" y="1279525"/>
              <a:ext cx="2311400" cy="4622800"/>
            </a:xfrm>
            <a:custGeom>
              <a:avLst/>
              <a:gdLst/>
              <a:ahLst/>
              <a:cxnLst/>
              <a:rect l="l" t="t" r="r" b="b"/>
              <a:pathLst>
                <a:path w="2311400" h="4622800">
                  <a:moveTo>
                    <a:pt x="0" y="0"/>
                  </a:moveTo>
                  <a:lnTo>
                    <a:pt x="0" y="340995"/>
                  </a:lnTo>
                  <a:lnTo>
                    <a:pt x="48597" y="341582"/>
                  </a:lnTo>
                  <a:lnTo>
                    <a:pt x="96905" y="343336"/>
                  </a:lnTo>
                  <a:lnTo>
                    <a:pt x="144910" y="346242"/>
                  </a:lnTo>
                  <a:lnTo>
                    <a:pt x="192599" y="350287"/>
                  </a:lnTo>
                  <a:lnTo>
                    <a:pt x="239957" y="355458"/>
                  </a:lnTo>
                  <a:lnTo>
                    <a:pt x="286972" y="361741"/>
                  </a:lnTo>
                  <a:lnTo>
                    <a:pt x="333630" y="369122"/>
                  </a:lnTo>
                  <a:lnTo>
                    <a:pt x="379918" y="377588"/>
                  </a:lnTo>
                  <a:lnTo>
                    <a:pt x="425822" y="387126"/>
                  </a:lnTo>
                  <a:lnTo>
                    <a:pt x="471329" y="397722"/>
                  </a:lnTo>
                  <a:lnTo>
                    <a:pt x="516424" y="409362"/>
                  </a:lnTo>
                  <a:lnTo>
                    <a:pt x="561096" y="422034"/>
                  </a:lnTo>
                  <a:lnTo>
                    <a:pt x="605330" y="435723"/>
                  </a:lnTo>
                  <a:lnTo>
                    <a:pt x="649112" y="450415"/>
                  </a:lnTo>
                  <a:lnTo>
                    <a:pt x="692430" y="466099"/>
                  </a:lnTo>
                  <a:lnTo>
                    <a:pt x="735270" y="482759"/>
                  </a:lnTo>
                  <a:lnTo>
                    <a:pt x="777617" y="500382"/>
                  </a:lnTo>
                  <a:lnTo>
                    <a:pt x="819460" y="518956"/>
                  </a:lnTo>
                  <a:lnTo>
                    <a:pt x="860785" y="538466"/>
                  </a:lnTo>
                  <a:lnTo>
                    <a:pt x="901577" y="558899"/>
                  </a:lnTo>
                  <a:lnTo>
                    <a:pt x="941823" y="580241"/>
                  </a:lnTo>
                  <a:lnTo>
                    <a:pt x="981511" y="602479"/>
                  </a:lnTo>
                  <a:lnTo>
                    <a:pt x="1020626" y="625600"/>
                  </a:lnTo>
                  <a:lnTo>
                    <a:pt x="1059155" y="649589"/>
                  </a:lnTo>
                  <a:lnTo>
                    <a:pt x="1097085" y="674434"/>
                  </a:lnTo>
                  <a:lnTo>
                    <a:pt x="1134402" y="700121"/>
                  </a:lnTo>
                  <a:lnTo>
                    <a:pt x="1171092" y="726636"/>
                  </a:lnTo>
                  <a:lnTo>
                    <a:pt x="1207143" y="753966"/>
                  </a:lnTo>
                  <a:lnTo>
                    <a:pt x="1242540" y="782097"/>
                  </a:lnTo>
                  <a:lnTo>
                    <a:pt x="1277271" y="811016"/>
                  </a:lnTo>
                  <a:lnTo>
                    <a:pt x="1311321" y="840709"/>
                  </a:lnTo>
                  <a:lnTo>
                    <a:pt x="1344677" y="871163"/>
                  </a:lnTo>
                  <a:lnTo>
                    <a:pt x="1377326" y="902365"/>
                  </a:lnTo>
                  <a:lnTo>
                    <a:pt x="1409255" y="934300"/>
                  </a:lnTo>
                  <a:lnTo>
                    <a:pt x="1440449" y="966955"/>
                  </a:lnTo>
                  <a:lnTo>
                    <a:pt x="1470896" y="1000317"/>
                  </a:lnTo>
                  <a:lnTo>
                    <a:pt x="1500582" y="1034373"/>
                  </a:lnTo>
                  <a:lnTo>
                    <a:pt x="1529493" y="1069108"/>
                  </a:lnTo>
                  <a:lnTo>
                    <a:pt x="1557616" y="1104510"/>
                  </a:lnTo>
                  <a:lnTo>
                    <a:pt x="1584937" y="1140564"/>
                  </a:lnTo>
                  <a:lnTo>
                    <a:pt x="1611443" y="1177257"/>
                  </a:lnTo>
                  <a:lnTo>
                    <a:pt x="1637121" y="1214577"/>
                  </a:lnTo>
                  <a:lnTo>
                    <a:pt x="1661957" y="1252508"/>
                  </a:lnTo>
                  <a:lnTo>
                    <a:pt x="1685938" y="1291038"/>
                  </a:lnTo>
                  <a:lnTo>
                    <a:pt x="1709049" y="1330153"/>
                  </a:lnTo>
                  <a:lnTo>
                    <a:pt x="1731279" y="1369840"/>
                  </a:lnTo>
                  <a:lnTo>
                    <a:pt x="1752612" y="1410085"/>
                  </a:lnTo>
                  <a:lnTo>
                    <a:pt x="1773036" y="1450875"/>
                  </a:lnTo>
                  <a:lnTo>
                    <a:pt x="1792538" y="1492196"/>
                  </a:lnTo>
                  <a:lnTo>
                    <a:pt x="1811103" y="1534035"/>
                  </a:lnTo>
                  <a:lnTo>
                    <a:pt x="1828718" y="1576377"/>
                  </a:lnTo>
                  <a:lnTo>
                    <a:pt x="1845370" y="1619211"/>
                  </a:lnTo>
                  <a:lnTo>
                    <a:pt x="1861046" y="1662521"/>
                  </a:lnTo>
                  <a:lnTo>
                    <a:pt x="1875731" y="1706295"/>
                  </a:lnTo>
                  <a:lnTo>
                    <a:pt x="1889412" y="1750519"/>
                  </a:lnTo>
                  <a:lnTo>
                    <a:pt x="1902077" y="1795180"/>
                  </a:lnTo>
                  <a:lnTo>
                    <a:pt x="1913711" y="1840264"/>
                  </a:lnTo>
                  <a:lnTo>
                    <a:pt x="1924301" y="1885757"/>
                  </a:lnTo>
                  <a:lnTo>
                    <a:pt x="1933833" y="1931647"/>
                  </a:lnTo>
                  <a:lnTo>
                    <a:pt x="1942295" y="1977919"/>
                  </a:lnTo>
                  <a:lnTo>
                    <a:pt x="1949671" y="2024560"/>
                  </a:lnTo>
                  <a:lnTo>
                    <a:pt x="1955950" y="2071556"/>
                  </a:lnTo>
                  <a:lnTo>
                    <a:pt x="1961118" y="2118895"/>
                  </a:lnTo>
                  <a:lnTo>
                    <a:pt x="1965161" y="2166562"/>
                  </a:lnTo>
                  <a:lnTo>
                    <a:pt x="1968065" y="2214544"/>
                  </a:lnTo>
                  <a:lnTo>
                    <a:pt x="1969817" y="2262828"/>
                  </a:lnTo>
                  <a:lnTo>
                    <a:pt x="1970405" y="2311400"/>
                  </a:lnTo>
                  <a:lnTo>
                    <a:pt x="1969817" y="2359999"/>
                  </a:lnTo>
                  <a:lnTo>
                    <a:pt x="1968065" y="2408308"/>
                  </a:lnTo>
                  <a:lnTo>
                    <a:pt x="1965161" y="2456315"/>
                  </a:lnTo>
                  <a:lnTo>
                    <a:pt x="1961118" y="2504005"/>
                  </a:lnTo>
                  <a:lnTo>
                    <a:pt x="1955950" y="2551364"/>
                  </a:lnTo>
                  <a:lnTo>
                    <a:pt x="1949671" y="2598381"/>
                  </a:lnTo>
                  <a:lnTo>
                    <a:pt x="1942295" y="2645040"/>
                  </a:lnTo>
                  <a:lnTo>
                    <a:pt x="1933833" y="2691329"/>
                  </a:lnTo>
                  <a:lnTo>
                    <a:pt x="1924301" y="2737234"/>
                  </a:lnTo>
                  <a:lnTo>
                    <a:pt x="1913711" y="2782741"/>
                  </a:lnTo>
                  <a:lnTo>
                    <a:pt x="1902077" y="2827838"/>
                  </a:lnTo>
                  <a:lnTo>
                    <a:pt x="1889412" y="2872510"/>
                  </a:lnTo>
                  <a:lnTo>
                    <a:pt x="1875731" y="2916744"/>
                  </a:lnTo>
                  <a:lnTo>
                    <a:pt x="1861046" y="2960527"/>
                  </a:lnTo>
                  <a:lnTo>
                    <a:pt x="1845370" y="3003845"/>
                  </a:lnTo>
                  <a:lnTo>
                    <a:pt x="1828718" y="3046685"/>
                  </a:lnTo>
                  <a:lnTo>
                    <a:pt x="1811103" y="3089034"/>
                  </a:lnTo>
                  <a:lnTo>
                    <a:pt x="1792538" y="3130877"/>
                  </a:lnTo>
                  <a:lnTo>
                    <a:pt x="1773036" y="3172201"/>
                  </a:lnTo>
                  <a:lnTo>
                    <a:pt x="1752612" y="3212994"/>
                  </a:lnTo>
                  <a:lnTo>
                    <a:pt x="1731279" y="3253240"/>
                  </a:lnTo>
                  <a:lnTo>
                    <a:pt x="1709049" y="3292928"/>
                  </a:lnTo>
                  <a:lnTo>
                    <a:pt x="1685938" y="3332043"/>
                  </a:lnTo>
                  <a:lnTo>
                    <a:pt x="1661957" y="3370572"/>
                  </a:lnTo>
                  <a:lnTo>
                    <a:pt x="1637121" y="3408502"/>
                  </a:lnTo>
                  <a:lnTo>
                    <a:pt x="1611443" y="3445818"/>
                  </a:lnTo>
                  <a:lnTo>
                    <a:pt x="1584937" y="3482509"/>
                  </a:lnTo>
                  <a:lnTo>
                    <a:pt x="1557616" y="3518559"/>
                  </a:lnTo>
                  <a:lnTo>
                    <a:pt x="1529493" y="3553956"/>
                  </a:lnTo>
                  <a:lnTo>
                    <a:pt x="1500582" y="3588686"/>
                  </a:lnTo>
                  <a:lnTo>
                    <a:pt x="1470896" y="3622736"/>
                  </a:lnTo>
                  <a:lnTo>
                    <a:pt x="1440449" y="3656092"/>
                  </a:lnTo>
                  <a:lnTo>
                    <a:pt x="1409255" y="3688741"/>
                  </a:lnTo>
                  <a:lnTo>
                    <a:pt x="1377326" y="3720669"/>
                  </a:lnTo>
                  <a:lnTo>
                    <a:pt x="1344677" y="3751863"/>
                  </a:lnTo>
                  <a:lnTo>
                    <a:pt x="1311321" y="3782309"/>
                  </a:lnTo>
                  <a:lnTo>
                    <a:pt x="1277271" y="3811994"/>
                  </a:lnTo>
                  <a:lnTo>
                    <a:pt x="1242540" y="3840905"/>
                  </a:lnTo>
                  <a:lnTo>
                    <a:pt x="1207143" y="3869027"/>
                  </a:lnTo>
                  <a:lnTo>
                    <a:pt x="1171092" y="3896348"/>
                  </a:lnTo>
                  <a:lnTo>
                    <a:pt x="1134402" y="3922854"/>
                  </a:lnTo>
                  <a:lnTo>
                    <a:pt x="1097085" y="3948531"/>
                  </a:lnTo>
                  <a:lnTo>
                    <a:pt x="1059155" y="3973367"/>
                  </a:lnTo>
                  <a:lnTo>
                    <a:pt x="1020626" y="3997347"/>
                  </a:lnTo>
                  <a:lnTo>
                    <a:pt x="981511" y="4020458"/>
                  </a:lnTo>
                  <a:lnTo>
                    <a:pt x="941823" y="4042686"/>
                  </a:lnTo>
                  <a:lnTo>
                    <a:pt x="901577" y="4064019"/>
                  </a:lnTo>
                  <a:lnTo>
                    <a:pt x="860785" y="4084443"/>
                  </a:lnTo>
                  <a:lnTo>
                    <a:pt x="819460" y="4103944"/>
                  </a:lnTo>
                  <a:lnTo>
                    <a:pt x="777617" y="4122508"/>
                  </a:lnTo>
                  <a:lnTo>
                    <a:pt x="735270" y="4140123"/>
                  </a:lnTo>
                  <a:lnTo>
                    <a:pt x="692430" y="4156775"/>
                  </a:lnTo>
                  <a:lnTo>
                    <a:pt x="649112" y="4172449"/>
                  </a:lnTo>
                  <a:lnTo>
                    <a:pt x="605330" y="4187134"/>
                  </a:lnTo>
                  <a:lnTo>
                    <a:pt x="561096" y="4200815"/>
                  </a:lnTo>
                  <a:lnTo>
                    <a:pt x="516424" y="4213480"/>
                  </a:lnTo>
                  <a:lnTo>
                    <a:pt x="471329" y="4225113"/>
                  </a:lnTo>
                  <a:lnTo>
                    <a:pt x="425822" y="4235703"/>
                  </a:lnTo>
                  <a:lnTo>
                    <a:pt x="379918" y="4245235"/>
                  </a:lnTo>
                  <a:lnTo>
                    <a:pt x="333630" y="4253696"/>
                  </a:lnTo>
                  <a:lnTo>
                    <a:pt x="286972" y="4261072"/>
                  </a:lnTo>
                  <a:lnTo>
                    <a:pt x="239957" y="4267351"/>
                  </a:lnTo>
                  <a:lnTo>
                    <a:pt x="192599" y="4272518"/>
                  </a:lnTo>
                  <a:lnTo>
                    <a:pt x="144910" y="4276561"/>
                  </a:lnTo>
                  <a:lnTo>
                    <a:pt x="96905" y="4279465"/>
                  </a:lnTo>
                  <a:lnTo>
                    <a:pt x="48597" y="4281217"/>
                  </a:lnTo>
                  <a:lnTo>
                    <a:pt x="0" y="4281805"/>
                  </a:lnTo>
                  <a:lnTo>
                    <a:pt x="0" y="4622800"/>
                  </a:lnTo>
                  <a:lnTo>
                    <a:pt x="48370" y="4622304"/>
                  </a:lnTo>
                  <a:lnTo>
                    <a:pt x="96497" y="4620823"/>
                  </a:lnTo>
                  <a:lnTo>
                    <a:pt x="144373" y="4618367"/>
                  </a:lnTo>
                  <a:lnTo>
                    <a:pt x="191986" y="4614946"/>
                  </a:lnTo>
                  <a:lnTo>
                    <a:pt x="239328" y="4610568"/>
                  </a:lnTo>
                  <a:lnTo>
                    <a:pt x="286389" y="4605244"/>
                  </a:lnTo>
                  <a:lnTo>
                    <a:pt x="333159" y="4598983"/>
                  </a:lnTo>
                  <a:lnTo>
                    <a:pt x="379628" y="4591795"/>
                  </a:lnTo>
                  <a:lnTo>
                    <a:pt x="425788" y="4583690"/>
                  </a:lnTo>
                  <a:lnTo>
                    <a:pt x="471628" y="4574677"/>
                  </a:lnTo>
                  <a:lnTo>
                    <a:pt x="517138" y="4564765"/>
                  </a:lnTo>
                  <a:lnTo>
                    <a:pt x="562309" y="4553965"/>
                  </a:lnTo>
                  <a:lnTo>
                    <a:pt x="607132" y="4542287"/>
                  </a:lnTo>
                  <a:lnTo>
                    <a:pt x="651596" y="4529739"/>
                  </a:lnTo>
                  <a:lnTo>
                    <a:pt x="695693" y="4516331"/>
                  </a:lnTo>
                  <a:lnTo>
                    <a:pt x="739412" y="4502073"/>
                  </a:lnTo>
                  <a:lnTo>
                    <a:pt x="782743" y="4486975"/>
                  </a:lnTo>
                  <a:lnTo>
                    <a:pt x="825678" y="4471046"/>
                  </a:lnTo>
                  <a:lnTo>
                    <a:pt x="868207" y="4454297"/>
                  </a:lnTo>
                  <a:lnTo>
                    <a:pt x="910319" y="4436736"/>
                  </a:lnTo>
                  <a:lnTo>
                    <a:pt x="952005" y="4418373"/>
                  </a:lnTo>
                  <a:lnTo>
                    <a:pt x="993256" y="4399218"/>
                  </a:lnTo>
                  <a:lnTo>
                    <a:pt x="1034062" y="4379280"/>
                  </a:lnTo>
                  <a:lnTo>
                    <a:pt x="1074413" y="4358570"/>
                  </a:lnTo>
                  <a:lnTo>
                    <a:pt x="1114300" y="4337096"/>
                  </a:lnTo>
                  <a:lnTo>
                    <a:pt x="1153713" y="4314869"/>
                  </a:lnTo>
                  <a:lnTo>
                    <a:pt x="1192642" y="4291898"/>
                  </a:lnTo>
                  <a:lnTo>
                    <a:pt x="1231078" y="4268192"/>
                  </a:lnTo>
                  <a:lnTo>
                    <a:pt x="1269012" y="4243762"/>
                  </a:lnTo>
                  <a:lnTo>
                    <a:pt x="1306432" y="4218617"/>
                  </a:lnTo>
                  <a:lnTo>
                    <a:pt x="1343331" y="4192767"/>
                  </a:lnTo>
                  <a:lnTo>
                    <a:pt x="1379697" y="4166220"/>
                  </a:lnTo>
                  <a:lnTo>
                    <a:pt x="1415522" y="4138988"/>
                  </a:lnTo>
                  <a:lnTo>
                    <a:pt x="1450796" y="4111080"/>
                  </a:lnTo>
                  <a:lnTo>
                    <a:pt x="1485509" y="4082504"/>
                  </a:lnTo>
                  <a:lnTo>
                    <a:pt x="1519652" y="4053271"/>
                  </a:lnTo>
                  <a:lnTo>
                    <a:pt x="1553215" y="4023391"/>
                  </a:lnTo>
                  <a:lnTo>
                    <a:pt x="1586188" y="3992873"/>
                  </a:lnTo>
                  <a:lnTo>
                    <a:pt x="1618562" y="3961727"/>
                  </a:lnTo>
                  <a:lnTo>
                    <a:pt x="1650327" y="3929962"/>
                  </a:lnTo>
                  <a:lnTo>
                    <a:pt x="1681473" y="3897588"/>
                  </a:lnTo>
                  <a:lnTo>
                    <a:pt x="1711991" y="3864615"/>
                  </a:lnTo>
                  <a:lnTo>
                    <a:pt x="1741871" y="3831052"/>
                  </a:lnTo>
                  <a:lnTo>
                    <a:pt x="1771104" y="3796909"/>
                  </a:lnTo>
                  <a:lnTo>
                    <a:pt x="1799680" y="3762196"/>
                  </a:lnTo>
                  <a:lnTo>
                    <a:pt x="1827588" y="3726922"/>
                  </a:lnTo>
                  <a:lnTo>
                    <a:pt x="1854820" y="3691097"/>
                  </a:lnTo>
                  <a:lnTo>
                    <a:pt x="1881367" y="3654731"/>
                  </a:lnTo>
                  <a:lnTo>
                    <a:pt x="1907217" y="3617832"/>
                  </a:lnTo>
                  <a:lnTo>
                    <a:pt x="1932362" y="3580412"/>
                  </a:lnTo>
                  <a:lnTo>
                    <a:pt x="1956792" y="3542478"/>
                  </a:lnTo>
                  <a:lnTo>
                    <a:pt x="1980498" y="3504042"/>
                  </a:lnTo>
                  <a:lnTo>
                    <a:pt x="2003469" y="3465113"/>
                  </a:lnTo>
                  <a:lnTo>
                    <a:pt x="2025696" y="3425700"/>
                  </a:lnTo>
                  <a:lnTo>
                    <a:pt x="2047170" y="3385813"/>
                  </a:lnTo>
                  <a:lnTo>
                    <a:pt x="2067880" y="3345462"/>
                  </a:lnTo>
                  <a:lnTo>
                    <a:pt x="2087818" y="3304656"/>
                  </a:lnTo>
                  <a:lnTo>
                    <a:pt x="2106973" y="3263405"/>
                  </a:lnTo>
                  <a:lnTo>
                    <a:pt x="2125336" y="3221719"/>
                  </a:lnTo>
                  <a:lnTo>
                    <a:pt x="2142897" y="3179607"/>
                  </a:lnTo>
                  <a:lnTo>
                    <a:pt x="2159646" y="3137078"/>
                  </a:lnTo>
                  <a:lnTo>
                    <a:pt x="2175575" y="3094143"/>
                  </a:lnTo>
                  <a:lnTo>
                    <a:pt x="2190673" y="3050812"/>
                  </a:lnTo>
                  <a:lnTo>
                    <a:pt x="2204931" y="3007093"/>
                  </a:lnTo>
                  <a:lnTo>
                    <a:pt x="2218339" y="2962996"/>
                  </a:lnTo>
                  <a:lnTo>
                    <a:pt x="2230887" y="2918532"/>
                  </a:lnTo>
                  <a:lnTo>
                    <a:pt x="2242565" y="2873709"/>
                  </a:lnTo>
                  <a:lnTo>
                    <a:pt x="2253365" y="2828538"/>
                  </a:lnTo>
                  <a:lnTo>
                    <a:pt x="2263277" y="2783028"/>
                  </a:lnTo>
                  <a:lnTo>
                    <a:pt x="2272290" y="2737188"/>
                  </a:lnTo>
                  <a:lnTo>
                    <a:pt x="2280395" y="2691028"/>
                  </a:lnTo>
                  <a:lnTo>
                    <a:pt x="2287583" y="2644559"/>
                  </a:lnTo>
                  <a:lnTo>
                    <a:pt x="2293844" y="2597789"/>
                  </a:lnTo>
                  <a:lnTo>
                    <a:pt x="2299168" y="2550728"/>
                  </a:lnTo>
                  <a:lnTo>
                    <a:pt x="2303546" y="2503386"/>
                  </a:lnTo>
                  <a:lnTo>
                    <a:pt x="2306967" y="2455773"/>
                  </a:lnTo>
                  <a:lnTo>
                    <a:pt x="2309423" y="2407897"/>
                  </a:lnTo>
                  <a:lnTo>
                    <a:pt x="2310904" y="2359770"/>
                  </a:lnTo>
                  <a:lnTo>
                    <a:pt x="2311400" y="2311400"/>
                  </a:lnTo>
                  <a:lnTo>
                    <a:pt x="2310904" y="2263053"/>
                  </a:lnTo>
                  <a:lnTo>
                    <a:pt x="2309423" y="2214948"/>
                  </a:lnTo>
                  <a:lnTo>
                    <a:pt x="2306967" y="2167093"/>
                  </a:lnTo>
                  <a:lnTo>
                    <a:pt x="2303546" y="2119500"/>
                  </a:lnTo>
                  <a:lnTo>
                    <a:pt x="2299168" y="2072177"/>
                  </a:lnTo>
                  <a:lnTo>
                    <a:pt x="2293844" y="2025134"/>
                  </a:lnTo>
                  <a:lnTo>
                    <a:pt x="2287583" y="1978380"/>
                  </a:lnTo>
                  <a:lnTo>
                    <a:pt x="2280395" y="1931926"/>
                  </a:lnTo>
                  <a:lnTo>
                    <a:pt x="2272290" y="1885782"/>
                  </a:lnTo>
                  <a:lnTo>
                    <a:pt x="2263277" y="1839955"/>
                  </a:lnTo>
                  <a:lnTo>
                    <a:pt x="2253365" y="1794458"/>
                  </a:lnTo>
                  <a:lnTo>
                    <a:pt x="2242565" y="1749298"/>
                  </a:lnTo>
                  <a:lnTo>
                    <a:pt x="2230887" y="1704486"/>
                  </a:lnTo>
                  <a:lnTo>
                    <a:pt x="2218339" y="1660031"/>
                  </a:lnTo>
                  <a:lnTo>
                    <a:pt x="2204931" y="1615944"/>
                  </a:lnTo>
                  <a:lnTo>
                    <a:pt x="2190673" y="1572233"/>
                  </a:lnTo>
                  <a:lnTo>
                    <a:pt x="2175575" y="1528908"/>
                  </a:lnTo>
                  <a:lnTo>
                    <a:pt x="2159646" y="1485980"/>
                  </a:lnTo>
                  <a:lnTo>
                    <a:pt x="2142897" y="1443457"/>
                  </a:lnTo>
                  <a:lnTo>
                    <a:pt x="2125336" y="1401349"/>
                  </a:lnTo>
                  <a:lnTo>
                    <a:pt x="2106973" y="1359667"/>
                  </a:lnTo>
                  <a:lnTo>
                    <a:pt x="2087818" y="1318419"/>
                  </a:lnTo>
                  <a:lnTo>
                    <a:pt x="2067880" y="1277616"/>
                  </a:lnTo>
                  <a:lnTo>
                    <a:pt x="2047170" y="1237266"/>
                  </a:lnTo>
                  <a:lnTo>
                    <a:pt x="2025696" y="1197380"/>
                  </a:lnTo>
                  <a:lnTo>
                    <a:pt x="2003469" y="1157968"/>
                  </a:lnTo>
                  <a:lnTo>
                    <a:pt x="1980498" y="1119039"/>
                  </a:lnTo>
                  <a:lnTo>
                    <a:pt x="1956792" y="1080602"/>
                  </a:lnTo>
                  <a:lnTo>
                    <a:pt x="1932362" y="1042668"/>
                  </a:lnTo>
                  <a:lnTo>
                    <a:pt x="1907217" y="1005245"/>
                  </a:lnTo>
                  <a:lnTo>
                    <a:pt x="1881367" y="968344"/>
                  </a:lnTo>
                  <a:lnTo>
                    <a:pt x="1854820" y="931975"/>
                  </a:lnTo>
                  <a:lnTo>
                    <a:pt x="1827588" y="896147"/>
                  </a:lnTo>
                  <a:lnTo>
                    <a:pt x="1799680" y="860869"/>
                  </a:lnTo>
                  <a:lnTo>
                    <a:pt x="1771104" y="826151"/>
                  </a:lnTo>
                  <a:lnTo>
                    <a:pt x="1741871" y="792004"/>
                  </a:lnTo>
                  <a:lnTo>
                    <a:pt x="1711991" y="758436"/>
                  </a:lnTo>
                  <a:lnTo>
                    <a:pt x="1681473" y="725458"/>
                  </a:lnTo>
                  <a:lnTo>
                    <a:pt x="1650327" y="693078"/>
                  </a:lnTo>
                  <a:lnTo>
                    <a:pt x="1618562" y="661307"/>
                  </a:lnTo>
                  <a:lnTo>
                    <a:pt x="1586188" y="630155"/>
                  </a:lnTo>
                  <a:lnTo>
                    <a:pt x="1553215" y="599630"/>
                  </a:lnTo>
                  <a:lnTo>
                    <a:pt x="1519652" y="569743"/>
                  </a:lnTo>
                  <a:lnTo>
                    <a:pt x="1485509" y="540503"/>
                  </a:lnTo>
                  <a:lnTo>
                    <a:pt x="1450796" y="511920"/>
                  </a:lnTo>
                  <a:lnTo>
                    <a:pt x="1415522" y="484004"/>
                  </a:lnTo>
                  <a:lnTo>
                    <a:pt x="1379697" y="456764"/>
                  </a:lnTo>
                  <a:lnTo>
                    <a:pt x="1343331" y="430211"/>
                  </a:lnTo>
                  <a:lnTo>
                    <a:pt x="1306432" y="404352"/>
                  </a:lnTo>
                  <a:lnTo>
                    <a:pt x="1269012" y="379199"/>
                  </a:lnTo>
                  <a:lnTo>
                    <a:pt x="1231078" y="354761"/>
                  </a:lnTo>
                  <a:lnTo>
                    <a:pt x="1192642" y="331048"/>
                  </a:lnTo>
                  <a:lnTo>
                    <a:pt x="1153713" y="308069"/>
                  </a:lnTo>
                  <a:lnTo>
                    <a:pt x="1114300" y="285833"/>
                  </a:lnTo>
                  <a:lnTo>
                    <a:pt x="1074413" y="264352"/>
                  </a:lnTo>
                  <a:lnTo>
                    <a:pt x="1034062" y="243633"/>
                  </a:lnTo>
                  <a:lnTo>
                    <a:pt x="993256" y="223688"/>
                  </a:lnTo>
                  <a:lnTo>
                    <a:pt x="952005" y="204525"/>
                  </a:lnTo>
                  <a:lnTo>
                    <a:pt x="910319" y="186155"/>
                  </a:lnTo>
                  <a:lnTo>
                    <a:pt x="868207" y="168586"/>
                  </a:lnTo>
                  <a:lnTo>
                    <a:pt x="825678" y="151829"/>
                  </a:lnTo>
                  <a:lnTo>
                    <a:pt x="782743" y="135893"/>
                  </a:lnTo>
                  <a:lnTo>
                    <a:pt x="739412" y="120788"/>
                  </a:lnTo>
                  <a:lnTo>
                    <a:pt x="695693" y="106524"/>
                  </a:lnTo>
                  <a:lnTo>
                    <a:pt x="651596" y="93110"/>
                  </a:lnTo>
                  <a:lnTo>
                    <a:pt x="607132" y="80555"/>
                  </a:lnTo>
                  <a:lnTo>
                    <a:pt x="562309" y="68871"/>
                  </a:lnTo>
                  <a:lnTo>
                    <a:pt x="517138" y="58065"/>
                  </a:lnTo>
                  <a:lnTo>
                    <a:pt x="471628" y="48149"/>
                  </a:lnTo>
                  <a:lnTo>
                    <a:pt x="425788" y="39131"/>
                  </a:lnTo>
                  <a:lnTo>
                    <a:pt x="379628" y="31021"/>
                  </a:lnTo>
                  <a:lnTo>
                    <a:pt x="333159" y="23830"/>
                  </a:lnTo>
                  <a:lnTo>
                    <a:pt x="286389" y="17565"/>
                  </a:lnTo>
                  <a:lnTo>
                    <a:pt x="239328" y="12238"/>
                  </a:lnTo>
                  <a:lnTo>
                    <a:pt x="191986" y="7858"/>
                  </a:lnTo>
                  <a:lnTo>
                    <a:pt x="144373" y="4434"/>
                  </a:lnTo>
                  <a:lnTo>
                    <a:pt x="96497" y="1977"/>
                  </a:lnTo>
                  <a:lnTo>
                    <a:pt x="48370" y="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75" y="1279525"/>
              <a:ext cx="2311400" cy="4622800"/>
            </a:xfrm>
            <a:custGeom>
              <a:avLst/>
              <a:gdLst/>
              <a:ahLst/>
              <a:cxnLst/>
              <a:rect l="l" t="t" r="r" b="b"/>
              <a:pathLst>
                <a:path w="2311400" h="4622800">
                  <a:moveTo>
                    <a:pt x="0" y="0"/>
                  </a:moveTo>
                  <a:lnTo>
                    <a:pt x="48370" y="495"/>
                  </a:lnTo>
                  <a:lnTo>
                    <a:pt x="96497" y="1977"/>
                  </a:lnTo>
                  <a:lnTo>
                    <a:pt x="144373" y="4434"/>
                  </a:lnTo>
                  <a:lnTo>
                    <a:pt x="191986" y="7858"/>
                  </a:lnTo>
                  <a:lnTo>
                    <a:pt x="239328" y="12238"/>
                  </a:lnTo>
                  <a:lnTo>
                    <a:pt x="286389" y="17565"/>
                  </a:lnTo>
                  <a:lnTo>
                    <a:pt x="333159" y="23830"/>
                  </a:lnTo>
                  <a:lnTo>
                    <a:pt x="379628" y="31021"/>
                  </a:lnTo>
                  <a:lnTo>
                    <a:pt x="425788" y="39131"/>
                  </a:lnTo>
                  <a:lnTo>
                    <a:pt x="471628" y="48149"/>
                  </a:lnTo>
                  <a:lnTo>
                    <a:pt x="517138" y="58065"/>
                  </a:lnTo>
                  <a:lnTo>
                    <a:pt x="562309" y="68871"/>
                  </a:lnTo>
                  <a:lnTo>
                    <a:pt x="607132" y="80555"/>
                  </a:lnTo>
                  <a:lnTo>
                    <a:pt x="651596" y="93110"/>
                  </a:lnTo>
                  <a:lnTo>
                    <a:pt x="695693" y="106524"/>
                  </a:lnTo>
                  <a:lnTo>
                    <a:pt x="739412" y="120788"/>
                  </a:lnTo>
                  <a:lnTo>
                    <a:pt x="782743" y="135893"/>
                  </a:lnTo>
                  <a:lnTo>
                    <a:pt x="825678" y="151829"/>
                  </a:lnTo>
                  <a:lnTo>
                    <a:pt x="868207" y="168586"/>
                  </a:lnTo>
                  <a:lnTo>
                    <a:pt x="910319" y="186155"/>
                  </a:lnTo>
                  <a:lnTo>
                    <a:pt x="952005" y="204525"/>
                  </a:lnTo>
                  <a:lnTo>
                    <a:pt x="993256" y="223688"/>
                  </a:lnTo>
                  <a:lnTo>
                    <a:pt x="1034062" y="243633"/>
                  </a:lnTo>
                  <a:lnTo>
                    <a:pt x="1074413" y="264352"/>
                  </a:lnTo>
                  <a:lnTo>
                    <a:pt x="1114300" y="285833"/>
                  </a:lnTo>
                  <a:lnTo>
                    <a:pt x="1153713" y="308069"/>
                  </a:lnTo>
                  <a:lnTo>
                    <a:pt x="1192642" y="331048"/>
                  </a:lnTo>
                  <a:lnTo>
                    <a:pt x="1231078" y="354761"/>
                  </a:lnTo>
                  <a:lnTo>
                    <a:pt x="1269012" y="379199"/>
                  </a:lnTo>
                  <a:lnTo>
                    <a:pt x="1306432" y="404352"/>
                  </a:lnTo>
                  <a:lnTo>
                    <a:pt x="1343331" y="430211"/>
                  </a:lnTo>
                  <a:lnTo>
                    <a:pt x="1379697" y="456764"/>
                  </a:lnTo>
                  <a:lnTo>
                    <a:pt x="1415522" y="484004"/>
                  </a:lnTo>
                  <a:lnTo>
                    <a:pt x="1450796" y="511920"/>
                  </a:lnTo>
                  <a:lnTo>
                    <a:pt x="1485509" y="540503"/>
                  </a:lnTo>
                  <a:lnTo>
                    <a:pt x="1519652" y="569743"/>
                  </a:lnTo>
                  <a:lnTo>
                    <a:pt x="1553215" y="599630"/>
                  </a:lnTo>
                  <a:lnTo>
                    <a:pt x="1586188" y="630155"/>
                  </a:lnTo>
                  <a:lnTo>
                    <a:pt x="1618562" y="661307"/>
                  </a:lnTo>
                  <a:lnTo>
                    <a:pt x="1650327" y="693078"/>
                  </a:lnTo>
                  <a:lnTo>
                    <a:pt x="1681473" y="725458"/>
                  </a:lnTo>
                  <a:lnTo>
                    <a:pt x="1711991" y="758436"/>
                  </a:lnTo>
                  <a:lnTo>
                    <a:pt x="1741871" y="792004"/>
                  </a:lnTo>
                  <a:lnTo>
                    <a:pt x="1771104" y="826151"/>
                  </a:lnTo>
                  <a:lnTo>
                    <a:pt x="1799680" y="860869"/>
                  </a:lnTo>
                  <a:lnTo>
                    <a:pt x="1827588" y="896147"/>
                  </a:lnTo>
                  <a:lnTo>
                    <a:pt x="1854820" y="931975"/>
                  </a:lnTo>
                  <a:lnTo>
                    <a:pt x="1881367" y="968344"/>
                  </a:lnTo>
                  <a:lnTo>
                    <a:pt x="1907217" y="1005245"/>
                  </a:lnTo>
                  <a:lnTo>
                    <a:pt x="1932362" y="1042668"/>
                  </a:lnTo>
                  <a:lnTo>
                    <a:pt x="1956792" y="1080602"/>
                  </a:lnTo>
                  <a:lnTo>
                    <a:pt x="1980498" y="1119039"/>
                  </a:lnTo>
                  <a:lnTo>
                    <a:pt x="2003469" y="1157968"/>
                  </a:lnTo>
                  <a:lnTo>
                    <a:pt x="2025696" y="1197380"/>
                  </a:lnTo>
                  <a:lnTo>
                    <a:pt x="2047170" y="1237266"/>
                  </a:lnTo>
                  <a:lnTo>
                    <a:pt x="2067880" y="1277616"/>
                  </a:lnTo>
                  <a:lnTo>
                    <a:pt x="2087818" y="1318419"/>
                  </a:lnTo>
                  <a:lnTo>
                    <a:pt x="2106973" y="1359667"/>
                  </a:lnTo>
                  <a:lnTo>
                    <a:pt x="2125336" y="1401349"/>
                  </a:lnTo>
                  <a:lnTo>
                    <a:pt x="2142897" y="1443457"/>
                  </a:lnTo>
                  <a:lnTo>
                    <a:pt x="2159646" y="1485980"/>
                  </a:lnTo>
                  <a:lnTo>
                    <a:pt x="2175575" y="1528908"/>
                  </a:lnTo>
                  <a:lnTo>
                    <a:pt x="2190673" y="1572233"/>
                  </a:lnTo>
                  <a:lnTo>
                    <a:pt x="2204931" y="1615944"/>
                  </a:lnTo>
                  <a:lnTo>
                    <a:pt x="2218339" y="1660031"/>
                  </a:lnTo>
                  <a:lnTo>
                    <a:pt x="2230887" y="1704486"/>
                  </a:lnTo>
                  <a:lnTo>
                    <a:pt x="2242565" y="1749298"/>
                  </a:lnTo>
                  <a:lnTo>
                    <a:pt x="2253365" y="1794458"/>
                  </a:lnTo>
                  <a:lnTo>
                    <a:pt x="2263277" y="1839955"/>
                  </a:lnTo>
                  <a:lnTo>
                    <a:pt x="2272290" y="1885782"/>
                  </a:lnTo>
                  <a:lnTo>
                    <a:pt x="2280395" y="1931926"/>
                  </a:lnTo>
                  <a:lnTo>
                    <a:pt x="2287583" y="1978380"/>
                  </a:lnTo>
                  <a:lnTo>
                    <a:pt x="2293844" y="2025134"/>
                  </a:lnTo>
                  <a:lnTo>
                    <a:pt x="2299168" y="2072177"/>
                  </a:lnTo>
                  <a:lnTo>
                    <a:pt x="2303546" y="2119500"/>
                  </a:lnTo>
                  <a:lnTo>
                    <a:pt x="2306967" y="2167093"/>
                  </a:lnTo>
                  <a:lnTo>
                    <a:pt x="2309423" y="2214948"/>
                  </a:lnTo>
                  <a:lnTo>
                    <a:pt x="2310904" y="2263053"/>
                  </a:lnTo>
                  <a:lnTo>
                    <a:pt x="2311400" y="2311400"/>
                  </a:lnTo>
                  <a:lnTo>
                    <a:pt x="2310904" y="2359770"/>
                  </a:lnTo>
                  <a:lnTo>
                    <a:pt x="2309423" y="2407897"/>
                  </a:lnTo>
                  <a:lnTo>
                    <a:pt x="2306967" y="2455773"/>
                  </a:lnTo>
                  <a:lnTo>
                    <a:pt x="2303546" y="2503386"/>
                  </a:lnTo>
                  <a:lnTo>
                    <a:pt x="2299168" y="2550728"/>
                  </a:lnTo>
                  <a:lnTo>
                    <a:pt x="2293844" y="2597789"/>
                  </a:lnTo>
                  <a:lnTo>
                    <a:pt x="2287583" y="2644559"/>
                  </a:lnTo>
                  <a:lnTo>
                    <a:pt x="2280395" y="2691028"/>
                  </a:lnTo>
                  <a:lnTo>
                    <a:pt x="2272290" y="2737188"/>
                  </a:lnTo>
                  <a:lnTo>
                    <a:pt x="2263277" y="2783028"/>
                  </a:lnTo>
                  <a:lnTo>
                    <a:pt x="2253365" y="2828538"/>
                  </a:lnTo>
                  <a:lnTo>
                    <a:pt x="2242565" y="2873709"/>
                  </a:lnTo>
                  <a:lnTo>
                    <a:pt x="2230887" y="2918532"/>
                  </a:lnTo>
                  <a:lnTo>
                    <a:pt x="2218339" y="2962996"/>
                  </a:lnTo>
                  <a:lnTo>
                    <a:pt x="2204931" y="3007093"/>
                  </a:lnTo>
                  <a:lnTo>
                    <a:pt x="2190673" y="3050812"/>
                  </a:lnTo>
                  <a:lnTo>
                    <a:pt x="2175575" y="3094143"/>
                  </a:lnTo>
                  <a:lnTo>
                    <a:pt x="2159646" y="3137078"/>
                  </a:lnTo>
                  <a:lnTo>
                    <a:pt x="2142897" y="3179607"/>
                  </a:lnTo>
                  <a:lnTo>
                    <a:pt x="2125336" y="3221719"/>
                  </a:lnTo>
                  <a:lnTo>
                    <a:pt x="2106973" y="3263405"/>
                  </a:lnTo>
                  <a:lnTo>
                    <a:pt x="2087818" y="3304656"/>
                  </a:lnTo>
                  <a:lnTo>
                    <a:pt x="2067880" y="3345462"/>
                  </a:lnTo>
                  <a:lnTo>
                    <a:pt x="2047170" y="3385813"/>
                  </a:lnTo>
                  <a:lnTo>
                    <a:pt x="2025696" y="3425700"/>
                  </a:lnTo>
                  <a:lnTo>
                    <a:pt x="2003469" y="3465113"/>
                  </a:lnTo>
                  <a:lnTo>
                    <a:pt x="1980498" y="3504042"/>
                  </a:lnTo>
                  <a:lnTo>
                    <a:pt x="1956792" y="3542478"/>
                  </a:lnTo>
                  <a:lnTo>
                    <a:pt x="1932362" y="3580412"/>
                  </a:lnTo>
                  <a:lnTo>
                    <a:pt x="1907217" y="3617832"/>
                  </a:lnTo>
                  <a:lnTo>
                    <a:pt x="1881367" y="3654731"/>
                  </a:lnTo>
                  <a:lnTo>
                    <a:pt x="1854820" y="3691097"/>
                  </a:lnTo>
                  <a:lnTo>
                    <a:pt x="1827588" y="3726922"/>
                  </a:lnTo>
                  <a:lnTo>
                    <a:pt x="1799680" y="3762196"/>
                  </a:lnTo>
                  <a:lnTo>
                    <a:pt x="1771104" y="3796909"/>
                  </a:lnTo>
                  <a:lnTo>
                    <a:pt x="1741871" y="3831052"/>
                  </a:lnTo>
                  <a:lnTo>
                    <a:pt x="1711991" y="3864615"/>
                  </a:lnTo>
                  <a:lnTo>
                    <a:pt x="1681473" y="3897588"/>
                  </a:lnTo>
                  <a:lnTo>
                    <a:pt x="1650327" y="3929962"/>
                  </a:lnTo>
                  <a:lnTo>
                    <a:pt x="1618562" y="3961727"/>
                  </a:lnTo>
                  <a:lnTo>
                    <a:pt x="1586188" y="3992873"/>
                  </a:lnTo>
                  <a:lnTo>
                    <a:pt x="1553215" y="4023391"/>
                  </a:lnTo>
                  <a:lnTo>
                    <a:pt x="1519652" y="4053271"/>
                  </a:lnTo>
                  <a:lnTo>
                    <a:pt x="1485509" y="4082504"/>
                  </a:lnTo>
                  <a:lnTo>
                    <a:pt x="1450796" y="4111080"/>
                  </a:lnTo>
                  <a:lnTo>
                    <a:pt x="1415522" y="4138988"/>
                  </a:lnTo>
                  <a:lnTo>
                    <a:pt x="1379697" y="4166220"/>
                  </a:lnTo>
                  <a:lnTo>
                    <a:pt x="1343331" y="4192767"/>
                  </a:lnTo>
                  <a:lnTo>
                    <a:pt x="1306432" y="4218617"/>
                  </a:lnTo>
                  <a:lnTo>
                    <a:pt x="1269012" y="4243762"/>
                  </a:lnTo>
                  <a:lnTo>
                    <a:pt x="1231078" y="4268192"/>
                  </a:lnTo>
                  <a:lnTo>
                    <a:pt x="1192642" y="4291898"/>
                  </a:lnTo>
                  <a:lnTo>
                    <a:pt x="1153713" y="4314869"/>
                  </a:lnTo>
                  <a:lnTo>
                    <a:pt x="1114300" y="4337096"/>
                  </a:lnTo>
                  <a:lnTo>
                    <a:pt x="1074413" y="4358570"/>
                  </a:lnTo>
                  <a:lnTo>
                    <a:pt x="1034062" y="4379280"/>
                  </a:lnTo>
                  <a:lnTo>
                    <a:pt x="993256" y="4399218"/>
                  </a:lnTo>
                  <a:lnTo>
                    <a:pt x="952005" y="4418373"/>
                  </a:lnTo>
                  <a:lnTo>
                    <a:pt x="910319" y="4436736"/>
                  </a:lnTo>
                  <a:lnTo>
                    <a:pt x="868207" y="4454297"/>
                  </a:lnTo>
                  <a:lnTo>
                    <a:pt x="825678" y="4471046"/>
                  </a:lnTo>
                  <a:lnTo>
                    <a:pt x="782743" y="4486975"/>
                  </a:lnTo>
                  <a:lnTo>
                    <a:pt x="739412" y="4502073"/>
                  </a:lnTo>
                  <a:lnTo>
                    <a:pt x="695693" y="4516331"/>
                  </a:lnTo>
                  <a:lnTo>
                    <a:pt x="651596" y="4529739"/>
                  </a:lnTo>
                  <a:lnTo>
                    <a:pt x="607132" y="4542287"/>
                  </a:lnTo>
                  <a:lnTo>
                    <a:pt x="562309" y="4553965"/>
                  </a:lnTo>
                  <a:lnTo>
                    <a:pt x="517138" y="4564765"/>
                  </a:lnTo>
                  <a:lnTo>
                    <a:pt x="471628" y="4574677"/>
                  </a:lnTo>
                  <a:lnTo>
                    <a:pt x="425788" y="4583690"/>
                  </a:lnTo>
                  <a:lnTo>
                    <a:pt x="379628" y="4591795"/>
                  </a:lnTo>
                  <a:lnTo>
                    <a:pt x="333159" y="4598983"/>
                  </a:lnTo>
                  <a:lnTo>
                    <a:pt x="286389" y="4605244"/>
                  </a:lnTo>
                  <a:lnTo>
                    <a:pt x="239328" y="4610568"/>
                  </a:lnTo>
                  <a:lnTo>
                    <a:pt x="191986" y="4614946"/>
                  </a:lnTo>
                  <a:lnTo>
                    <a:pt x="144373" y="4618367"/>
                  </a:lnTo>
                  <a:lnTo>
                    <a:pt x="96497" y="4620823"/>
                  </a:lnTo>
                  <a:lnTo>
                    <a:pt x="48370" y="4622304"/>
                  </a:lnTo>
                  <a:lnTo>
                    <a:pt x="0" y="4622800"/>
                  </a:lnTo>
                  <a:lnTo>
                    <a:pt x="0" y="4281805"/>
                  </a:lnTo>
                  <a:lnTo>
                    <a:pt x="48597" y="4281217"/>
                  </a:lnTo>
                  <a:lnTo>
                    <a:pt x="96905" y="4279465"/>
                  </a:lnTo>
                  <a:lnTo>
                    <a:pt x="144910" y="4276561"/>
                  </a:lnTo>
                  <a:lnTo>
                    <a:pt x="192599" y="4272518"/>
                  </a:lnTo>
                  <a:lnTo>
                    <a:pt x="239957" y="4267351"/>
                  </a:lnTo>
                  <a:lnTo>
                    <a:pt x="286972" y="4261072"/>
                  </a:lnTo>
                  <a:lnTo>
                    <a:pt x="333630" y="4253696"/>
                  </a:lnTo>
                  <a:lnTo>
                    <a:pt x="379918" y="4245235"/>
                  </a:lnTo>
                  <a:lnTo>
                    <a:pt x="425822" y="4235703"/>
                  </a:lnTo>
                  <a:lnTo>
                    <a:pt x="471329" y="4225113"/>
                  </a:lnTo>
                  <a:lnTo>
                    <a:pt x="516424" y="4213480"/>
                  </a:lnTo>
                  <a:lnTo>
                    <a:pt x="561096" y="4200815"/>
                  </a:lnTo>
                  <a:lnTo>
                    <a:pt x="605330" y="4187134"/>
                  </a:lnTo>
                  <a:lnTo>
                    <a:pt x="649112" y="4172449"/>
                  </a:lnTo>
                  <a:lnTo>
                    <a:pt x="692430" y="4156775"/>
                  </a:lnTo>
                  <a:lnTo>
                    <a:pt x="735270" y="4140123"/>
                  </a:lnTo>
                  <a:lnTo>
                    <a:pt x="777617" y="4122508"/>
                  </a:lnTo>
                  <a:lnTo>
                    <a:pt x="819460" y="4103944"/>
                  </a:lnTo>
                  <a:lnTo>
                    <a:pt x="860785" y="4084443"/>
                  </a:lnTo>
                  <a:lnTo>
                    <a:pt x="901577" y="4064019"/>
                  </a:lnTo>
                  <a:lnTo>
                    <a:pt x="941823" y="4042686"/>
                  </a:lnTo>
                  <a:lnTo>
                    <a:pt x="981511" y="4020458"/>
                  </a:lnTo>
                  <a:lnTo>
                    <a:pt x="1020626" y="3997347"/>
                  </a:lnTo>
                  <a:lnTo>
                    <a:pt x="1059155" y="3973367"/>
                  </a:lnTo>
                  <a:lnTo>
                    <a:pt x="1097085" y="3948531"/>
                  </a:lnTo>
                  <a:lnTo>
                    <a:pt x="1134402" y="3922854"/>
                  </a:lnTo>
                  <a:lnTo>
                    <a:pt x="1171092" y="3896348"/>
                  </a:lnTo>
                  <a:lnTo>
                    <a:pt x="1207143" y="3869027"/>
                  </a:lnTo>
                  <a:lnTo>
                    <a:pt x="1242540" y="3840905"/>
                  </a:lnTo>
                  <a:lnTo>
                    <a:pt x="1277271" y="3811994"/>
                  </a:lnTo>
                  <a:lnTo>
                    <a:pt x="1311321" y="3782309"/>
                  </a:lnTo>
                  <a:lnTo>
                    <a:pt x="1344677" y="3751863"/>
                  </a:lnTo>
                  <a:lnTo>
                    <a:pt x="1377326" y="3720669"/>
                  </a:lnTo>
                  <a:lnTo>
                    <a:pt x="1409255" y="3688741"/>
                  </a:lnTo>
                  <a:lnTo>
                    <a:pt x="1440449" y="3656092"/>
                  </a:lnTo>
                  <a:lnTo>
                    <a:pt x="1470896" y="3622736"/>
                  </a:lnTo>
                  <a:lnTo>
                    <a:pt x="1500582" y="3588686"/>
                  </a:lnTo>
                  <a:lnTo>
                    <a:pt x="1529493" y="3553956"/>
                  </a:lnTo>
                  <a:lnTo>
                    <a:pt x="1557616" y="3518559"/>
                  </a:lnTo>
                  <a:lnTo>
                    <a:pt x="1584937" y="3482509"/>
                  </a:lnTo>
                  <a:lnTo>
                    <a:pt x="1611443" y="3445818"/>
                  </a:lnTo>
                  <a:lnTo>
                    <a:pt x="1637121" y="3408502"/>
                  </a:lnTo>
                  <a:lnTo>
                    <a:pt x="1661957" y="3370572"/>
                  </a:lnTo>
                  <a:lnTo>
                    <a:pt x="1685938" y="3332043"/>
                  </a:lnTo>
                  <a:lnTo>
                    <a:pt x="1709049" y="3292928"/>
                  </a:lnTo>
                  <a:lnTo>
                    <a:pt x="1731279" y="3253240"/>
                  </a:lnTo>
                  <a:lnTo>
                    <a:pt x="1752612" y="3212994"/>
                  </a:lnTo>
                  <a:lnTo>
                    <a:pt x="1773036" y="3172201"/>
                  </a:lnTo>
                  <a:lnTo>
                    <a:pt x="1792538" y="3130877"/>
                  </a:lnTo>
                  <a:lnTo>
                    <a:pt x="1811103" y="3089034"/>
                  </a:lnTo>
                  <a:lnTo>
                    <a:pt x="1828718" y="3046685"/>
                  </a:lnTo>
                  <a:lnTo>
                    <a:pt x="1845370" y="3003845"/>
                  </a:lnTo>
                  <a:lnTo>
                    <a:pt x="1861046" y="2960527"/>
                  </a:lnTo>
                  <a:lnTo>
                    <a:pt x="1875731" y="2916744"/>
                  </a:lnTo>
                  <a:lnTo>
                    <a:pt x="1889412" y="2872510"/>
                  </a:lnTo>
                  <a:lnTo>
                    <a:pt x="1902077" y="2827838"/>
                  </a:lnTo>
                  <a:lnTo>
                    <a:pt x="1913711" y="2782741"/>
                  </a:lnTo>
                  <a:lnTo>
                    <a:pt x="1924301" y="2737234"/>
                  </a:lnTo>
                  <a:lnTo>
                    <a:pt x="1933833" y="2691329"/>
                  </a:lnTo>
                  <a:lnTo>
                    <a:pt x="1942295" y="2645040"/>
                  </a:lnTo>
                  <a:lnTo>
                    <a:pt x="1949671" y="2598381"/>
                  </a:lnTo>
                  <a:lnTo>
                    <a:pt x="1955950" y="2551364"/>
                  </a:lnTo>
                  <a:lnTo>
                    <a:pt x="1961118" y="2504005"/>
                  </a:lnTo>
                  <a:lnTo>
                    <a:pt x="1965161" y="2456315"/>
                  </a:lnTo>
                  <a:lnTo>
                    <a:pt x="1968065" y="2408308"/>
                  </a:lnTo>
                  <a:lnTo>
                    <a:pt x="1969817" y="2359999"/>
                  </a:lnTo>
                  <a:lnTo>
                    <a:pt x="1970405" y="2311400"/>
                  </a:lnTo>
                  <a:lnTo>
                    <a:pt x="1969817" y="2262828"/>
                  </a:lnTo>
                  <a:lnTo>
                    <a:pt x="1968065" y="2214544"/>
                  </a:lnTo>
                  <a:lnTo>
                    <a:pt x="1965161" y="2166562"/>
                  </a:lnTo>
                  <a:lnTo>
                    <a:pt x="1961118" y="2118895"/>
                  </a:lnTo>
                  <a:lnTo>
                    <a:pt x="1955950" y="2071556"/>
                  </a:lnTo>
                  <a:lnTo>
                    <a:pt x="1949671" y="2024560"/>
                  </a:lnTo>
                  <a:lnTo>
                    <a:pt x="1942295" y="1977919"/>
                  </a:lnTo>
                  <a:lnTo>
                    <a:pt x="1933833" y="1931647"/>
                  </a:lnTo>
                  <a:lnTo>
                    <a:pt x="1924301" y="1885757"/>
                  </a:lnTo>
                  <a:lnTo>
                    <a:pt x="1913711" y="1840264"/>
                  </a:lnTo>
                  <a:lnTo>
                    <a:pt x="1902077" y="1795180"/>
                  </a:lnTo>
                  <a:lnTo>
                    <a:pt x="1889412" y="1750519"/>
                  </a:lnTo>
                  <a:lnTo>
                    <a:pt x="1875731" y="1706295"/>
                  </a:lnTo>
                  <a:lnTo>
                    <a:pt x="1861046" y="1662521"/>
                  </a:lnTo>
                  <a:lnTo>
                    <a:pt x="1845370" y="1619211"/>
                  </a:lnTo>
                  <a:lnTo>
                    <a:pt x="1828718" y="1576377"/>
                  </a:lnTo>
                  <a:lnTo>
                    <a:pt x="1811103" y="1534035"/>
                  </a:lnTo>
                  <a:lnTo>
                    <a:pt x="1792538" y="1492196"/>
                  </a:lnTo>
                  <a:lnTo>
                    <a:pt x="1773036" y="1450875"/>
                  </a:lnTo>
                  <a:lnTo>
                    <a:pt x="1752612" y="1410085"/>
                  </a:lnTo>
                  <a:lnTo>
                    <a:pt x="1731279" y="1369840"/>
                  </a:lnTo>
                  <a:lnTo>
                    <a:pt x="1709049" y="1330153"/>
                  </a:lnTo>
                  <a:lnTo>
                    <a:pt x="1685938" y="1291038"/>
                  </a:lnTo>
                  <a:lnTo>
                    <a:pt x="1661957" y="1252508"/>
                  </a:lnTo>
                  <a:lnTo>
                    <a:pt x="1637121" y="1214577"/>
                  </a:lnTo>
                  <a:lnTo>
                    <a:pt x="1611443" y="1177257"/>
                  </a:lnTo>
                  <a:lnTo>
                    <a:pt x="1584937" y="1140564"/>
                  </a:lnTo>
                  <a:lnTo>
                    <a:pt x="1557616" y="1104510"/>
                  </a:lnTo>
                  <a:lnTo>
                    <a:pt x="1529493" y="1069108"/>
                  </a:lnTo>
                  <a:lnTo>
                    <a:pt x="1500582" y="1034373"/>
                  </a:lnTo>
                  <a:lnTo>
                    <a:pt x="1470896" y="1000317"/>
                  </a:lnTo>
                  <a:lnTo>
                    <a:pt x="1440449" y="966955"/>
                  </a:lnTo>
                  <a:lnTo>
                    <a:pt x="1409255" y="934300"/>
                  </a:lnTo>
                  <a:lnTo>
                    <a:pt x="1377326" y="902365"/>
                  </a:lnTo>
                  <a:lnTo>
                    <a:pt x="1344677" y="871163"/>
                  </a:lnTo>
                  <a:lnTo>
                    <a:pt x="1311321" y="840709"/>
                  </a:lnTo>
                  <a:lnTo>
                    <a:pt x="1277271" y="811016"/>
                  </a:lnTo>
                  <a:lnTo>
                    <a:pt x="1242540" y="782097"/>
                  </a:lnTo>
                  <a:lnTo>
                    <a:pt x="1207143" y="753966"/>
                  </a:lnTo>
                  <a:lnTo>
                    <a:pt x="1171092" y="726636"/>
                  </a:lnTo>
                  <a:lnTo>
                    <a:pt x="1134402" y="700121"/>
                  </a:lnTo>
                  <a:lnTo>
                    <a:pt x="1097085" y="674434"/>
                  </a:lnTo>
                  <a:lnTo>
                    <a:pt x="1059155" y="649589"/>
                  </a:lnTo>
                  <a:lnTo>
                    <a:pt x="1020626" y="625600"/>
                  </a:lnTo>
                  <a:lnTo>
                    <a:pt x="981511" y="602479"/>
                  </a:lnTo>
                  <a:lnTo>
                    <a:pt x="941823" y="580241"/>
                  </a:lnTo>
                  <a:lnTo>
                    <a:pt x="901577" y="558899"/>
                  </a:lnTo>
                  <a:lnTo>
                    <a:pt x="860785" y="538466"/>
                  </a:lnTo>
                  <a:lnTo>
                    <a:pt x="819460" y="518956"/>
                  </a:lnTo>
                  <a:lnTo>
                    <a:pt x="777617" y="500382"/>
                  </a:lnTo>
                  <a:lnTo>
                    <a:pt x="735270" y="482759"/>
                  </a:lnTo>
                  <a:lnTo>
                    <a:pt x="692430" y="466099"/>
                  </a:lnTo>
                  <a:lnTo>
                    <a:pt x="649112" y="450415"/>
                  </a:lnTo>
                  <a:lnTo>
                    <a:pt x="605330" y="435723"/>
                  </a:lnTo>
                  <a:lnTo>
                    <a:pt x="561096" y="422034"/>
                  </a:lnTo>
                  <a:lnTo>
                    <a:pt x="516424" y="409362"/>
                  </a:lnTo>
                  <a:lnTo>
                    <a:pt x="471329" y="397722"/>
                  </a:lnTo>
                  <a:lnTo>
                    <a:pt x="425822" y="387126"/>
                  </a:lnTo>
                  <a:lnTo>
                    <a:pt x="379918" y="377588"/>
                  </a:lnTo>
                  <a:lnTo>
                    <a:pt x="333630" y="369122"/>
                  </a:lnTo>
                  <a:lnTo>
                    <a:pt x="286972" y="361741"/>
                  </a:lnTo>
                  <a:lnTo>
                    <a:pt x="239957" y="355458"/>
                  </a:lnTo>
                  <a:lnTo>
                    <a:pt x="192599" y="350287"/>
                  </a:lnTo>
                  <a:lnTo>
                    <a:pt x="144910" y="346242"/>
                  </a:lnTo>
                  <a:lnTo>
                    <a:pt x="96905" y="343336"/>
                  </a:lnTo>
                  <a:lnTo>
                    <a:pt x="48597" y="341582"/>
                  </a:lnTo>
                  <a:lnTo>
                    <a:pt x="0" y="340995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0095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62100" y="3829050"/>
              <a:ext cx="2320925" cy="59372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631950" y="3924300"/>
              <a:ext cx="2118360" cy="333375"/>
            </a:xfrm>
            <a:custGeom>
              <a:avLst/>
              <a:gdLst/>
              <a:ahLst/>
              <a:cxnLst/>
              <a:rect l="l" t="t" r="r" b="b"/>
              <a:pathLst>
                <a:path w="2118360" h="333375">
                  <a:moveTo>
                    <a:pt x="0" y="0"/>
                  </a:moveTo>
                  <a:lnTo>
                    <a:pt x="2118360" y="332867"/>
                  </a:lnTo>
                </a:path>
              </a:pathLst>
            </a:custGeom>
            <a:ln w="152400">
              <a:solidFill>
                <a:srgbClr val="003C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95650" y="3841750"/>
              <a:ext cx="828675" cy="82867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17850" y="3784600"/>
              <a:ext cx="1216025" cy="111442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352800" y="3860800"/>
              <a:ext cx="717550" cy="717550"/>
            </a:xfrm>
            <a:custGeom>
              <a:avLst/>
              <a:gdLst/>
              <a:ahLst/>
              <a:cxnLst/>
              <a:rect l="l" t="t" r="r" b="b"/>
              <a:pathLst>
                <a:path w="717550" h="717550">
                  <a:moveTo>
                    <a:pt x="358775" y="0"/>
                  </a:moveTo>
                  <a:lnTo>
                    <a:pt x="310096" y="3275"/>
                  </a:lnTo>
                  <a:lnTo>
                    <a:pt x="263407" y="12817"/>
                  </a:lnTo>
                  <a:lnTo>
                    <a:pt x="219134" y="28197"/>
                  </a:lnTo>
                  <a:lnTo>
                    <a:pt x="177705" y="48989"/>
                  </a:lnTo>
                  <a:lnTo>
                    <a:pt x="139549" y="74763"/>
                  </a:lnTo>
                  <a:lnTo>
                    <a:pt x="105092" y="105092"/>
                  </a:lnTo>
                  <a:lnTo>
                    <a:pt x="74763" y="139549"/>
                  </a:lnTo>
                  <a:lnTo>
                    <a:pt x="48989" y="177705"/>
                  </a:lnTo>
                  <a:lnTo>
                    <a:pt x="28197" y="219134"/>
                  </a:lnTo>
                  <a:lnTo>
                    <a:pt x="12817" y="263407"/>
                  </a:lnTo>
                  <a:lnTo>
                    <a:pt x="3275" y="310096"/>
                  </a:lnTo>
                  <a:lnTo>
                    <a:pt x="0" y="358775"/>
                  </a:lnTo>
                  <a:lnTo>
                    <a:pt x="3275" y="407453"/>
                  </a:lnTo>
                  <a:lnTo>
                    <a:pt x="12817" y="454142"/>
                  </a:lnTo>
                  <a:lnTo>
                    <a:pt x="28197" y="498415"/>
                  </a:lnTo>
                  <a:lnTo>
                    <a:pt x="48989" y="539844"/>
                  </a:lnTo>
                  <a:lnTo>
                    <a:pt x="74763" y="578000"/>
                  </a:lnTo>
                  <a:lnTo>
                    <a:pt x="105092" y="612457"/>
                  </a:lnTo>
                  <a:lnTo>
                    <a:pt x="139549" y="642786"/>
                  </a:lnTo>
                  <a:lnTo>
                    <a:pt x="177705" y="668560"/>
                  </a:lnTo>
                  <a:lnTo>
                    <a:pt x="219134" y="689352"/>
                  </a:lnTo>
                  <a:lnTo>
                    <a:pt x="263407" y="704732"/>
                  </a:lnTo>
                  <a:lnTo>
                    <a:pt x="310096" y="714274"/>
                  </a:lnTo>
                  <a:lnTo>
                    <a:pt x="358775" y="717550"/>
                  </a:lnTo>
                  <a:lnTo>
                    <a:pt x="407453" y="714274"/>
                  </a:lnTo>
                  <a:lnTo>
                    <a:pt x="454142" y="704732"/>
                  </a:lnTo>
                  <a:lnTo>
                    <a:pt x="498415" y="689352"/>
                  </a:lnTo>
                  <a:lnTo>
                    <a:pt x="539844" y="668560"/>
                  </a:lnTo>
                  <a:lnTo>
                    <a:pt x="578000" y="642786"/>
                  </a:lnTo>
                  <a:lnTo>
                    <a:pt x="612457" y="612457"/>
                  </a:lnTo>
                  <a:lnTo>
                    <a:pt x="642786" y="578000"/>
                  </a:lnTo>
                  <a:lnTo>
                    <a:pt x="668560" y="539844"/>
                  </a:lnTo>
                  <a:lnTo>
                    <a:pt x="689352" y="498415"/>
                  </a:lnTo>
                  <a:lnTo>
                    <a:pt x="704732" y="454142"/>
                  </a:lnTo>
                  <a:lnTo>
                    <a:pt x="714274" y="407453"/>
                  </a:lnTo>
                  <a:lnTo>
                    <a:pt x="717550" y="358775"/>
                  </a:lnTo>
                  <a:lnTo>
                    <a:pt x="714274" y="310096"/>
                  </a:lnTo>
                  <a:lnTo>
                    <a:pt x="704732" y="263407"/>
                  </a:lnTo>
                  <a:lnTo>
                    <a:pt x="689352" y="219134"/>
                  </a:lnTo>
                  <a:lnTo>
                    <a:pt x="668560" y="177705"/>
                  </a:lnTo>
                  <a:lnTo>
                    <a:pt x="642786" y="139549"/>
                  </a:lnTo>
                  <a:lnTo>
                    <a:pt x="612457" y="105092"/>
                  </a:lnTo>
                  <a:lnTo>
                    <a:pt x="578000" y="74763"/>
                  </a:lnTo>
                  <a:lnTo>
                    <a:pt x="539844" y="48989"/>
                  </a:lnTo>
                  <a:lnTo>
                    <a:pt x="498415" y="28197"/>
                  </a:lnTo>
                  <a:lnTo>
                    <a:pt x="454142" y="12817"/>
                  </a:lnTo>
                  <a:lnTo>
                    <a:pt x="407453" y="3275"/>
                  </a:lnTo>
                  <a:lnTo>
                    <a:pt x="358775" y="0"/>
                  </a:lnTo>
                  <a:close/>
                </a:path>
              </a:pathLst>
            </a:custGeom>
            <a:solidFill>
              <a:srgbClr val="003C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68650" y="3797300"/>
              <a:ext cx="1114425" cy="101282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3445890" y="3924363"/>
            <a:ext cx="5340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0" y="1587500"/>
            <a:ext cx="4403725" cy="4054475"/>
            <a:chOff x="0" y="1587500"/>
            <a:chExt cx="4403725" cy="4054475"/>
          </a:xfrm>
        </p:grpSpPr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1587500"/>
              <a:ext cx="2054224" cy="405447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175" y="1622425"/>
              <a:ext cx="1968500" cy="3937000"/>
            </a:xfrm>
            <a:custGeom>
              <a:avLst/>
              <a:gdLst/>
              <a:ahLst/>
              <a:cxnLst/>
              <a:rect l="l" t="t" r="r" b="b"/>
              <a:pathLst>
                <a:path w="1968500" h="3937000">
                  <a:moveTo>
                    <a:pt x="0" y="0"/>
                  </a:moveTo>
                  <a:lnTo>
                    <a:pt x="0" y="340613"/>
                  </a:lnTo>
                  <a:lnTo>
                    <a:pt x="48008" y="341308"/>
                  </a:lnTo>
                  <a:lnTo>
                    <a:pt x="95673" y="343378"/>
                  </a:lnTo>
                  <a:lnTo>
                    <a:pt x="142974" y="346806"/>
                  </a:lnTo>
                  <a:lnTo>
                    <a:pt x="189893" y="351571"/>
                  </a:lnTo>
                  <a:lnTo>
                    <a:pt x="236409" y="357655"/>
                  </a:lnTo>
                  <a:lnTo>
                    <a:pt x="282505" y="365039"/>
                  </a:lnTo>
                  <a:lnTo>
                    <a:pt x="328161" y="373703"/>
                  </a:lnTo>
                  <a:lnTo>
                    <a:pt x="373359" y="383628"/>
                  </a:lnTo>
                  <a:lnTo>
                    <a:pt x="418078" y="394796"/>
                  </a:lnTo>
                  <a:lnTo>
                    <a:pt x="462299" y="407187"/>
                  </a:lnTo>
                  <a:lnTo>
                    <a:pt x="506005" y="420781"/>
                  </a:lnTo>
                  <a:lnTo>
                    <a:pt x="549175" y="435561"/>
                  </a:lnTo>
                  <a:lnTo>
                    <a:pt x="591790" y="451506"/>
                  </a:lnTo>
                  <a:lnTo>
                    <a:pt x="633832" y="468598"/>
                  </a:lnTo>
                  <a:lnTo>
                    <a:pt x="675281" y="486817"/>
                  </a:lnTo>
                  <a:lnTo>
                    <a:pt x="716118" y="506144"/>
                  </a:lnTo>
                  <a:lnTo>
                    <a:pt x="756324" y="526561"/>
                  </a:lnTo>
                  <a:lnTo>
                    <a:pt x="795880" y="548048"/>
                  </a:lnTo>
                  <a:lnTo>
                    <a:pt x="834767" y="570586"/>
                  </a:lnTo>
                  <a:lnTo>
                    <a:pt x="872966" y="594155"/>
                  </a:lnTo>
                  <a:lnTo>
                    <a:pt x="910457" y="618738"/>
                  </a:lnTo>
                  <a:lnTo>
                    <a:pt x="947222" y="644313"/>
                  </a:lnTo>
                  <a:lnTo>
                    <a:pt x="983241" y="670864"/>
                  </a:lnTo>
                  <a:lnTo>
                    <a:pt x="1018495" y="698369"/>
                  </a:lnTo>
                  <a:lnTo>
                    <a:pt x="1052966" y="726811"/>
                  </a:lnTo>
                  <a:lnTo>
                    <a:pt x="1086633" y="756170"/>
                  </a:lnTo>
                  <a:lnTo>
                    <a:pt x="1119479" y="786426"/>
                  </a:lnTo>
                  <a:lnTo>
                    <a:pt x="1151483" y="817562"/>
                  </a:lnTo>
                  <a:lnTo>
                    <a:pt x="1182627" y="849557"/>
                  </a:lnTo>
                  <a:lnTo>
                    <a:pt x="1212892" y="882393"/>
                  </a:lnTo>
                  <a:lnTo>
                    <a:pt x="1242258" y="916050"/>
                  </a:lnTo>
                  <a:lnTo>
                    <a:pt x="1270707" y="950510"/>
                  </a:lnTo>
                  <a:lnTo>
                    <a:pt x="1298219" y="985752"/>
                  </a:lnTo>
                  <a:lnTo>
                    <a:pt x="1324775" y="1021759"/>
                  </a:lnTo>
                  <a:lnTo>
                    <a:pt x="1350356" y="1058511"/>
                  </a:lnTo>
                  <a:lnTo>
                    <a:pt x="1374944" y="1095988"/>
                  </a:lnTo>
                  <a:lnTo>
                    <a:pt x="1398518" y="1134172"/>
                  </a:lnTo>
                  <a:lnTo>
                    <a:pt x="1421060" y="1173044"/>
                  </a:lnTo>
                  <a:lnTo>
                    <a:pt x="1442550" y="1212584"/>
                  </a:lnTo>
                  <a:lnTo>
                    <a:pt x="1462970" y="1252773"/>
                  </a:lnTo>
                  <a:lnTo>
                    <a:pt x="1482301" y="1293593"/>
                  </a:lnTo>
                  <a:lnTo>
                    <a:pt x="1500523" y="1335024"/>
                  </a:lnTo>
                  <a:lnTo>
                    <a:pt x="1517617" y="1377046"/>
                  </a:lnTo>
                  <a:lnTo>
                    <a:pt x="1533564" y="1419641"/>
                  </a:lnTo>
                  <a:lnTo>
                    <a:pt x="1548345" y="1462790"/>
                  </a:lnTo>
                  <a:lnTo>
                    <a:pt x="1561942" y="1506474"/>
                  </a:lnTo>
                  <a:lnTo>
                    <a:pt x="1574334" y="1550672"/>
                  </a:lnTo>
                  <a:lnTo>
                    <a:pt x="1585502" y="1595368"/>
                  </a:lnTo>
                  <a:lnTo>
                    <a:pt x="1595429" y="1640540"/>
                  </a:lnTo>
                  <a:lnTo>
                    <a:pt x="1604094" y="1686170"/>
                  </a:lnTo>
                  <a:lnTo>
                    <a:pt x="1611478" y="1732239"/>
                  </a:lnTo>
                  <a:lnTo>
                    <a:pt x="1617562" y="1778728"/>
                  </a:lnTo>
                  <a:lnTo>
                    <a:pt x="1622328" y="1825618"/>
                  </a:lnTo>
                  <a:lnTo>
                    <a:pt x="1625755" y="1872889"/>
                  </a:lnTo>
                  <a:lnTo>
                    <a:pt x="1627826" y="1920523"/>
                  </a:lnTo>
                  <a:lnTo>
                    <a:pt x="1628520" y="1968500"/>
                  </a:lnTo>
                  <a:lnTo>
                    <a:pt x="1627826" y="2016509"/>
                  </a:lnTo>
                  <a:lnTo>
                    <a:pt x="1625755" y="2064173"/>
                  </a:lnTo>
                  <a:lnTo>
                    <a:pt x="1622328" y="2111472"/>
                  </a:lnTo>
                  <a:lnTo>
                    <a:pt x="1617562" y="2158388"/>
                  </a:lnTo>
                  <a:lnTo>
                    <a:pt x="1611478" y="2204901"/>
                  </a:lnTo>
                  <a:lnTo>
                    <a:pt x="1604094" y="2250992"/>
                  </a:lnTo>
                  <a:lnTo>
                    <a:pt x="1595429" y="2296641"/>
                  </a:lnTo>
                  <a:lnTo>
                    <a:pt x="1585502" y="2341831"/>
                  </a:lnTo>
                  <a:lnTo>
                    <a:pt x="1574334" y="2386542"/>
                  </a:lnTo>
                  <a:lnTo>
                    <a:pt x="1561942" y="2430755"/>
                  </a:lnTo>
                  <a:lnTo>
                    <a:pt x="1548345" y="2474450"/>
                  </a:lnTo>
                  <a:lnTo>
                    <a:pt x="1533564" y="2517610"/>
                  </a:lnTo>
                  <a:lnTo>
                    <a:pt x="1517617" y="2560214"/>
                  </a:lnTo>
                  <a:lnTo>
                    <a:pt x="1500523" y="2602243"/>
                  </a:lnTo>
                  <a:lnTo>
                    <a:pt x="1482301" y="2643680"/>
                  </a:lnTo>
                  <a:lnTo>
                    <a:pt x="1462970" y="2684503"/>
                  </a:lnTo>
                  <a:lnTo>
                    <a:pt x="1442550" y="2724695"/>
                  </a:lnTo>
                  <a:lnTo>
                    <a:pt x="1421060" y="2764237"/>
                  </a:lnTo>
                  <a:lnTo>
                    <a:pt x="1398518" y="2803109"/>
                  </a:lnTo>
                  <a:lnTo>
                    <a:pt x="1374944" y="2841292"/>
                  </a:lnTo>
                  <a:lnTo>
                    <a:pt x="1350356" y="2878767"/>
                  </a:lnTo>
                  <a:lnTo>
                    <a:pt x="1324775" y="2915516"/>
                  </a:lnTo>
                  <a:lnTo>
                    <a:pt x="1298219" y="2951518"/>
                  </a:lnTo>
                  <a:lnTo>
                    <a:pt x="1270707" y="2986756"/>
                  </a:lnTo>
                  <a:lnTo>
                    <a:pt x="1242258" y="3021209"/>
                  </a:lnTo>
                  <a:lnTo>
                    <a:pt x="1212892" y="3054860"/>
                  </a:lnTo>
                  <a:lnTo>
                    <a:pt x="1182627" y="3087688"/>
                  </a:lnTo>
                  <a:lnTo>
                    <a:pt x="1151483" y="3119675"/>
                  </a:lnTo>
                  <a:lnTo>
                    <a:pt x="1119479" y="3150802"/>
                  </a:lnTo>
                  <a:lnTo>
                    <a:pt x="1086633" y="3181049"/>
                  </a:lnTo>
                  <a:lnTo>
                    <a:pt x="1052966" y="3210398"/>
                  </a:lnTo>
                  <a:lnTo>
                    <a:pt x="1018495" y="3238830"/>
                  </a:lnTo>
                  <a:lnTo>
                    <a:pt x="983241" y="3266325"/>
                  </a:lnTo>
                  <a:lnTo>
                    <a:pt x="947222" y="3292864"/>
                  </a:lnTo>
                  <a:lnTo>
                    <a:pt x="910457" y="3318429"/>
                  </a:lnTo>
                  <a:lnTo>
                    <a:pt x="872966" y="3343000"/>
                  </a:lnTo>
                  <a:lnTo>
                    <a:pt x="834767" y="3366558"/>
                  </a:lnTo>
                  <a:lnTo>
                    <a:pt x="795880" y="3389085"/>
                  </a:lnTo>
                  <a:lnTo>
                    <a:pt x="756324" y="3410560"/>
                  </a:lnTo>
                  <a:lnTo>
                    <a:pt x="716118" y="3430966"/>
                  </a:lnTo>
                  <a:lnTo>
                    <a:pt x="675281" y="3450282"/>
                  </a:lnTo>
                  <a:lnTo>
                    <a:pt x="633832" y="3468491"/>
                  </a:lnTo>
                  <a:lnTo>
                    <a:pt x="591790" y="3485572"/>
                  </a:lnTo>
                  <a:lnTo>
                    <a:pt x="549175" y="3501507"/>
                  </a:lnTo>
                  <a:lnTo>
                    <a:pt x="506005" y="3516277"/>
                  </a:lnTo>
                  <a:lnTo>
                    <a:pt x="462299" y="3529862"/>
                  </a:lnTo>
                  <a:lnTo>
                    <a:pt x="418078" y="3542244"/>
                  </a:lnTo>
                  <a:lnTo>
                    <a:pt x="373359" y="3553404"/>
                  </a:lnTo>
                  <a:lnTo>
                    <a:pt x="328161" y="3563322"/>
                  </a:lnTo>
                  <a:lnTo>
                    <a:pt x="282505" y="3571980"/>
                  </a:lnTo>
                  <a:lnTo>
                    <a:pt x="236409" y="3579358"/>
                  </a:lnTo>
                  <a:lnTo>
                    <a:pt x="189893" y="3585437"/>
                  </a:lnTo>
                  <a:lnTo>
                    <a:pt x="142974" y="3590198"/>
                  </a:lnTo>
                  <a:lnTo>
                    <a:pt x="95673" y="3593623"/>
                  </a:lnTo>
                  <a:lnTo>
                    <a:pt x="48008" y="3595692"/>
                  </a:lnTo>
                  <a:lnTo>
                    <a:pt x="0" y="3596386"/>
                  </a:lnTo>
                  <a:lnTo>
                    <a:pt x="0" y="3937000"/>
                  </a:lnTo>
                  <a:lnTo>
                    <a:pt x="48549" y="3936413"/>
                  </a:lnTo>
                  <a:lnTo>
                    <a:pt x="96810" y="3934662"/>
                  </a:lnTo>
                  <a:lnTo>
                    <a:pt x="144768" y="3931760"/>
                  </a:lnTo>
                  <a:lnTo>
                    <a:pt x="192410" y="3927721"/>
                  </a:lnTo>
                  <a:lnTo>
                    <a:pt x="239722" y="3922559"/>
                  </a:lnTo>
                  <a:lnTo>
                    <a:pt x="286692" y="3916285"/>
                  </a:lnTo>
                  <a:lnTo>
                    <a:pt x="333304" y="3908915"/>
                  </a:lnTo>
                  <a:lnTo>
                    <a:pt x="379547" y="3900462"/>
                  </a:lnTo>
                  <a:lnTo>
                    <a:pt x="425406" y="3890938"/>
                  </a:lnTo>
                  <a:lnTo>
                    <a:pt x="470868" y="3880358"/>
                  </a:lnTo>
                  <a:lnTo>
                    <a:pt x="515920" y="3868734"/>
                  </a:lnTo>
                  <a:lnTo>
                    <a:pt x="560548" y="3856082"/>
                  </a:lnTo>
                  <a:lnTo>
                    <a:pt x="604739" y="3842413"/>
                  </a:lnTo>
                  <a:lnTo>
                    <a:pt x="648479" y="3827741"/>
                  </a:lnTo>
                  <a:lnTo>
                    <a:pt x="691755" y="3812080"/>
                  </a:lnTo>
                  <a:lnTo>
                    <a:pt x="734553" y="3795443"/>
                  </a:lnTo>
                  <a:lnTo>
                    <a:pt x="776860" y="3777844"/>
                  </a:lnTo>
                  <a:lnTo>
                    <a:pt x="818662" y="3759296"/>
                  </a:lnTo>
                  <a:lnTo>
                    <a:pt x="859946" y="3739813"/>
                  </a:lnTo>
                  <a:lnTo>
                    <a:pt x="900699" y="3719408"/>
                  </a:lnTo>
                  <a:lnTo>
                    <a:pt x="940906" y="3698094"/>
                  </a:lnTo>
                  <a:lnTo>
                    <a:pt x="980556" y="3675886"/>
                  </a:lnTo>
                  <a:lnTo>
                    <a:pt x="1019633" y="3652796"/>
                  </a:lnTo>
                  <a:lnTo>
                    <a:pt x="1058125" y="3628837"/>
                  </a:lnTo>
                  <a:lnTo>
                    <a:pt x="1096018" y="3604025"/>
                  </a:lnTo>
                  <a:lnTo>
                    <a:pt x="1133299" y="3578371"/>
                  </a:lnTo>
                  <a:lnTo>
                    <a:pt x="1169954" y="3551889"/>
                  </a:lnTo>
                  <a:lnTo>
                    <a:pt x="1205970" y="3524594"/>
                  </a:lnTo>
                  <a:lnTo>
                    <a:pt x="1241333" y="3496497"/>
                  </a:lnTo>
                  <a:lnTo>
                    <a:pt x="1276030" y="3467613"/>
                  </a:lnTo>
                  <a:lnTo>
                    <a:pt x="1310047" y="3437956"/>
                  </a:lnTo>
                  <a:lnTo>
                    <a:pt x="1343371" y="3407538"/>
                  </a:lnTo>
                  <a:lnTo>
                    <a:pt x="1375989" y="3376373"/>
                  </a:lnTo>
                  <a:lnTo>
                    <a:pt x="1407887" y="3344475"/>
                  </a:lnTo>
                  <a:lnTo>
                    <a:pt x="1439051" y="3311857"/>
                  </a:lnTo>
                  <a:lnTo>
                    <a:pt x="1469469" y="3278532"/>
                  </a:lnTo>
                  <a:lnTo>
                    <a:pt x="1499126" y="3244514"/>
                  </a:lnTo>
                  <a:lnTo>
                    <a:pt x="1528009" y="3209817"/>
                  </a:lnTo>
                  <a:lnTo>
                    <a:pt x="1556105" y="3174453"/>
                  </a:lnTo>
                  <a:lnTo>
                    <a:pt x="1583400" y="3138437"/>
                  </a:lnTo>
                  <a:lnTo>
                    <a:pt x="1609881" y="3101782"/>
                  </a:lnTo>
                  <a:lnTo>
                    <a:pt x="1635535" y="3064501"/>
                  </a:lnTo>
                  <a:lnTo>
                    <a:pt x="1660347" y="3026608"/>
                  </a:lnTo>
                  <a:lnTo>
                    <a:pt x="1684304" y="2988116"/>
                  </a:lnTo>
                  <a:lnTo>
                    <a:pt x="1707394" y="2949039"/>
                  </a:lnTo>
                  <a:lnTo>
                    <a:pt x="1729602" y="2909390"/>
                  </a:lnTo>
                  <a:lnTo>
                    <a:pt x="1750915" y="2869182"/>
                  </a:lnTo>
                  <a:lnTo>
                    <a:pt x="1771320" y="2828429"/>
                  </a:lnTo>
                  <a:lnTo>
                    <a:pt x="1790802" y="2787145"/>
                  </a:lnTo>
                  <a:lnTo>
                    <a:pt x="1809350" y="2745343"/>
                  </a:lnTo>
                  <a:lnTo>
                    <a:pt x="1826948" y="2703037"/>
                  </a:lnTo>
                  <a:lnTo>
                    <a:pt x="1843584" y="2660239"/>
                  </a:lnTo>
                  <a:lnTo>
                    <a:pt x="1859245" y="2616964"/>
                  </a:lnTo>
                  <a:lnTo>
                    <a:pt x="1873916" y="2573225"/>
                  </a:lnTo>
                  <a:lnTo>
                    <a:pt x="1887585" y="2529034"/>
                  </a:lnTo>
                  <a:lnTo>
                    <a:pt x="1900237" y="2484407"/>
                  </a:lnTo>
                  <a:lnTo>
                    <a:pt x="1911860" y="2439356"/>
                  </a:lnTo>
                  <a:lnTo>
                    <a:pt x="1922440" y="2393895"/>
                  </a:lnTo>
                  <a:lnTo>
                    <a:pt x="1931963" y="2348036"/>
                  </a:lnTo>
                  <a:lnTo>
                    <a:pt x="1940416" y="2301795"/>
                  </a:lnTo>
                  <a:lnTo>
                    <a:pt x="1947786" y="2255183"/>
                  </a:lnTo>
                  <a:lnTo>
                    <a:pt x="1954059" y="2208215"/>
                  </a:lnTo>
                  <a:lnTo>
                    <a:pt x="1959222" y="2160904"/>
                  </a:lnTo>
                  <a:lnTo>
                    <a:pt x="1963261" y="2113264"/>
                  </a:lnTo>
                  <a:lnTo>
                    <a:pt x="1966162" y="2065307"/>
                  </a:lnTo>
                  <a:lnTo>
                    <a:pt x="1967913" y="2017048"/>
                  </a:lnTo>
                  <a:lnTo>
                    <a:pt x="1968500" y="1968500"/>
                  </a:lnTo>
                  <a:lnTo>
                    <a:pt x="1967913" y="1919979"/>
                  </a:lnTo>
                  <a:lnTo>
                    <a:pt x="1966162" y="1871746"/>
                  </a:lnTo>
                  <a:lnTo>
                    <a:pt x="1963261" y="1823813"/>
                  </a:lnTo>
                  <a:lnTo>
                    <a:pt x="1959222" y="1776195"/>
                  </a:lnTo>
                  <a:lnTo>
                    <a:pt x="1954059" y="1728906"/>
                  </a:lnTo>
                  <a:lnTo>
                    <a:pt x="1947786" y="1681957"/>
                  </a:lnTo>
                  <a:lnTo>
                    <a:pt x="1940416" y="1635364"/>
                  </a:lnTo>
                  <a:lnTo>
                    <a:pt x="1931963" y="1589139"/>
                  </a:lnTo>
                  <a:lnTo>
                    <a:pt x="1922440" y="1543296"/>
                  </a:lnTo>
                  <a:lnTo>
                    <a:pt x="1911860" y="1497849"/>
                  </a:lnTo>
                  <a:lnTo>
                    <a:pt x="1900237" y="1452810"/>
                  </a:lnTo>
                  <a:lnTo>
                    <a:pt x="1887585" y="1408195"/>
                  </a:lnTo>
                  <a:lnTo>
                    <a:pt x="1873916" y="1364015"/>
                  </a:lnTo>
                  <a:lnTo>
                    <a:pt x="1859245" y="1320284"/>
                  </a:lnTo>
                  <a:lnTo>
                    <a:pt x="1843584" y="1277017"/>
                  </a:lnTo>
                  <a:lnTo>
                    <a:pt x="1826948" y="1234226"/>
                  </a:lnTo>
                  <a:lnTo>
                    <a:pt x="1809350" y="1191925"/>
                  </a:lnTo>
                  <a:lnTo>
                    <a:pt x="1790802" y="1150127"/>
                  </a:lnTo>
                  <a:lnTo>
                    <a:pt x="1771320" y="1108847"/>
                  </a:lnTo>
                  <a:lnTo>
                    <a:pt x="1750915" y="1068097"/>
                  </a:lnTo>
                  <a:lnTo>
                    <a:pt x="1729602" y="1027891"/>
                  </a:lnTo>
                  <a:lnTo>
                    <a:pt x="1707394" y="988242"/>
                  </a:lnTo>
                  <a:lnTo>
                    <a:pt x="1684304" y="949165"/>
                  </a:lnTo>
                  <a:lnTo>
                    <a:pt x="1660347" y="910672"/>
                  </a:lnTo>
                  <a:lnTo>
                    <a:pt x="1635535" y="872777"/>
                  </a:lnTo>
                  <a:lnTo>
                    <a:pt x="1609881" y="835494"/>
                  </a:lnTo>
                  <a:lnTo>
                    <a:pt x="1583400" y="798835"/>
                  </a:lnTo>
                  <a:lnTo>
                    <a:pt x="1556105" y="762815"/>
                  </a:lnTo>
                  <a:lnTo>
                    <a:pt x="1528009" y="727447"/>
                  </a:lnTo>
                  <a:lnTo>
                    <a:pt x="1499126" y="692745"/>
                  </a:lnTo>
                  <a:lnTo>
                    <a:pt x="1469469" y="658722"/>
                  </a:lnTo>
                  <a:lnTo>
                    <a:pt x="1439051" y="625391"/>
                  </a:lnTo>
                  <a:lnTo>
                    <a:pt x="1407887" y="592766"/>
                  </a:lnTo>
                  <a:lnTo>
                    <a:pt x="1375989" y="560860"/>
                  </a:lnTo>
                  <a:lnTo>
                    <a:pt x="1343371" y="529688"/>
                  </a:lnTo>
                  <a:lnTo>
                    <a:pt x="1310047" y="499262"/>
                  </a:lnTo>
                  <a:lnTo>
                    <a:pt x="1276030" y="469597"/>
                  </a:lnTo>
                  <a:lnTo>
                    <a:pt x="1241333" y="440704"/>
                  </a:lnTo>
                  <a:lnTo>
                    <a:pt x="1205970" y="412599"/>
                  </a:lnTo>
                  <a:lnTo>
                    <a:pt x="1169954" y="385294"/>
                  </a:lnTo>
                  <a:lnTo>
                    <a:pt x="1133299" y="358804"/>
                  </a:lnTo>
                  <a:lnTo>
                    <a:pt x="1096018" y="333141"/>
                  </a:lnTo>
                  <a:lnTo>
                    <a:pt x="1058125" y="308318"/>
                  </a:lnTo>
                  <a:lnTo>
                    <a:pt x="1019633" y="284351"/>
                  </a:lnTo>
                  <a:lnTo>
                    <a:pt x="980556" y="261251"/>
                  </a:lnTo>
                  <a:lnTo>
                    <a:pt x="940906" y="239033"/>
                  </a:lnTo>
                  <a:lnTo>
                    <a:pt x="900699" y="217710"/>
                  </a:lnTo>
                  <a:lnTo>
                    <a:pt x="859946" y="197296"/>
                  </a:lnTo>
                  <a:lnTo>
                    <a:pt x="818662" y="177803"/>
                  </a:lnTo>
                  <a:lnTo>
                    <a:pt x="776860" y="159246"/>
                  </a:lnTo>
                  <a:lnTo>
                    <a:pt x="734553" y="141639"/>
                  </a:lnTo>
                  <a:lnTo>
                    <a:pt x="691755" y="124993"/>
                  </a:lnTo>
                  <a:lnTo>
                    <a:pt x="648479" y="109324"/>
                  </a:lnTo>
                  <a:lnTo>
                    <a:pt x="604739" y="94644"/>
                  </a:lnTo>
                  <a:lnTo>
                    <a:pt x="560548" y="80968"/>
                  </a:lnTo>
                  <a:lnTo>
                    <a:pt x="515920" y="68307"/>
                  </a:lnTo>
                  <a:lnTo>
                    <a:pt x="470868" y="56677"/>
                  </a:lnTo>
                  <a:lnTo>
                    <a:pt x="425406" y="46091"/>
                  </a:lnTo>
                  <a:lnTo>
                    <a:pt x="379547" y="36561"/>
                  </a:lnTo>
                  <a:lnTo>
                    <a:pt x="333304" y="28102"/>
                  </a:lnTo>
                  <a:lnTo>
                    <a:pt x="286692" y="20728"/>
                  </a:lnTo>
                  <a:lnTo>
                    <a:pt x="239722" y="14450"/>
                  </a:lnTo>
                  <a:lnTo>
                    <a:pt x="192410" y="9284"/>
                  </a:lnTo>
                  <a:lnTo>
                    <a:pt x="144768" y="5242"/>
                  </a:lnTo>
                  <a:lnTo>
                    <a:pt x="96810" y="2339"/>
                  </a:lnTo>
                  <a:lnTo>
                    <a:pt x="48549" y="5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C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175" y="1622425"/>
              <a:ext cx="1968500" cy="3937000"/>
            </a:xfrm>
            <a:custGeom>
              <a:avLst/>
              <a:gdLst/>
              <a:ahLst/>
              <a:cxnLst/>
              <a:rect l="l" t="t" r="r" b="b"/>
              <a:pathLst>
                <a:path w="1968500" h="3937000">
                  <a:moveTo>
                    <a:pt x="0" y="0"/>
                  </a:moveTo>
                  <a:lnTo>
                    <a:pt x="48549" y="587"/>
                  </a:lnTo>
                  <a:lnTo>
                    <a:pt x="96810" y="2339"/>
                  </a:lnTo>
                  <a:lnTo>
                    <a:pt x="144768" y="5242"/>
                  </a:lnTo>
                  <a:lnTo>
                    <a:pt x="192410" y="9284"/>
                  </a:lnTo>
                  <a:lnTo>
                    <a:pt x="239722" y="14450"/>
                  </a:lnTo>
                  <a:lnTo>
                    <a:pt x="286692" y="20728"/>
                  </a:lnTo>
                  <a:lnTo>
                    <a:pt x="333304" y="28102"/>
                  </a:lnTo>
                  <a:lnTo>
                    <a:pt x="379547" y="36561"/>
                  </a:lnTo>
                  <a:lnTo>
                    <a:pt x="425406" y="46091"/>
                  </a:lnTo>
                  <a:lnTo>
                    <a:pt x="470868" y="56677"/>
                  </a:lnTo>
                  <a:lnTo>
                    <a:pt x="515920" y="68307"/>
                  </a:lnTo>
                  <a:lnTo>
                    <a:pt x="560548" y="80968"/>
                  </a:lnTo>
                  <a:lnTo>
                    <a:pt x="604739" y="94644"/>
                  </a:lnTo>
                  <a:lnTo>
                    <a:pt x="648479" y="109324"/>
                  </a:lnTo>
                  <a:lnTo>
                    <a:pt x="691755" y="124993"/>
                  </a:lnTo>
                  <a:lnTo>
                    <a:pt x="734553" y="141639"/>
                  </a:lnTo>
                  <a:lnTo>
                    <a:pt x="776860" y="159246"/>
                  </a:lnTo>
                  <a:lnTo>
                    <a:pt x="818662" y="177803"/>
                  </a:lnTo>
                  <a:lnTo>
                    <a:pt x="859946" y="197296"/>
                  </a:lnTo>
                  <a:lnTo>
                    <a:pt x="900699" y="217710"/>
                  </a:lnTo>
                  <a:lnTo>
                    <a:pt x="940906" y="239033"/>
                  </a:lnTo>
                  <a:lnTo>
                    <a:pt x="980556" y="261251"/>
                  </a:lnTo>
                  <a:lnTo>
                    <a:pt x="1019633" y="284351"/>
                  </a:lnTo>
                  <a:lnTo>
                    <a:pt x="1058125" y="308318"/>
                  </a:lnTo>
                  <a:lnTo>
                    <a:pt x="1096018" y="333141"/>
                  </a:lnTo>
                  <a:lnTo>
                    <a:pt x="1133299" y="358804"/>
                  </a:lnTo>
                  <a:lnTo>
                    <a:pt x="1169954" y="385294"/>
                  </a:lnTo>
                  <a:lnTo>
                    <a:pt x="1205970" y="412599"/>
                  </a:lnTo>
                  <a:lnTo>
                    <a:pt x="1241333" y="440704"/>
                  </a:lnTo>
                  <a:lnTo>
                    <a:pt x="1276030" y="469597"/>
                  </a:lnTo>
                  <a:lnTo>
                    <a:pt x="1310047" y="499262"/>
                  </a:lnTo>
                  <a:lnTo>
                    <a:pt x="1343371" y="529688"/>
                  </a:lnTo>
                  <a:lnTo>
                    <a:pt x="1375989" y="560860"/>
                  </a:lnTo>
                  <a:lnTo>
                    <a:pt x="1407887" y="592766"/>
                  </a:lnTo>
                  <a:lnTo>
                    <a:pt x="1439051" y="625391"/>
                  </a:lnTo>
                  <a:lnTo>
                    <a:pt x="1469469" y="658722"/>
                  </a:lnTo>
                  <a:lnTo>
                    <a:pt x="1499126" y="692745"/>
                  </a:lnTo>
                  <a:lnTo>
                    <a:pt x="1528009" y="727447"/>
                  </a:lnTo>
                  <a:lnTo>
                    <a:pt x="1556105" y="762815"/>
                  </a:lnTo>
                  <a:lnTo>
                    <a:pt x="1583400" y="798835"/>
                  </a:lnTo>
                  <a:lnTo>
                    <a:pt x="1609881" y="835494"/>
                  </a:lnTo>
                  <a:lnTo>
                    <a:pt x="1635535" y="872777"/>
                  </a:lnTo>
                  <a:lnTo>
                    <a:pt x="1660347" y="910672"/>
                  </a:lnTo>
                  <a:lnTo>
                    <a:pt x="1684304" y="949165"/>
                  </a:lnTo>
                  <a:lnTo>
                    <a:pt x="1707394" y="988242"/>
                  </a:lnTo>
                  <a:lnTo>
                    <a:pt x="1729602" y="1027891"/>
                  </a:lnTo>
                  <a:lnTo>
                    <a:pt x="1750915" y="1068097"/>
                  </a:lnTo>
                  <a:lnTo>
                    <a:pt x="1771320" y="1108847"/>
                  </a:lnTo>
                  <a:lnTo>
                    <a:pt x="1790802" y="1150127"/>
                  </a:lnTo>
                  <a:lnTo>
                    <a:pt x="1809350" y="1191925"/>
                  </a:lnTo>
                  <a:lnTo>
                    <a:pt x="1826948" y="1234226"/>
                  </a:lnTo>
                  <a:lnTo>
                    <a:pt x="1843584" y="1277017"/>
                  </a:lnTo>
                  <a:lnTo>
                    <a:pt x="1859245" y="1320284"/>
                  </a:lnTo>
                  <a:lnTo>
                    <a:pt x="1873916" y="1364015"/>
                  </a:lnTo>
                  <a:lnTo>
                    <a:pt x="1887585" y="1408195"/>
                  </a:lnTo>
                  <a:lnTo>
                    <a:pt x="1900237" y="1452810"/>
                  </a:lnTo>
                  <a:lnTo>
                    <a:pt x="1911860" y="1497849"/>
                  </a:lnTo>
                  <a:lnTo>
                    <a:pt x="1922440" y="1543296"/>
                  </a:lnTo>
                  <a:lnTo>
                    <a:pt x="1931963" y="1589139"/>
                  </a:lnTo>
                  <a:lnTo>
                    <a:pt x="1940416" y="1635364"/>
                  </a:lnTo>
                  <a:lnTo>
                    <a:pt x="1947786" y="1681957"/>
                  </a:lnTo>
                  <a:lnTo>
                    <a:pt x="1954059" y="1728906"/>
                  </a:lnTo>
                  <a:lnTo>
                    <a:pt x="1959222" y="1776195"/>
                  </a:lnTo>
                  <a:lnTo>
                    <a:pt x="1963261" y="1823813"/>
                  </a:lnTo>
                  <a:lnTo>
                    <a:pt x="1966162" y="1871746"/>
                  </a:lnTo>
                  <a:lnTo>
                    <a:pt x="1967913" y="1919979"/>
                  </a:lnTo>
                  <a:lnTo>
                    <a:pt x="1968500" y="1968500"/>
                  </a:lnTo>
                  <a:lnTo>
                    <a:pt x="1967913" y="2017048"/>
                  </a:lnTo>
                  <a:lnTo>
                    <a:pt x="1966162" y="2065307"/>
                  </a:lnTo>
                  <a:lnTo>
                    <a:pt x="1963261" y="2113264"/>
                  </a:lnTo>
                  <a:lnTo>
                    <a:pt x="1959222" y="2160904"/>
                  </a:lnTo>
                  <a:lnTo>
                    <a:pt x="1954059" y="2208215"/>
                  </a:lnTo>
                  <a:lnTo>
                    <a:pt x="1947786" y="2255183"/>
                  </a:lnTo>
                  <a:lnTo>
                    <a:pt x="1940416" y="2301795"/>
                  </a:lnTo>
                  <a:lnTo>
                    <a:pt x="1931963" y="2348036"/>
                  </a:lnTo>
                  <a:lnTo>
                    <a:pt x="1922440" y="2393895"/>
                  </a:lnTo>
                  <a:lnTo>
                    <a:pt x="1911860" y="2439356"/>
                  </a:lnTo>
                  <a:lnTo>
                    <a:pt x="1900237" y="2484407"/>
                  </a:lnTo>
                  <a:lnTo>
                    <a:pt x="1887585" y="2529034"/>
                  </a:lnTo>
                  <a:lnTo>
                    <a:pt x="1873916" y="2573225"/>
                  </a:lnTo>
                  <a:lnTo>
                    <a:pt x="1859245" y="2616964"/>
                  </a:lnTo>
                  <a:lnTo>
                    <a:pt x="1843584" y="2660239"/>
                  </a:lnTo>
                  <a:lnTo>
                    <a:pt x="1826948" y="2703037"/>
                  </a:lnTo>
                  <a:lnTo>
                    <a:pt x="1809350" y="2745343"/>
                  </a:lnTo>
                  <a:lnTo>
                    <a:pt x="1790802" y="2787145"/>
                  </a:lnTo>
                  <a:lnTo>
                    <a:pt x="1771320" y="2828429"/>
                  </a:lnTo>
                  <a:lnTo>
                    <a:pt x="1750915" y="2869182"/>
                  </a:lnTo>
                  <a:lnTo>
                    <a:pt x="1729602" y="2909390"/>
                  </a:lnTo>
                  <a:lnTo>
                    <a:pt x="1707394" y="2949039"/>
                  </a:lnTo>
                  <a:lnTo>
                    <a:pt x="1684304" y="2988116"/>
                  </a:lnTo>
                  <a:lnTo>
                    <a:pt x="1660347" y="3026608"/>
                  </a:lnTo>
                  <a:lnTo>
                    <a:pt x="1635535" y="3064501"/>
                  </a:lnTo>
                  <a:lnTo>
                    <a:pt x="1609881" y="3101782"/>
                  </a:lnTo>
                  <a:lnTo>
                    <a:pt x="1583400" y="3138437"/>
                  </a:lnTo>
                  <a:lnTo>
                    <a:pt x="1556105" y="3174453"/>
                  </a:lnTo>
                  <a:lnTo>
                    <a:pt x="1528009" y="3209817"/>
                  </a:lnTo>
                  <a:lnTo>
                    <a:pt x="1499126" y="3244514"/>
                  </a:lnTo>
                  <a:lnTo>
                    <a:pt x="1469469" y="3278532"/>
                  </a:lnTo>
                  <a:lnTo>
                    <a:pt x="1439051" y="3311857"/>
                  </a:lnTo>
                  <a:lnTo>
                    <a:pt x="1407887" y="3344475"/>
                  </a:lnTo>
                  <a:lnTo>
                    <a:pt x="1375989" y="3376373"/>
                  </a:lnTo>
                  <a:lnTo>
                    <a:pt x="1343371" y="3407538"/>
                  </a:lnTo>
                  <a:lnTo>
                    <a:pt x="1310047" y="3437956"/>
                  </a:lnTo>
                  <a:lnTo>
                    <a:pt x="1276030" y="3467613"/>
                  </a:lnTo>
                  <a:lnTo>
                    <a:pt x="1241333" y="3496497"/>
                  </a:lnTo>
                  <a:lnTo>
                    <a:pt x="1205970" y="3524594"/>
                  </a:lnTo>
                  <a:lnTo>
                    <a:pt x="1169954" y="3551889"/>
                  </a:lnTo>
                  <a:lnTo>
                    <a:pt x="1133299" y="3578371"/>
                  </a:lnTo>
                  <a:lnTo>
                    <a:pt x="1096018" y="3604025"/>
                  </a:lnTo>
                  <a:lnTo>
                    <a:pt x="1058125" y="3628837"/>
                  </a:lnTo>
                  <a:lnTo>
                    <a:pt x="1019633" y="3652796"/>
                  </a:lnTo>
                  <a:lnTo>
                    <a:pt x="980556" y="3675886"/>
                  </a:lnTo>
                  <a:lnTo>
                    <a:pt x="940906" y="3698094"/>
                  </a:lnTo>
                  <a:lnTo>
                    <a:pt x="900699" y="3719408"/>
                  </a:lnTo>
                  <a:lnTo>
                    <a:pt x="859946" y="3739813"/>
                  </a:lnTo>
                  <a:lnTo>
                    <a:pt x="818662" y="3759296"/>
                  </a:lnTo>
                  <a:lnTo>
                    <a:pt x="776860" y="3777844"/>
                  </a:lnTo>
                  <a:lnTo>
                    <a:pt x="734553" y="3795443"/>
                  </a:lnTo>
                  <a:lnTo>
                    <a:pt x="691755" y="3812080"/>
                  </a:lnTo>
                  <a:lnTo>
                    <a:pt x="648479" y="3827741"/>
                  </a:lnTo>
                  <a:lnTo>
                    <a:pt x="604739" y="3842413"/>
                  </a:lnTo>
                  <a:lnTo>
                    <a:pt x="560548" y="3856082"/>
                  </a:lnTo>
                  <a:lnTo>
                    <a:pt x="515920" y="3868734"/>
                  </a:lnTo>
                  <a:lnTo>
                    <a:pt x="470868" y="3880358"/>
                  </a:lnTo>
                  <a:lnTo>
                    <a:pt x="425406" y="3890938"/>
                  </a:lnTo>
                  <a:lnTo>
                    <a:pt x="379547" y="3900462"/>
                  </a:lnTo>
                  <a:lnTo>
                    <a:pt x="333304" y="3908915"/>
                  </a:lnTo>
                  <a:lnTo>
                    <a:pt x="286692" y="3916285"/>
                  </a:lnTo>
                  <a:lnTo>
                    <a:pt x="239722" y="3922559"/>
                  </a:lnTo>
                  <a:lnTo>
                    <a:pt x="192410" y="3927721"/>
                  </a:lnTo>
                  <a:lnTo>
                    <a:pt x="144768" y="3931760"/>
                  </a:lnTo>
                  <a:lnTo>
                    <a:pt x="96810" y="3934662"/>
                  </a:lnTo>
                  <a:lnTo>
                    <a:pt x="48549" y="3936413"/>
                  </a:lnTo>
                  <a:lnTo>
                    <a:pt x="0" y="3937000"/>
                  </a:lnTo>
                  <a:lnTo>
                    <a:pt x="0" y="3596386"/>
                  </a:lnTo>
                  <a:lnTo>
                    <a:pt x="48008" y="3595692"/>
                  </a:lnTo>
                  <a:lnTo>
                    <a:pt x="95673" y="3593623"/>
                  </a:lnTo>
                  <a:lnTo>
                    <a:pt x="142974" y="3590198"/>
                  </a:lnTo>
                  <a:lnTo>
                    <a:pt x="189893" y="3585437"/>
                  </a:lnTo>
                  <a:lnTo>
                    <a:pt x="236409" y="3579358"/>
                  </a:lnTo>
                  <a:lnTo>
                    <a:pt x="282505" y="3571980"/>
                  </a:lnTo>
                  <a:lnTo>
                    <a:pt x="328161" y="3563322"/>
                  </a:lnTo>
                  <a:lnTo>
                    <a:pt x="373359" y="3553404"/>
                  </a:lnTo>
                  <a:lnTo>
                    <a:pt x="418078" y="3542244"/>
                  </a:lnTo>
                  <a:lnTo>
                    <a:pt x="462299" y="3529862"/>
                  </a:lnTo>
                  <a:lnTo>
                    <a:pt x="506005" y="3516277"/>
                  </a:lnTo>
                  <a:lnTo>
                    <a:pt x="549175" y="3501507"/>
                  </a:lnTo>
                  <a:lnTo>
                    <a:pt x="591790" y="3485572"/>
                  </a:lnTo>
                  <a:lnTo>
                    <a:pt x="633832" y="3468491"/>
                  </a:lnTo>
                  <a:lnTo>
                    <a:pt x="675281" y="3450282"/>
                  </a:lnTo>
                  <a:lnTo>
                    <a:pt x="716118" y="3430966"/>
                  </a:lnTo>
                  <a:lnTo>
                    <a:pt x="756324" y="3410560"/>
                  </a:lnTo>
                  <a:lnTo>
                    <a:pt x="795880" y="3389085"/>
                  </a:lnTo>
                  <a:lnTo>
                    <a:pt x="834767" y="3366558"/>
                  </a:lnTo>
                  <a:lnTo>
                    <a:pt x="872966" y="3343000"/>
                  </a:lnTo>
                  <a:lnTo>
                    <a:pt x="910457" y="3318429"/>
                  </a:lnTo>
                  <a:lnTo>
                    <a:pt x="947222" y="3292864"/>
                  </a:lnTo>
                  <a:lnTo>
                    <a:pt x="983241" y="3266325"/>
                  </a:lnTo>
                  <a:lnTo>
                    <a:pt x="1018495" y="3238830"/>
                  </a:lnTo>
                  <a:lnTo>
                    <a:pt x="1052966" y="3210398"/>
                  </a:lnTo>
                  <a:lnTo>
                    <a:pt x="1086633" y="3181049"/>
                  </a:lnTo>
                  <a:lnTo>
                    <a:pt x="1119479" y="3150802"/>
                  </a:lnTo>
                  <a:lnTo>
                    <a:pt x="1151483" y="3119675"/>
                  </a:lnTo>
                  <a:lnTo>
                    <a:pt x="1182627" y="3087688"/>
                  </a:lnTo>
                  <a:lnTo>
                    <a:pt x="1212892" y="3054860"/>
                  </a:lnTo>
                  <a:lnTo>
                    <a:pt x="1242258" y="3021209"/>
                  </a:lnTo>
                  <a:lnTo>
                    <a:pt x="1270707" y="2986756"/>
                  </a:lnTo>
                  <a:lnTo>
                    <a:pt x="1298219" y="2951518"/>
                  </a:lnTo>
                  <a:lnTo>
                    <a:pt x="1324775" y="2915516"/>
                  </a:lnTo>
                  <a:lnTo>
                    <a:pt x="1350356" y="2878767"/>
                  </a:lnTo>
                  <a:lnTo>
                    <a:pt x="1374944" y="2841292"/>
                  </a:lnTo>
                  <a:lnTo>
                    <a:pt x="1398518" y="2803109"/>
                  </a:lnTo>
                  <a:lnTo>
                    <a:pt x="1421060" y="2764237"/>
                  </a:lnTo>
                  <a:lnTo>
                    <a:pt x="1442550" y="2724695"/>
                  </a:lnTo>
                  <a:lnTo>
                    <a:pt x="1462970" y="2684503"/>
                  </a:lnTo>
                  <a:lnTo>
                    <a:pt x="1482301" y="2643680"/>
                  </a:lnTo>
                  <a:lnTo>
                    <a:pt x="1500523" y="2602243"/>
                  </a:lnTo>
                  <a:lnTo>
                    <a:pt x="1517617" y="2560214"/>
                  </a:lnTo>
                  <a:lnTo>
                    <a:pt x="1533564" y="2517610"/>
                  </a:lnTo>
                  <a:lnTo>
                    <a:pt x="1548345" y="2474450"/>
                  </a:lnTo>
                  <a:lnTo>
                    <a:pt x="1561942" y="2430755"/>
                  </a:lnTo>
                  <a:lnTo>
                    <a:pt x="1574334" y="2386542"/>
                  </a:lnTo>
                  <a:lnTo>
                    <a:pt x="1585502" y="2341831"/>
                  </a:lnTo>
                  <a:lnTo>
                    <a:pt x="1595429" y="2296641"/>
                  </a:lnTo>
                  <a:lnTo>
                    <a:pt x="1604094" y="2250992"/>
                  </a:lnTo>
                  <a:lnTo>
                    <a:pt x="1611478" y="2204901"/>
                  </a:lnTo>
                  <a:lnTo>
                    <a:pt x="1617562" y="2158388"/>
                  </a:lnTo>
                  <a:lnTo>
                    <a:pt x="1622328" y="2111472"/>
                  </a:lnTo>
                  <a:lnTo>
                    <a:pt x="1625755" y="2064173"/>
                  </a:lnTo>
                  <a:lnTo>
                    <a:pt x="1627826" y="2016509"/>
                  </a:lnTo>
                  <a:lnTo>
                    <a:pt x="1628520" y="1968500"/>
                  </a:lnTo>
                  <a:lnTo>
                    <a:pt x="1627826" y="1920523"/>
                  </a:lnTo>
                  <a:lnTo>
                    <a:pt x="1625755" y="1872889"/>
                  </a:lnTo>
                  <a:lnTo>
                    <a:pt x="1622328" y="1825618"/>
                  </a:lnTo>
                  <a:lnTo>
                    <a:pt x="1617562" y="1778728"/>
                  </a:lnTo>
                  <a:lnTo>
                    <a:pt x="1611478" y="1732239"/>
                  </a:lnTo>
                  <a:lnTo>
                    <a:pt x="1604094" y="1686170"/>
                  </a:lnTo>
                  <a:lnTo>
                    <a:pt x="1595429" y="1640540"/>
                  </a:lnTo>
                  <a:lnTo>
                    <a:pt x="1585502" y="1595368"/>
                  </a:lnTo>
                  <a:lnTo>
                    <a:pt x="1574334" y="1550672"/>
                  </a:lnTo>
                  <a:lnTo>
                    <a:pt x="1561942" y="1506474"/>
                  </a:lnTo>
                  <a:lnTo>
                    <a:pt x="1548345" y="1462790"/>
                  </a:lnTo>
                  <a:lnTo>
                    <a:pt x="1533564" y="1419641"/>
                  </a:lnTo>
                  <a:lnTo>
                    <a:pt x="1517617" y="1377046"/>
                  </a:lnTo>
                  <a:lnTo>
                    <a:pt x="1500523" y="1335024"/>
                  </a:lnTo>
                  <a:lnTo>
                    <a:pt x="1482301" y="1293593"/>
                  </a:lnTo>
                  <a:lnTo>
                    <a:pt x="1462970" y="1252773"/>
                  </a:lnTo>
                  <a:lnTo>
                    <a:pt x="1442550" y="1212584"/>
                  </a:lnTo>
                  <a:lnTo>
                    <a:pt x="1421060" y="1173044"/>
                  </a:lnTo>
                  <a:lnTo>
                    <a:pt x="1398518" y="1134172"/>
                  </a:lnTo>
                  <a:lnTo>
                    <a:pt x="1374944" y="1095988"/>
                  </a:lnTo>
                  <a:lnTo>
                    <a:pt x="1350356" y="1058511"/>
                  </a:lnTo>
                  <a:lnTo>
                    <a:pt x="1324775" y="1021759"/>
                  </a:lnTo>
                  <a:lnTo>
                    <a:pt x="1298219" y="985752"/>
                  </a:lnTo>
                  <a:lnTo>
                    <a:pt x="1270707" y="950510"/>
                  </a:lnTo>
                  <a:lnTo>
                    <a:pt x="1242258" y="916050"/>
                  </a:lnTo>
                  <a:lnTo>
                    <a:pt x="1212892" y="882393"/>
                  </a:lnTo>
                  <a:lnTo>
                    <a:pt x="1182627" y="849557"/>
                  </a:lnTo>
                  <a:lnTo>
                    <a:pt x="1151483" y="817562"/>
                  </a:lnTo>
                  <a:lnTo>
                    <a:pt x="1119479" y="786426"/>
                  </a:lnTo>
                  <a:lnTo>
                    <a:pt x="1086633" y="756170"/>
                  </a:lnTo>
                  <a:lnTo>
                    <a:pt x="1052966" y="726811"/>
                  </a:lnTo>
                  <a:lnTo>
                    <a:pt x="1018495" y="698369"/>
                  </a:lnTo>
                  <a:lnTo>
                    <a:pt x="983241" y="670864"/>
                  </a:lnTo>
                  <a:lnTo>
                    <a:pt x="947222" y="644313"/>
                  </a:lnTo>
                  <a:lnTo>
                    <a:pt x="910457" y="618738"/>
                  </a:lnTo>
                  <a:lnTo>
                    <a:pt x="872966" y="594155"/>
                  </a:lnTo>
                  <a:lnTo>
                    <a:pt x="834767" y="570586"/>
                  </a:lnTo>
                  <a:lnTo>
                    <a:pt x="795880" y="548048"/>
                  </a:lnTo>
                  <a:lnTo>
                    <a:pt x="756324" y="526561"/>
                  </a:lnTo>
                  <a:lnTo>
                    <a:pt x="716118" y="506144"/>
                  </a:lnTo>
                  <a:lnTo>
                    <a:pt x="675281" y="486817"/>
                  </a:lnTo>
                  <a:lnTo>
                    <a:pt x="633832" y="468598"/>
                  </a:lnTo>
                  <a:lnTo>
                    <a:pt x="591790" y="451506"/>
                  </a:lnTo>
                  <a:lnTo>
                    <a:pt x="549175" y="435561"/>
                  </a:lnTo>
                  <a:lnTo>
                    <a:pt x="506005" y="420781"/>
                  </a:lnTo>
                  <a:lnTo>
                    <a:pt x="462299" y="407187"/>
                  </a:lnTo>
                  <a:lnTo>
                    <a:pt x="418078" y="394796"/>
                  </a:lnTo>
                  <a:lnTo>
                    <a:pt x="373359" y="383628"/>
                  </a:lnTo>
                  <a:lnTo>
                    <a:pt x="328161" y="373703"/>
                  </a:lnTo>
                  <a:lnTo>
                    <a:pt x="282505" y="365039"/>
                  </a:lnTo>
                  <a:lnTo>
                    <a:pt x="236409" y="357655"/>
                  </a:lnTo>
                  <a:lnTo>
                    <a:pt x="189893" y="351571"/>
                  </a:lnTo>
                  <a:lnTo>
                    <a:pt x="142974" y="346806"/>
                  </a:lnTo>
                  <a:lnTo>
                    <a:pt x="95673" y="343378"/>
                  </a:lnTo>
                  <a:lnTo>
                    <a:pt x="48008" y="341308"/>
                  </a:lnTo>
                  <a:lnTo>
                    <a:pt x="0" y="340613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003C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27150" y="3105150"/>
              <a:ext cx="2416175" cy="38417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390650" y="3200400"/>
              <a:ext cx="2221865" cy="118110"/>
            </a:xfrm>
            <a:custGeom>
              <a:avLst/>
              <a:gdLst/>
              <a:ahLst/>
              <a:cxnLst/>
              <a:rect l="l" t="t" r="r" b="b"/>
              <a:pathLst>
                <a:path w="2221865" h="118110">
                  <a:moveTo>
                    <a:pt x="0" y="117983"/>
                  </a:moveTo>
                  <a:lnTo>
                    <a:pt x="2221738" y="0"/>
                  </a:lnTo>
                </a:path>
              </a:pathLst>
            </a:custGeom>
            <a:ln w="152400">
              <a:solidFill>
                <a:srgbClr val="EFB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65500" y="2736850"/>
              <a:ext cx="828675" cy="82867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87700" y="2679700"/>
              <a:ext cx="1216025" cy="111442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422650" y="2755900"/>
              <a:ext cx="717550" cy="717550"/>
            </a:xfrm>
            <a:custGeom>
              <a:avLst/>
              <a:gdLst/>
              <a:ahLst/>
              <a:cxnLst/>
              <a:rect l="l" t="t" r="r" b="b"/>
              <a:pathLst>
                <a:path w="717550" h="717550">
                  <a:moveTo>
                    <a:pt x="358775" y="0"/>
                  </a:moveTo>
                  <a:lnTo>
                    <a:pt x="310096" y="3275"/>
                  </a:lnTo>
                  <a:lnTo>
                    <a:pt x="263407" y="12817"/>
                  </a:lnTo>
                  <a:lnTo>
                    <a:pt x="219134" y="28197"/>
                  </a:lnTo>
                  <a:lnTo>
                    <a:pt x="177705" y="48989"/>
                  </a:lnTo>
                  <a:lnTo>
                    <a:pt x="139549" y="74763"/>
                  </a:lnTo>
                  <a:lnTo>
                    <a:pt x="105092" y="105092"/>
                  </a:lnTo>
                  <a:lnTo>
                    <a:pt x="74763" y="139549"/>
                  </a:lnTo>
                  <a:lnTo>
                    <a:pt x="48989" y="177705"/>
                  </a:lnTo>
                  <a:lnTo>
                    <a:pt x="28197" y="219134"/>
                  </a:lnTo>
                  <a:lnTo>
                    <a:pt x="12817" y="263407"/>
                  </a:lnTo>
                  <a:lnTo>
                    <a:pt x="3275" y="310096"/>
                  </a:lnTo>
                  <a:lnTo>
                    <a:pt x="0" y="358775"/>
                  </a:lnTo>
                  <a:lnTo>
                    <a:pt x="3275" y="407453"/>
                  </a:lnTo>
                  <a:lnTo>
                    <a:pt x="12817" y="454142"/>
                  </a:lnTo>
                  <a:lnTo>
                    <a:pt x="28197" y="498415"/>
                  </a:lnTo>
                  <a:lnTo>
                    <a:pt x="48989" y="539844"/>
                  </a:lnTo>
                  <a:lnTo>
                    <a:pt x="74763" y="578000"/>
                  </a:lnTo>
                  <a:lnTo>
                    <a:pt x="105092" y="612457"/>
                  </a:lnTo>
                  <a:lnTo>
                    <a:pt x="139549" y="642786"/>
                  </a:lnTo>
                  <a:lnTo>
                    <a:pt x="177705" y="668560"/>
                  </a:lnTo>
                  <a:lnTo>
                    <a:pt x="219134" y="689352"/>
                  </a:lnTo>
                  <a:lnTo>
                    <a:pt x="263407" y="704732"/>
                  </a:lnTo>
                  <a:lnTo>
                    <a:pt x="310096" y="714274"/>
                  </a:lnTo>
                  <a:lnTo>
                    <a:pt x="358775" y="717550"/>
                  </a:lnTo>
                  <a:lnTo>
                    <a:pt x="407453" y="714274"/>
                  </a:lnTo>
                  <a:lnTo>
                    <a:pt x="454142" y="704732"/>
                  </a:lnTo>
                  <a:lnTo>
                    <a:pt x="498415" y="689352"/>
                  </a:lnTo>
                  <a:lnTo>
                    <a:pt x="539844" y="668560"/>
                  </a:lnTo>
                  <a:lnTo>
                    <a:pt x="578000" y="642786"/>
                  </a:lnTo>
                  <a:lnTo>
                    <a:pt x="612457" y="612457"/>
                  </a:lnTo>
                  <a:lnTo>
                    <a:pt x="642786" y="578000"/>
                  </a:lnTo>
                  <a:lnTo>
                    <a:pt x="668560" y="539844"/>
                  </a:lnTo>
                  <a:lnTo>
                    <a:pt x="689352" y="498415"/>
                  </a:lnTo>
                  <a:lnTo>
                    <a:pt x="704732" y="454142"/>
                  </a:lnTo>
                  <a:lnTo>
                    <a:pt x="714274" y="407453"/>
                  </a:lnTo>
                  <a:lnTo>
                    <a:pt x="717550" y="358775"/>
                  </a:lnTo>
                  <a:lnTo>
                    <a:pt x="714274" y="310096"/>
                  </a:lnTo>
                  <a:lnTo>
                    <a:pt x="704732" y="263407"/>
                  </a:lnTo>
                  <a:lnTo>
                    <a:pt x="689352" y="219134"/>
                  </a:lnTo>
                  <a:lnTo>
                    <a:pt x="668560" y="177705"/>
                  </a:lnTo>
                  <a:lnTo>
                    <a:pt x="642786" y="139549"/>
                  </a:lnTo>
                  <a:lnTo>
                    <a:pt x="612457" y="105092"/>
                  </a:lnTo>
                  <a:lnTo>
                    <a:pt x="578000" y="74763"/>
                  </a:lnTo>
                  <a:lnTo>
                    <a:pt x="539844" y="48989"/>
                  </a:lnTo>
                  <a:lnTo>
                    <a:pt x="498415" y="28197"/>
                  </a:lnTo>
                  <a:lnTo>
                    <a:pt x="454142" y="12817"/>
                  </a:lnTo>
                  <a:lnTo>
                    <a:pt x="407453" y="3275"/>
                  </a:lnTo>
                  <a:lnTo>
                    <a:pt x="358775" y="0"/>
                  </a:lnTo>
                  <a:close/>
                </a:path>
              </a:pathLst>
            </a:custGeom>
            <a:solidFill>
              <a:srgbClr val="EFB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38500" y="2692400"/>
              <a:ext cx="1114425" cy="1012825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3517010" y="2817749"/>
            <a:ext cx="53340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0" y="1282700"/>
            <a:ext cx="3749675" cy="4016375"/>
            <a:chOff x="0" y="1282700"/>
            <a:chExt cx="3749675" cy="4016375"/>
          </a:xfrm>
        </p:grpSpPr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0" y="1924050"/>
              <a:ext cx="1717674" cy="3375025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175" y="1958975"/>
              <a:ext cx="1631950" cy="3257550"/>
            </a:xfrm>
            <a:custGeom>
              <a:avLst/>
              <a:gdLst/>
              <a:ahLst/>
              <a:cxnLst/>
              <a:rect l="l" t="t" r="r" b="b"/>
              <a:pathLst>
                <a:path w="1631950" h="3257550">
                  <a:moveTo>
                    <a:pt x="0" y="0"/>
                  </a:moveTo>
                  <a:lnTo>
                    <a:pt x="0" y="340867"/>
                  </a:lnTo>
                  <a:lnTo>
                    <a:pt x="48372" y="341756"/>
                  </a:lnTo>
                  <a:lnTo>
                    <a:pt x="96296" y="344399"/>
                  </a:lnTo>
                  <a:lnTo>
                    <a:pt x="143740" y="348767"/>
                  </a:lnTo>
                  <a:lnTo>
                    <a:pt x="190673" y="354828"/>
                  </a:lnTo>
                  <a:lnTo>
                    <a:pt x="237065" y="362551"/>
                  </a:lnTo>
                  <a:lnTo>
                    <a:pt x="282882" y="371906"/>
                  </a:lnTo>
                  <a:lnTo>
                    <a:pt x="328096" y="382860"/>
                  </a:lnTo>
                  <a:lnTo>
                    <a:pt x="372673" y="395383"/>
                  </a:lnTo>
                  <a:lnTo>
                    <a:pt x="416584" y="409444"/>
                  </a:lnTo>
                  <a:lnTo>
                    <a:pt x="459796" y="425012"/>
                  </a:lnTo>
                  <a:lnTo>
                    <a:pt x="502279" y="442055"/>
                  </a:lnTo>
                  <a:lnTo>
                    <a:pt x="544001" y="460542"/>
                  </a:lnTo>
                  <a:lnTo>
                    <a:pt x="584931" y="480444"/>
                  </a:lnTo>
                  <a:lnTo>
                    <a:pt x="625037" y="501727"/>
                  </a:lnTo>
                  <a:lnTo>
                    <a:pt x="664290" y="524362"/>
                  </a:lnTo>
                  <a:lnTo>
                    <a:pt x="702657" y="548316"/>
                  </a:lnTo>
                  <a:lnTo>
                    <a:pt x="740107" y="573560"/>
                  </a:lnTo>
                  <a:lnTo>
                    <a:pt x="776608" y="600062"/>
                  </a:lnTo>
                  <a:lnTo>
                    <a:pt x="812131" y="627790"/>
                  </a:lnTo>
                  <a:lnTo>
                    <a:pt x="846643" y="656714"/>
                  </a:lnTo>
                  <a:lnTo>
                    <a:pt x="880113" y="686803"/>
                  </a:lnTo>
                  <a:lnTo>
                    <a:pt x="912510" y="718026"/>
                  </a:lnTo>
                  <a:lnTo>
                    <a:pt x="943803" y="750351"/>
                  </a:lnTo>
                  <a:lnTo>
                    <a:pt x="973961" y="783747"/>
                  </a:lnTo>
                  <a:lnTo>
                    <a:pt x="1002952" y="818183"/>
                  </a:lnTo>
                  <a:lnTo>
                    <a:pt x="1030745" y="853629"/>
                  </a:lnTo>
                  <a:lnTo>
                    <a:pt x="1057308" y="890053"/>
                  </a:lnTo>
                  <a:lnTo>
                    <a:pt x="1082612" y="927424"/>
                  </a:lnTo>
                  <a:lnTo>
                    <a:pt x="1106624" y="965711"/>
                  </a:lnTo>
                  <a:lnTo>
                    <a:pt x="1129313" y="1004882"/>
                  </a:lnTo>
                  <a:lnTo>
                    <a:pt x="1150648" y="1044907"/>
                  </a:lnTo>
                  <a:lnTo>
                    <a:pt x="1170597" y="1085755"/>
                  </a:lnTo>
                  <a:lnTo>
                    <a:pt x="1189130" y="1127394"/>
                  </a:lnTo>
                  <a:lnTo>
                    <a:pt x="1206216" y="1169794"/>
                  </a:lnTo>
                  <a:lnTo>
                    <a:pt x="1221822" y="1212923"/>
                  </a:lnTo>
                  <a:lnTo>
                    <a:pt x="1235918" y="1256751"/>
                  </a:lnTo>
                  <a:lnTo>
                    <a:pt x="1248473" y="1301245"/>
                  </a:lnTo>
                  <a:lnTo>
                    <a:pt x="1259455" y="1346376"/>
                  </a:lnTo>
                  <a:lnTo>
                    <a:pt x="1268833" y="1392111"/>
                  </a:lnTo>
                  <a:lnTo>
                    <a:pt x="1276577" y="1438420"/>
                  </a:lnTo>
                  <a:lnTo>
                    <a:pt x="1282653" y="1485273"/>
                  </a:lnTo>
                  <a:lnTo>
                    <a:pt x="1287033" y="1532636"/>
                  </a:lnTo>
                  <a:lnTo>
                    <a:pt x="1289683" y="1580481"/>
                  </a:lnTo>
                  <a:lnTo>
                    <a:pt x="1290574" y="1628775"/>
                  </a:lnTo>
                  <a:lnTo>
                    <a:pt x="1289683" y="1677068"/>
                  </a:lnTo>
                  <a:lnTo>
                    <a:pt x="1287033" y="1724913"/>
                  </a:lnTo>
                  <a:lnTo>
                    <a:pt x="1282653" y="1772276"/>
                  </a:lnTo>
                  <a:lnTo>
                    <a:pt x="1276577" y="1819129"/>
                  </a:lnTo>
                  <a:lnTo>
                    <a:pt x="1268833" y="1865438"/>
                  </a:lnTo>
                  <a:lnTo>
                    <a:pt x="1259455" y="1911173"/>
                  </a:lnTo>
                  <a:lnTo>
                    <a:pt x="1248473" y="1956304"/>
                  </a:lnTo>
                  <a:lnTo>
                    <a:pt x="1235918" y="2000798"/>
                  </a:lnTo>
                  <a:lnTo>
                    <a:pt x="1221822" y="2044626"/>
                  </a:lnTo>
                  <a:lnTo>
                    <a:pt x="1206216" y="2087755"/>
                  </a:lnTo>
                  <a:lnTo>
                    <a:pt x="1189130" y="2130155"/>
                  </a:lnTo>
                  <a:lnTo>
                    <a:pt x="1170597" y="2171794"/>
                  </a:lnTo>
                  <a:lnTo>
                    <a:pt x="1150648" y="2212642"/>
                  </a:lnTo>
                  <a:lnTo>
                    <a:pt x="1129313" y="2252667"/>
                  </a:lnTo>
                  <a:lnTo>
                    <a:pt x="1106624" y="2291838"/>
                  </a:lnTo>
                  <a:lnTo>
                    <a:pt x="1082612" y="2330125"/>
                  </a:lnTo>
                  <a:lnTo>
                    <a:pt x="1057308" y="2367496"/>
                  </a:lnTo>
                  <a:lnTo>
                    <a:pt x="1030745" y="2403920"/>
                  </a:lnTo>
                  <a:lnTo>
                    <a:pt x="1002952" y="2439366"/>
                  </a:lnTo>
                  <a:lnTo>
                    <a:pt x="973961" y="2473802"/>
                  </a:lnTo>
                  <a:lnTo>
                    <a:pt x="943803" y="2507198"/>
                  </a:lnTo>
                  <a:lnTo>
                    <a:pt x="912510" y="2539523"/>
                  </a:lnTo>
                  <a:lnTo>
                    <a:pt x="880113" y="2570746"/>
                  </a:lnTo>
                  <a:lnTo>
                    <a:pt x="846643" y="2600835"/>
                  </a:lnTo>
                  <a:lnTo>
                    <a:pt x="812131" y="2629759"/>
                  </a:lnTo>
                  <a:lnTo>
                    <a:pt x="776608" y="2657487"/>
                  </a:lnTo>
                  <a:lnTo>
                    <a:pt x="740107" y="2683989"/>
                  </a:lnTo>
                  <a:lnTo>
                    <a:pt x="702657" y="2709233"/>
                  </a:lnTo>
                  <a:lnTo>
                    <a:pt x="664290" y="2733187"/>
                  </a:lnTo>
                  <a:lnTo>
                    <a:pt x="625037" y="2755822"/>
                  </a:lnTo>
                  <a:lnTo>
                    <a:pt x="584931" y="2777105"/>
                  </a:lnTo>
                  <a:lnTo>
                    <a:pt x="544001" y="2797007"/>
                  </a:lnTo>
                  <a:lnTo>
                    <a:pt x="502279" y="2815494"/>
                  </a:lnTo>
                  <a:lnTo>
                    <a:pt x="459796" y="2832537"/>
                  </a:lnTo>
                  <a:lnTo>
                    <a:pt x="416584" y="2848105"/>
                  </a:lnTo>
                  <a:lnTo>
                    <a:pt x="372673" y="2862166"/>
                  </a:lnTo>
                  <a:lnTo>
                    <a:pt x="328096" y="2874689"/>
                  </a:lnTo>
                  <a:lnTo>
                    <a:pt x="282882" y="2885643"/>
                  </a:lnTo>
                  <a:lnTo>
                    <a:pt x="237065" y="2894998"/>
                  </a:lnTo>
                  <a:lnTo>
                    <a:pt x="190673" y="2902721"/>
                  </a:lnTo>
                  <a:lnTo>
                    <a:pt x="143740" y="2908782"/>
                  </a:lnTo>
                  <a:lnTo>
                    <a:pt x="96296" y="2913150"/>
                  </a:lnTo>
                  <a:lnTo>
                    <a:pt x="48372" y="2915793"/>
                  </a:lnTo>
                  <a:lnTo>
                    <a:pt x="0" y="2916682"/>
                  </a:lnTo>
                  <a:lnTo>
                    <a:pt x="0" y="3257550"/>
                  </a:lnTo>
                  <a:lnTo>
                    <a:pt x="48109" y="3256855"/>
                  </a:lnTo>
                  <a:lnTo>
                    <a:pt x="95874" y="3254785"/>
                  </a:lnTo>
                  <a:lnTo>
                    <a:pt x="143275" y="3251359"/>
                  </a:lnTo>
                  <a:lnTo>
                    <a:pt x="190292" y="3246595"/>
                  </a:lnTo>
                  <a:lnTo>
                    <a:pt x="236907" y="3240513"/>
                  </a:lnTo>
                  <a:lnTo>
                    <a:pt x="283100" y="3233131"/>
                  </a:lnTo>
                  <a:lnTo>
                    <a:pt x="328852" y="3224469"/>
                  </a:lnTo>
                  <a:lnTo>
                    <a:pt x="374144" y="3214545"/>
                  </a:lnTo>
                  <a:lnTo>
                    <a:pt x="418957" y="3203380"/>
                  </a:lnTo>
                  <a:lnTo>
                    <a:pt x="463272" y="3190991"/>
                  </a:lnTo>
                  <a:lnTo>
                    <a:pt x="507070" y="3177399"/>
                  </a:lnTo>
                  <a:lnTo>
                    <a:pt x="550331" y="3162621"/>
                  </a:lnTo>
                  <a:lnTo>
                    <a:pt x="593036" y="3146677"/>
                  </a:lnTo>
                  <a:lnTo>
                    <a:pt x="635166" y="3129587"/>
                  </a:lnTo>
                  <a:lnTo>
                    <a:pt x="676702" y="3111369"/>
                  </a:lnTo>
                  <a:lnTo>
                    <a:pt x="717625" y="3092042"/>
                  </a:lnTo>
                  <a:lnTo>
                    <a:pt x="757916" y="3071626"/>
                  </a:lnTo>
                  <a:lnTo>
                    <a:pt x="797556" y="3050139"/>
                  </a:lnTo>
                  <a:lnTo>
                    <a:pt x="836524" y="3027600"/>
                  </a:lnTo>
                  <a:lnTo>
                    <a:pt x="874803" y="3004030"/>
                  </a:lnTo>
                  <a:lnTo>
                    <a:pt x="912374" y="2979446"/>
                  </a:lnTo>
                  <a:lnTo>
                    <a:pt x="949216" y="2953867"/>
                  </a:lnTo>
                  <a:lnTo>
                    <a:pt x="985311" y="2927314"/>
                  </a:lnTo>
                  <a:lnTo>
                    <a:pt x="1020639" y="2899804"/>
                  </a:lnTo>
                  <a:lnTo>
                    <a:pt x="1055182" y="2871357"/>
                  </a:lnTo>
                  <a:lnTo>
                    <a:pt x="1088921" y="2841992"/>
                  </a:lnTo>
                  <a:lnTo>
                    <a:pt x="1121835" y="2811729"/>
                  </a:lnTo>
                  <a:lnTo>
                    <a:pt x="1153907" y="2780585"/>
                  </a:lnTo>
                  <a:lnTo>
                    <a:pt x="1185117" y="2748581"/>
                  </a:lnTo>
                  <a:lnTo>
                    <a:pt x="1215445" y="2715735"/>
                  </a:lnTo>
                  <a:lnTo>
                    <a:pt x="1244873" y="2682066"/>
                  </a:lnTo>
                  <a:lnTo>
                    <a:pt x="1273382" y="2647594"/>
                  </a:lnTo>
                  <a:lnTo>
                    <a:pt x="1300952" y="2612337"/>
                  </a:lnTo>
                  <a:lnTo>
                    <a:pt x="1327564" y="2576315"/>
                  </a:lnTo>
                  <a:lnTo>
                    <a:pt x="1353199" y="2539547"/>
                  </a:lnTo>
                  <a:lnTo>
                    <a:pt x="1377838" y="2502051"/>
                  </a:lnTo>
                  <a:lnTo>
                    <a:pt x="1401462" y="2463847"/>
                  </a:lnTo>
                  <a:lnTo>
                    <a:pt x="1424051" y="2424954"/>
                  </a:lnTo>
                  <a:lnTo>
                    <a:pt x="1445587" y="2385391"/>
                  </a:lnTo>
                  <a:lnTo>
                    <a:pt x="1466050" y="2345177"/>
                  </a:lnTo>
                  <a:lnTo>
                    <a:pt x="1485422" y="2304331"/>
                  </a:lnTo>
                  <a:lnTo>
                    <a:pt x="1503682" y="2262872"/>
                  </a:lnTo>
                  <a:lnTo>
                    <a:pt x="1520812" y="2220819"/>
                  </a:lnTo>
                  <a:lnTo>
                    <a:pt x="1536793" y="2178191"/>
                  </a:lnTo>
                  <a:lnTo>
                    <a:pt x="1551606" y="2135008"/>
                  </a:lnTo>
                  <a:lnTo>
                    <a:pt x="1565230" y="2091288"/>
                  </a:lnTo>
                  <a:lnTo>
                    <a:pt x="1577649" y="2047051"/>
                  </a:lnTo>
                  <a:lnTo>
                    <a:pt x="1588841" y="2002316"/>
                  </a:lnTo>
                  <a:lnTo>
                    <a:pt x="1598788" y="1957101"/>
                  </a:lnTo>
                  <a:lnTo>
                    <a:pt x="1607471" y="1911425"/>
                  </a:lnTo>
                  <a:lnTo>
                    <a:pt x="1614871" y="1865309"/>
                  </a:lnTo>
                  <a:lnTo>
                    <a:pt x="1620968" y="1818770"/>
                  </a:lnTo>
                  <a:lnTo>
                    <a:pt x="1625744" y="1771828"/>
                  </a:lnTo>
                  <a:lnTo>
                    <a:pt x="1629179" y="1724502"/>
                  </a:lnTo>
                  <a:lnTo>
                    <a:pt x="1631254" y="1676811"/>
                  </a:lnTo>
                  <a:lnTo>
                    <a:pt x="1631950" y="1628775"/>
                  </a:lnTo>
                  <a:lnTo>
                    <a:pt x="1631254" y="1580771"/>
                  </a:lnTo>
                  <a:lnTo>
                    <a:pt x="1629179" y="1533110"/>
                  </a:lnTo>
                  <a:lnTo>
                    <a:pt x="1625744" y="1485812"/>
                  </a:lnTo>
                  <a:lnTo>
                    <a:pt x="1620968" y="1438897"/>
                  </a:lnTo>
                  <a:lnTo>
                    <a:pt x="1614871" y="1392382"/>
                  </a:lnTo>
                  <a:lnTo>
                    <a:pt x="1607471" y="1346287"/>
                  </a:lnTo>
                  <a:lnTo>
                    <a:pt x="1598788" y="1300631"/>
                  </a:lnTo>
                  <a:lnTo>
                    <a:pt x="1588841" y="1255433"/>
                  </a:lnTo>
                  <a:lnTo>
                    <a:pt x="1577649" y="1210713"/>
                  </a:lnTo>
                  <a:lnTo>
                    <a:pt x="1565230" y="1166490"/>
                  </a:lnTo>
                  <a:lnTo>
                    <a:pt x="1551606" y="1122782"/>
                  </a:lnTo>
                  <a:lnTo>
                    <a:pt x="1536793" y="1079610"/>
                  </a:lnTo>
                  <a:lnTo>
                    <a:pt x="1520812" y="1036991"/>
                  </a:lnTo>
                  <a:lnTo>
                    <a:pt x="1503682" y="994945"/>
                  </a:lnTo>
                  <a:lnTo>
                    <a:pt x="1485422" y="953492"/>
                  </a:lnTo>
                  <a:lnTo>
                    <a:pt x="1466050" y="912650"/>
                  </a:lnTo>
                  <a:lnTo>
                    <a:pt x="1445587" y="872439"/>
                  </a:lnTo>
                  <a:lnTo>
                    <a:pt x="1424051" y="832877"/>
                  </a:lnTo>
                  <a:lnTo>
                    <a:pt x="1401462" y="793984"/>
                  </a:lnTo>
                  <a:lnTo>
                    <a:pt x="1377838" y="755779"/>
                  </a:lnTo>
                  <a:lnTo>
                    <a:pt x="1353199" y="718281"/>
                  </a:lnTo>
                  <a:lnTo>
                    <a:pt x="1327564" y="681510"/>
                  </a:lnTo>
                  <a:lnTo>
                    <a:pt x="1300952" y="645483"/>
                  </a:lnTo>
                  <a:lnTo>
                    <a:pt x="1273382" y="610222"/>
                  </a:lnTo>
                  <a:lnTo>
                    <a:pt x="1244873" y="575743"/>
                  </a:lnTo>
                  <a:lnTo>
                    <a:pt x="1215445" y="542068"/>
                  </a:lnTo>
                  <a:lnTo>
                    <a:pt x="1185117" y="509214"/>
                  </a:lnTo>
                  <a:lnTo>
                    <a:pt x="1153907" y="477202"/>
                  </a:lnTo>
                  <a:lnTo>
                    <a:pt x="1121835" y="446050"/>
                  </a:lnTo>
                  <a:lnTo>
                    <a:pt x="1088921" y="415777"/>
                  </a:lnTo>
                  <a:lnTo>
                    <a:pt x="1055182" y="386402"/>
                  </a:lnTo>
                  <a:lnTo>
                    <a:pt x="1020639" y="357945"/>
                  </a:lnTo>
                  <a:lnTo>
                    <a:pt x="985311" y="330425"/>
                  </a:lnTo>
                  <a:lnTo>
                    <a:pt x="949216" y="303860"/>
                  </a:lnTo>
                  <a:lnTo>
                    <a:pt x="912374" y="278271"/>
                  </a:lnTo>
                  <a:lnTo>
                    <a:pt x="874803" y="253676"/>
                  </a:lnTo>
                  <a:lnTo>
                    <a:pt x="836524" y="230093"/>
                  </a:lnTo>
                  <a:lnTo>
                    <a:pt x="797556" y="207544"/>
                  </a:lnTo>
                  <a:lnTo>
                    <a:pt x="757916" y="186045"/>
                  </a:lnTo>
                  <a:lnTo>
                    <a:pt x="717625" y="165618"/>
                  </a:lnTo>
                  <a:lnTo>
                    <a:pt x="676702" y="146280"/>
                  </a:lnTo>
                  <a:lnTo>
                    <a:pt x="635166" y="128051"/>
                  </a:lnTo>
                  <a:lnTo>
                    <a:pt x="593036" y="110950"/>
                  </a:lnTo>
                  <a:lnTo>
                    <a:pt x="550331" y="94997"/>
                  </a:lnTo>
                  <a:lnTo>
                    <a:pt x="507070" y="80210"/>
                  </a:lnTo>
                  <a:lnTo>
                    <a:pt x="463272" y="66608"/>
                  </a:lnTo>
                  <a:lnTo>
                    <a:pt x="418957" y="54210"/>
                  </a:lnTo>
                  <a:lnTo>
                    <a:pt x="374144" y="43037"/>
                  </a:lnTo>
                  <a:lnTo>
                    <a:pt x="328852" y="33106"/>
                  </a:lnTo>
                  <a:lnTo>
                    <a:pt x="283100" y="24438"/>
                  </a:lnTo>
                  <a:lnTo>
                    <a:pt x="236907" y="17050"/>
                  </a:lnTo>
                  <a:lnTo>
                    <a:pt x="190292" y="10963"/>
                  </a:lnTo>
                  <a:lnTo>
                    <a:pt x="143275" y="6195"/>
                  </a:lnTo>
                  <a:lnTo>
                    <a:pt x="95874" y="2766"/>
                  </a:lnTo>
                  <a:lnTo>
                    <a:pt x="48109" y="6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B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175" y="1958975"/>
              <a:ext cx="1631950" cy="3257550"/>
            </a:xfrm>
            <a:custGeom>
              <a:avLst/>
              <a:gdLst/>
              <a:ahLst/>
              <a:cxnLst/>
              <a:rect l="l" t="t" r="r" b="b"/>
              <a:pathLst>
                <a:path w="1631950" h="3257550">
                  <a:moveTo>
                    <a:pt x="0" y="0"/>
                  </a:moveTo>
                  <a:lnTo>
                    <a:pt x="48109" y="694"/>
                  </a:lnTo>
                  <a:lnTo>
                    <a:pt x="95874" y="2766"/>
                  </a:lnTo>
                  <a:lnTo>
                    <a:pt x="143275" y="6195"/>
                  </a:lnTo>
                  <a:lnTo>
                    <a:pt x="190292" y="10963"/>
                  </a:lnTo>
                  <a:lnTo>
                    <a:pt x="236907" y="17050"/>
                  </a:lnTo>
                  <a:lnTo>
                    <a:pt x="283100" y="24438"/>
                  </a:lnTo>
                  <a:lnTo>
                    <a:pt x="328852" y="33106"/>
                  </a:lnTo>
                  <a:lnTo>
                    <a:pt x="374144" y="43037"/>
                  </a:lnTo>
                  <a:lnTo>
                    <a:pt x="418957" y="54210"/>
                  </a:lnTo>
                  <a:lnTo>
                    <a:pt x="463272" y="66608"/>
                  </a:lnTo>
                  <a:lnTo>
                    <a:pt x="507070" y="80210"/>
                  </a:lnTo>
                  <a:lnTo>
                    <a:pt x="550331" y="94997"/>
                  </a:lnTo>
                  <a:lnTo>
                    <a:pt x="593036" y="110950"/>
                  </a:lnTo>
                  <a:lnTo>
                    <a:pt x="635166" y="128051"/>
                  </a:lnTo>
                  <a:lnTo>
                    <a:pt x="676702" y="146280"/>
                  </a:lnTo>
                  <a:lnTo>
                    <a:pt x="717625" y="165618"/>
                  </a:lnTo>
                  <a:lnTo>
                    <a:pt x="757916" y="186045"/>
                  </a:lnTo>
                  <a:lnTo>
                    <a:pt x="797556" y="207544"/>
                  </a:lnTo>
                  <a:lnTo>
                    <a:pt x="836524" y="230093"/>
                  </a:lnTo>
                  <a:lnTo>
                    <a:pt x="874803" y="253676"/>
                  </a:lnTo>
                  <a:lnTo>
                    <a:pt x="912374" y="278271"/>
                  </a:lnTo>
                  <a:lnTo>
                    <a:pt x="949216" y="303860"/>
                  </a:lnTo>
                  <a:lnTo>
                    <a:pt x="985311" y="330425"/>
                  </a:lnTo>
                  <a:lnTo>
                    <a:pt x="1020639" y="357945"/>
                  </a:lnTo>
                  <a:lnTo>
                    <a:pt x="1055182" y="386402"/>
                  </a:lnTo>
                  <a:lnTo>
                    <a:pt x="1088921" y="415777"/>
                  </a:lnTo>
                  <a:lnTo>
                    <a:pt x="1121835" y="446050"/>
                  </a:lnTo>
                  <a:lnTo>
                    <a:pt x="1153907" y="477202"/>
                  </a:lnTo>
                  <a:lnTo>
                    <a:pt x="1185117" y="509214"/>
                  </a:lnTo>
                  <a:lnTo>
                    <a:pt x="1215445" y="542068"/>
                  </a:lnTo>
                  <a:lnTo>
                    <a:pt x="1244873" y="575743"/>
                  </a:lnTo>
                  <a:lnTo>
                    <a:pt x="1273382" y="610222"/>
                  </a:lnTo>
                  <a:lnTo>
                    <a:pt x="1300952" y="645483"/>
                  </a:lnTo>
                  <a:lnTo>
                    <a:pt x="1327564" y="681510"/>
                  </a:lnTo>
                  <a:lnTo>
                    <a:pt x="1353199" y="718281"/>
                  </a:lnTo>
                  <a:lnTo>
                    <a:pt x="1377838" y="755779"/>
                  </a:lnTo>
                  <a:lnTo>
                    <a:pt x="1401462" y="793984"/>
                  </a:lnTo>
                  <a:lnTo>
                    <a:pt x="1424051" y="832877"/>
                  </a:lnTo>
                  <a:lnTo>
                    <a:pt x="1445587" y="872439"/>
                  </a:lnTo>
                  <a:lnTo>
                    <a:pt x="1466050" y="912650"/>
                  </a:lnTo>
                  <a:lnTo>
                    <a:pt x="1485422" y="953492"/>
                  </a:lnTo>
                  <a:lnTo>
                    <a:pt x="1503682" y="994945"/>
                  </a:lnTo>
                  <a:lnTo>
                    <a:pt x="1520812" y="1036991"/>
                  </a:lnTo>
                  <a:lnTo>
                    <a:pt x="1536793" y="1079610"/>
                  </a:lnTo>
                  <a:lnTo>
                    <a:pt x="1551606" y="1122782"/>
                  </a:lnTo>
                  <a:lnTo>
                    <a:pt x="1565230" y="1166490"/>
                  </a:lnTo>
                  <a:lnTo>
                    <a:pt x="1577649" y="1210713"/>
                  </a:lnTo>
                  <a:lnTo>
                    <a:pt x="1588841" y="1255433"/>
                  </a:lnTo>
                  <a:lnTo>
                    <a:pt x="1598788" y="1300631"/>
                  </a:lnTo>
                  <a:lnTo>
                    <a:pt x="1607471" y="1346287"/>
                  </a:lnTo>
                  <a:lnTo>
                    <a:pt x="1614871" y="1392382"/>
                  </a:lnTo>
                  <a:lnTo>
                    <a:pt x="1620968" y="1438897"/>
                  </a:lnTo>
                  <a:lnTo>
                    <a:pt x="1625744" y="1485812"/>
                  </a:lnTo>
                  <a:lnTo>
                    <a:pt x="1629179" y="1533110"/>
                  </a:lnTo>
                  <a:lnTo>
                    <a:pt x="1631254" y="1580771"/>
                  </a:lnTo>
                  <a:lnTo>
                    <a:pt x="1631950" y="1628775"/>
                  </a:lnTo>
                  <a:lnTo>
                    <a:pt x="1631254" y="1676811"/>
                  </a:lnTo>
                  <a:lnTo>
                    <a:pt x="1629179" y="1724502"/>
                  </a:lnTo>
                  <a:lnTo>
                    <a:pt x="1625744" y="1771828"/>
                  </a:lnTo>
                  <a:lnTo>
                    <a:pt x="1620968" y="1818770"/>
                  </a:lnTo>
                  <a:lnTo>
                    <a:pt x="1614871" y="1865309"/>
                  </a:lnTo>
                  <a:lnTo>
                    <a:pt x="1607471" y="1911425"/>
                  </a:lnTo>
                  <a:lnTo>
                    <a:pt x="1598788" y="1957101"/>
                  </a:lnTo>
                  <a:lnTo>
                    <a:pt x="1588841" y="2002316"/>
                  </a:lnTo>
                  <a:lnTo>
                    <a:pt x="1577649" y="2047051"/>
                  </a:lnTo>
                  <a:lnTo>
                    <a:pt x="1565230" y="2091288"/>
                  </a:lnTo>
                  <a:lnTo>
                    <a:pt x="1551606" y="2135008"/>
                  </a:lnTo>
                  <a:lnTo>
                    <a:pt x="1536793" y="2178191"/>
                  </a:lnTo>
                  <a:lnTo>
                    <a:pt x="1520812" y="2220819"/>
                  </a:lnTo>
                  <a:lnTo>
                    <a:pt x="1503682" y="2262872"/>
                  </a:lnTo>
                  <a:lnTo>
                    <a:pt x="1485422" y="2304331"/>
                  </a:lnTo>
                  <a:lnTo>
                    <a:pt x="1466050" y="2345177"/>
                  </a:lnTo>
                  <a:lnTo>
                    <a:pt x="1445587" y="2385391"/>
                  </a:lnTo>
                  <a:lnTo>
                    <a:pt x="1424051" y="2424954"/>
                  </a:lnTo>
                  <a:lnTo>
                    <a:pt x="1401462" y="2463847"/>
                  </a:lnTo>
                  <a:lnTo>
                    <a:pt x="1377838" y="2502051"/>
                  </a:lnTo>
                  <a:lnTo>
                    <a:pt x="1353199" y="2539547"/>
                  </a:lnTo>
                  <a:lnTo>
                    <a:pt x="1327564" y="2576315"/>
                  </a:lnTo>
                  <a:lnTo>
                    <a:pt x="1300952" y="2612337"/>
                  </a:lnTo>
                  <a:lnTo>
                    <a:pt x="1273382" y="2647594"/>
                  </a:lnTo>
                  <a:lnTo>
                    <a:pt x="1244873" y="2682066"/>
                  </a:lnTo>
                  <a:lnTo>
                    <a:pt x="1215445" y="2715735"/>
                  </a:lnTo>
                  <a:lnTo>
                    <a:pt x="1185117" y="2748581"/>
                  </a:lnTo>
                  <a:lnTo>
                    <a:pt x="1153907" y="2780585"/>
                  </a:lnTo>
                  <a:lnTo>
                    <a:pt x="1121835" y="2811729"/>
                  </a:lnTo>
                  <a:lnTo>
                    <a:pt x="1088921" y="2841992"/>
                  </a:lnTo>
                  <a:lnTo>
                    <a:pt x="1055182" y="2871357"/>
                  </a:lnTo>
                  <a:lnTo>
                    <a:pt x="1020639" y="2899804"/>
                  </a:lnTo>
                  <a:lnTo>
                    <a:pt x="985311" y="2927314"/>
                  </a:lnTo>
                  <a:lnTo>
                    <a:pt x="949216" y="2953867"/>
                  </a:lnTo>
                  <a:lnTo>
                    <a:pt x="912374" y="2979446"/>
                  </a:lnTo>
                  <a:lnTo>
                    <a:pt x="874803" y="3004030"/>
                  </a:lnTo>
                  <a:lnTo>
                    <a:pt x="836524" y="3027600"/>
                  </a:lnTo>
                  <a:lnTo>
                    <a:pt x="797556" y="3050139"/>
                  </a:lnTo>
                  <a:lnTo>
                    <a:pt x="757916" y="3071626"/>
                  </a:lnTo>
                  <a:lnTo>
                    <a:pt x="717625" y="3092042"/>
                  </a:lnTo>
                  <a:lnTo>
                    <a:pt x="676702" y="3111369"/>
                  </a:lnTo>
                  <a:lnTo>
                    <a:pt x="635166" y="3129587"/>
                  </a:lnTo>
                  <a:lnTo>
                    <a:pt x="593036" y="3146677"/>
                  </a:lnTo>
                  <a:lnTo>
                    <a:pt x="550331" y="3162621"/>
                  </a:lnTo>
                  <a:lnTo>
                    <a:pt x="507070" y="3177399"/>
                  </a:lnTo>
                  <a:lnTo>
                    <a:pt x="463272" y="3190991"/>
                  </a:lnTo>
                  <a:lnTo>
                    <a:pt x="418957" y="3203380"/>
                  </a:lnTo>
                  <a:lnTo>
                    <a:pt x="374144" y="3214545"/>
                  </a:lnTo>
                  <a:lnTo>
                    <a:pt x="328852" y="3224469"/>
                  </a:lnTo>
                  <a:lnTo>
                    <a:pt x="283100" y="3233131"/>
                  </a:lnTo>
                  <a:lnTo>
                    <a:pt x="236907" y="3240513"/>
                  </a:lnTo>
                  <a:lnTo>
                    <a:pt x="190292" y="3246595"/>
                  </a:lnTo>
                  <a:lnTo>
                    <a:pt x="143275" y="3251359"/>
                  </a:lnTo>
                  <a:lnTo>
                    <a:pt x="95874" y="3254785"/>
                  </a:lnTo>
                  <a:lnTo>
                    <a:pt x="48109" y="3256855"/>
                  </a:lnTo>
                  <a:lnTo>
                    <a:pt x="0" y="3257550"/>
                  </a:lnTo>
                  <a:lnTo>
                    <a:pt x="0" y="2916682"/>
                  </a:lnTo>
                  <a:lnTo>
                    <a:pt x="48372" y="2915793"/>
                  </a:lnTo>
                  <a:lnTo>
                    <a:pt x="96296" y="2913150"/>
                  </a:lnTo>
                  <a:lnTo>
                    <a:pt x="143740" y="2908782"/>
                  </a:lnTo>
                  <a:lnTo>
                    <a:pt x="190673" y="2902721"/>
                  </a:lnTo>
                  <a:lnTo>
                    <a:pt x="237065" y="2894998"/>
                  </a:lnTo>
                  <a:lnTo>
                    <a:pt x="282882" y="2885643"/>
                  </a:lnTo>
                  <a:lnTo>
                    <a:pt x="328096" y="2874689"/>
                  </a:lnTo>
                  <a:lnTo>
                    <a:pt x="372673" y="2862166"/>
                  </a:lnTo>
                  <a:lnTo>
                    <a:pt x="416584" y="2848105"/>
                  </a:lnTo>
                  <a:lnTo>
                    <a:pt x="459796" y="2832537"/>
                  </a:lnTo>
                  <a:lnTo>
                    <a:pt x="502279" y="2815494"/>
                  </a:lnTo>
                  <a:lnTo>
                    <a:pt x="544001" y="2797007"/>
                  </a:lnTo>
                  <a:lnTo>
                    <a:pt x="584931" y="2777105"/>
                  </a:lnTo>
                  <a:lnTo>
                    <a:pt x="625037" y="2755822"/>
                  </a:lnTo>
                  <a:lnTo>
                    <a:pt x="664290" y="2733187"/>
                  </a:lnTo>
                  <a:lnTo>
                    <a:pt x="702657" y="2709233"/>
                  </a:lnTo>
                  <a:lnTo>
                    <a:pt x="740107" y="2683989"/>
                  </a:lnTo>
                  <a:lnTo>
                    <a:pt x="776608" y="2657487"/>
                  </a:lnTo>
                  <a:lnTo>
                    <a:pt x="812131" y="2629759"/>
                  </a:lnTo>
                  <a:lnTo>
                    <a:pt x="846643" y="2600835"/>
                  </a:lnTo>
                  <a:lnTo>
                    <a:pt x="880113" y="2570746"/>
                  </a:lnTo>
                  <a:lnTo>
                    <a:pt x="912510" y="2539523"/>
                  </a:lnTo>
                  <a:lnTo>
                    <a:pt x="943803" y="2507198"/>
                  </a:lnTo>
                  <a:lnTo>
                    <a:pt x="973961" y="2473802"/>
                  </a:lnTo>
                  <a:lnTo>
                    <a:pt x="1002952" y="2439366"/>
                  </a:lnTo>
                  <a:lnTo>
                    <a:pt x="1030745" y="2403920"/>
                  </a:lnTo>
                  <a:lnTo>
                    <a:pt x="1057308" y="2367496"/>
                  </a:lnTo>
                  <a:lnTo>
                    <a:pt x="1082612" y="2330125"/>
                  </a:lnTo>
                  <a:lnTo>
                    <a:pt x="1106624" y="2291838"/>
                  </a:lnTo>
                  <a:lnTo>
                    <a:pt x="1129313" y="2252667"/>
                  </a:lnTo>
                  <a:lnTo>
                    <a:pt x="1150648" y="2212642"/>
                  </a:lnTo>
                  <a:lnTo>
                    <a:pt x="1170597" y="2171794"/>
                  </a:lnTo>
                  <a:lnTo>
                    <a:pt x="1189130" y="2130155"/>
                  </a:lnTo>
                  <a:lnTo>
                    <a:pt x="1206216" y="2087755"/>
                  </a:lnTo>
                  <a:lnTo>
                    <a:pt x="1221822" y="2044626"/>
                  </a:lnTo>
                  <a:lnTo>
                    <a:pt x="1235918" y="2000798"/>
                  </a:lnTo>
                  <a:lnTo>
                    <a:pt x="1248473" y="1956304"/>
                  </a:lnTo>
                  <a:lnTo>
                    <a:pt x="1259455" y="1911173"/>
                  </a:lnTo>
                  <a:lnTo>
                    <a:pt x="1268833" y="1865438"/>
                  </a:lnTo>
                  <a:lnTo>
                    <a:pt x="1276577" y="1819129"/>
                  </a:lnTo>
                  <a:lnTo>
                    <a:pt x="1282653" y="1772276"/>
                  </a:lnTo>
                  <a:lnTo>
                    <a:pt x="1287033" y="1724913"/>
                  </a:lnTo>
                  <a:lnTo>
                    <a:pt x="1289683" y="1677068"/>
                  </a:lnTo>
                  <a:lnTo>
                    <a:pt x="1290574" y="1628775"/>
                  </a:lnTo>
                  <a:lnTo>
                    <a:pt x="1289683" y="1580481"/>
                  </a:lnTo>
                  <a:lnTo>
                    <a:pt x="1287033" y="1532636"/>
                  </a:lnTo>
                  <a:lnTo>
                    <a:pt x="1282653" y="1485273"/>
                  </a:lnTo>
                  <a:lnTo>
                    <a:pt x="1276577" y="1438420"/>
                  </a:lnTo>
                  <a:lnTo>
                    <a:pt x="1268833" y="1392111"/>
                  </a:lnTo>
                  <a:lnTo>
                    <a:pt x="1259455" y="1346376"/>
                  </a:lnTo>
                  <a:lnTo>
                    <a:pt x="1248473" y="1301245"/>
                  </a:lnTo>
                  <a:lnTo>
                    <a:pt x="1235918" y="1256751"/>
                  </a:lnTo>
                  <a:lnTo>
                    <a:pt x="1221822" y="1212923"/>
                  </a:lnTo>
                  <a:lnTo>
                    <a:pt x="1206216" y="1169794"/>
                  </a:lnTo>
                  <a:lnTo>
                    <a:pt x="1189130" y="1127394"/>
                  </a:lnTo>
                  <a:lnTo>
                    <a:pt x="1170597" y="1085755"/>
                  </a:lnTo>
                  <a:lnTo>
                    <a:pt x="1150648" y="1044907"/>
                  </a:lnTo>
                  <a:lnTo>
                    <a:pt x="1129313" y="1004882"/>
                  </a:lnTo>
                  <a:lnTo>
                    <a:pt x="1106624" y="965711"/>
                  </a:lnTo>
                  <a:lnTo>
                    <a:pt x="1082612" y="927424"/>
                  </a:lnTo>
                  <a:lnTo>
                    <a:pt x="1057308" y="890053"/>
                  </a:lnTo>
                  <a:lnTo>
                    <a:pt x="1030745" y="853629"/>
                  </a:lnTo>
                  <a:lnTo>
                    <a:pt x="1002952" y="818183"/>
                  </a:lnTo>
                  <a:lnTo>
                    <a:pt x="973961" y="783747"/>
                  </a:lnTo>
                  <a:lnTo>
                    <a:pt x="943803" y="750351"/>
                  </a:lnTo>
                  <a:lnTo>
                    <a:pt x="912510" y="718026"/>
                  </a:lnTo>
                  <a:lnTo>
                    <a:pt x="880113" y="686803"/>
                  </a:lnTo>
                  <a:lnTo>
                    <a:pt x="846643" y="656714"/>
                  </a:lnTo>
                  <a:lnTo>
                    <a:pt x="812131" y="627790"/>
                  </a:lnTo>
                  <a:lnTo>
                    <a:pt x="776608" y="600062"/>
                  </a:lnTo>
                  <a:lnTo>
                    <a:pt x="740107" y="573560"/>
                  </a:lnTo>
                  <a:lnTo>
                    <a:pt x="702657" y="548316"/>
                  </a:lnTo>
                  <a:lnTo>
                    <a:pt x="664290" y="524362"/>
                  </a:lnTo>
                  <a:lnTo>
                    <a:pt x="625037" y="501727"/>
                  </a:lnTo>
                  <a:lnTo>
                    <a:pt x="584931" y="480444"/>
                  </a:lnTo>
                  <a:lnTo>
                    <a:pt x="544001" y="460542"/>
                  </a:lnTo>
                  <a:lnTo>
                    <a:pt x="502279" y="442055"/>
                  </a:lnTo>
                  <a:lnTo>
                    <a:pt x="459796" y="425012"/>
                  </a:lnTo>
                  <a:lnTo>
                    <a:pt x="416584" y="409444"/>
                  </a:lnTo>
                  <a:lnTo>
                    <a:pt x="372673" y="395383"/>
                  </a:lnTo>
                  <a:lnTo>
                    <a:pt x="328096" y="382860"/>
                  </a:lnTo>
                  <a:lnTo>
                    <a:pt x="282882" y="371906"/>
                  </a:lnTo>
                  <a:lnTo>
                    <a:pt x="237065" y="362551"/>
                  </a:lnTo>
                  <a:lnTo>
                    <a:pt x="190673" y="354828"/>
                  </a:lnTo>
                  <a:lnTo>
                    <a:pt x="143740" y="348767"/>
                  </a:lnTo>
                  <a:lnTo>
                    <a:pt x="96296" y="344399"/>
                  </a:lnTo>
                  <a:lnTo>
                    <a:pt x="48372" y="341756"/>
                  </a:lnTo>
                  <a:lnTo>
                    <a:pt x="0" y="340867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EFB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42950" y="1587500"/>
              <a:ext cx="2549525" cy="1558925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838200" y="1682750"/>
              <a:ext cx="2327275" cy="1308100"/>
            </a:xfrm>
            <a:custGeom>
              <a:avLst/>
              <a:gdLst/>
              <a:ahLst/>
              <a:cxnLst/>
              <a:rect l="l" t="t" r="r" b="b"/>
              <a:pathLst>
                <a:path w="2327275" h="1308100">
                  <a:moveTo>
                    <a:pt x="0" y="1307591"/>
                  </a:moveTo>
                  <a:lnTo>
                    <a:pt x="2326767" y="0"/>
                  </a:lnTo>
                </a:path>
              </a:pathLst>
            </a:custGeom>
            <a:ln w="152400">
              <a:solidFill>
                <a:srgbClr val="784E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11450" y="1339850"/>
              <a:ext cx="828675" cy="82867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33650" y="1282700"/>
              <a:ext cx="1216025" cy="1114425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2768600" y="1358900"/>
              <a:ext cx="717550" cy="717550"/>
            </a:xfrm>
            <a:custGeom>
              <a:avLst/>
              <a:gdLst/>
              <a:ahLst/>
              <a:cxnLst/>
              <a:rect l="l" t="t" r="r" b="b"/>
              <a:pathLst>
                <a:path w="717550" h="717550">
                  <a:moveTo>
                    <a:pt x="358775" y="0"/>
                  </a:moveTo>
                  <a:lnTo>
                    <a:pt x="310096" y="3275"/>
                  </a:lnTo>
                  <a:lnTo>
                    <a:pt x="263407" y="12817"/>
                  </a:lnTo>
                  <a:lnTo>
                    <a:pt x="219134" y="28197"/>
                  </a:lnTo>
                  <a:lnTo>
                    <a:pt x="177705" y="48989"/>
                  </a:lnTo>
                  <a:lnTo>
                    <a:pt x="139549" y="74763"/>
                  </a:lnTo>
                  <a:lnTo>
                    <a:pt x="105092" y="105092"/>
                  </a:lnTo>
                  <a:lnTo>
                    <a:pt x="74763" y="139549"/>
                  </a:lnTo>
                  <a:lnTo>
                    <a:pt x="48989" y="177705"/>
                  </a:lnTo>
                  <a:lnTo>
                    <a:pt x="28197" y="219134"/>
                  </a:lnTo>
                  <a:lnTo>
                    <a:pt x="12817" y="263407"/>
                  </a:lnTo>
                  <a:lnTo>
                    <a:pt x="3275" y="310096"/>
                  </a:lnTo>
                  <a:lnTo>
                    <a:pt x="0" y="358775"/>
                  </a:lnTo>
                  <a:lnTo>
                    <a:pt x="3275" y="407453"/>
                  </a:lnTo>
                  <a:lnTo>
                    <a:pt x="12817" y="454142"/>
                  </a:lnTo>
                  <a:lnTo>
                    <a:pt x="28197" y="498415"/>
                  </a:lnTo>
                  <a:lnTo>
                    <a:pt x="48989" y="539844"/>
                  </a:lnTo>
                  <a:lnTo>
                    <a:pt x="74763" y="578000"/>
                  </a:lnTo>
                  <a:lnTo>
                    <a:pt x="105092" y="612457"/>
                  </a:lnTo>
                  <a:lnTo>
                    <a:pt x="139549" y="642786"/>
                  </a:lnTo>
                  <a:lnTo>
                    <a:pt x="177705" y="668560"/>
                  </a:lnTo>
                  <a:lnTo>
                    <a:pt x="219134" y="689352"/>
                  </a:lnTo>
                  <a:lnTo>
                    <a:pt x="263407" y="704732"/>
                  </a:lnTo>
                  <a:lnTo>
                    <a:pt x="310096" y="714274"/>
                  </a:lnTo>
                  <a:lnTo>
                    <a:pt x="358775" y="717550"/>
                  </a:lnTo>
                  <a:lnTo>
                    <a:pt x="407453" y="714274"/>
                  </a:lnTo>
                  <a:lnTo>
                    <a:pt x="454142" y="704732"/>
                  </a:lnTo>
                  <a:lnTo>
                    <a:pt x="498415" y="689352"/>
                  </a:lnTo>
                  <a:lnTo>
                    <a:pt x="539844" y="668560"/>
                  </a:lnTo>
                  <a:lnTo>
                    <a:pt x="578000" y="642786"/>
                  </a:lnTo>
                  <a:lnTo>
                    <a:pt x="612457" y="612457"/>
                  </a:lnTo>
                  <a:lnTo>
                    <a:pt x="642786" y="578000"/>
                  </a:lnTo>
                  <a:lnTo>
                    <a:pt x="668560" y="539844"/>
                  </a:lnTo>
                  <a:lnTo>
                    <a:pt x="689352" y="498415"/>
                  </a:lnTo>
                  <a:lnTo>
                    <a:pt x="704732" y="454142"/>
                  </a:lnTo>
                  <a:lnTo>
                    <a:pt x="714274" y="407453"/>
                  </a:lnTo>
                  <a:lnTo>
                    <a:pt x="717550" y="358775"/>
                  </a:lnTo>
                  <a:lnTo>
                    <a:pt x="714274" y="310096"/>
                  </a:lnTo>
                  <a:lnTo>
                    <a:pt x="704732" y="263407"/>
                  </a:lnTo>
                  <a:lnTo>
                    <a:pt x="689352" y="219134"/>
                  </a:lnTo>
                  <a:lnTo>
                    <a:pt x="668560" y="177705"/>
                  </a:lnTo>
                  <a:lnTo>
                    <a:pt x="642786" y="139549"/>
                  </a:lnTo>
                  <a:lnTo>
                    <a:pt x="612457" y="105092"/>
                  </a:lnTo>
                  <a:lnTo>
                    <a:pt x="578000" y="74763"/>
                  </a:lnTo>
                  <a:lnTo>
                    <a:pt x="539844" y="48989"/>
                  </a:lnTo>
                  <a:lnTo>
                    <a:pt x="498415" y="28197"/>
                  </a:lnTo>
                  <a:lnTo>
                    <a:pt x="454142" y="12817"/>
                  </a:lnTo>
                  <a:lnTo>
                    <a:pt x="407453" y="3275"/>
                  </a:lnTo>
                  <a:lnTo>
                    <a:pt x="358775" y="0"/>
                  </a:lnTo>
                  <a:close/>
                </a:path>
              </a:pathLst>
            </a:custGeom>
            <a:solidFill>
              <a:srgbClr val="784E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584450" y="1295400"/>
              <a:ext cx="1114425" cy="1012825"/>
            </a:xfrm>
            <a:prstGeom prst="rect">
              <a:avLst/>
            </a:prstGeom>
          </p:spPr>
        </p:pic>
      </p:grp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2861691" y="1421066"/>
            <a:ext cx="5340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Arial"/>
                <a:cs typeface="Arial"/>
              </a:rPr>
              <a:t>01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0" y="2266950"/>
            <a:ext cx="1368425" cy="2689225"/>
            <a:chOff x="0" y="2266950"/>
            <a:chExt cx="1368425" cy="2689225"/>
          </a:xfrm>
        </p:grpSpPr>
        <p:pic>
          <p:nvPicPr>
            <p:cNvPr id="50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0" y="2266950"/>
              <a:ext cx="1368425" cy="2689225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0" y="2298700"/>
              <a:ext cx="1289050" cy="2578100"/>
            </a:xfrm>
            <a:custGeom>
              <a:avLst/>
              <a:gdLst/>
              <a:ahLst/>
              <a:cxnLst/>
              <a:rect l="l" t="t" r="r" b="b"/>
              <a:pathLst>
                <a:path w="1289050" h="2578100">
                  <a:moveTo>
                    <a:pt x="0" y="0"/>
                  </a:moveTo>
                  <a:lnTo>
                    <a:pt x="0" y="341122"/>
                  </a:lnTo>
                  <a:lnTo>
                    <a:pt x="48771" y="342355"/>
                  </a:lnTo>
                  <a:lnTo>
                    <a:pt x="96904" y="346015"/>
                  </a:lnTo>
                  <a:lnTo>
                    <a:pt x="144339" y="352041"/>
                  </a:lnTo>
                  <a:lnTo>
                    <a:pt x="191017" y="360376"/>
                  </a:lnTo>
                  <a:lnTo>
                    <a:pt x="236878" y="370959"/>
                  </a:lnTo>
                  <a:lnTo>
                    <a:pt x="281862" y="383730"/>
                  </a:lnTo>
                  <a:lnTo>
                    <a:pt x="325909" y="398631"/>
                  </a:lnTo>
                  <a:lnTo>
                    <a:pt x="368960" y="415601"/>
                  </a:lnTo>
                  <a:lnTo>
                    <a:pt x="410955" y="434581"/>
                  </a:lnTo>
                  <a:lnTo>
                    <a:pt x="451834" y="455512"/>
                  </a:lnTo>
                  <a:lnTo>
                    <a:pt x="491539" y="478334"/>
                  </a:lnTo>
                  <a:lnTo>
                    <a:pt x="530008" y="502988"/>
                  </a:lnTo>
                  <a:lnTo>
                    <a:pt x="567182" y="529413"/>
                  </a:lnTo>
                  <a:lnTo>
                    <a:pt x="603002" y="557552"/>
                  </a:lnTo>
                  <a:lnTo>
                    <a:pt x="637408" y="587343"/>
                  </a:lnTo>
                  <a:lnTo>
                    <a:pt x="670340" y="618728"/>
                  </a:lnTo>
                  <a:lnTo>
                    <a:pt x="701739" y="651646"/>
                  </a:lnTo>
                  <a:lnTo>
                    <a:pt x="731545" y="686040"/>
                  </a:lnTo>
                  <a:lnTo>
                    <a:pt x="759698" y="721848"/>
                  </a:lnTo>
                  <a:lnTo>
                    <a:pt x="786138" y="759012"/>
                  </a:lnTo>
                  <a:lnTo>
                    <a:pt x="810806" y="797472"/>
                  </a:lnTo>
                  <a:lnTo>
                    <a:pt x="833642" y="837169"/>
                  </a:lnTo>
                  <a:lnTo>
                    <a:pt x="854587" y="878042"/>
                  </a:lnTo>
                  <a:lnTo>
                    <a:pt x="873580" y="920033"/>
                  </a:lnTo>
                  <a:lnTo>
                    <a:pt x="890562" y="963082"/>
                  </a:lnTo>
                  <a:lnTo>
                    <a:pt x="905474" y="1007129"/>
                  </a:lnTo>
                  <a:lnTo>
                    <a:pt x="918256" y="1052116"/>
                  </a:lnTo>
                  <a:lnTo>
                    <a:pt x="928847" y="1097982"/>
                  </a:lnTo>
                  <a:lnTo>
                    <a:pt x="937188" y="1144668"/>
                  </a:lnTo>
                  <a:lnTo>
                    <a:pt x="943221" y="1192114"/>
                  </a:lnTo>
                  <a:lnTo>
                    <a:pt x="946884" y="1240261"/>
                  </a:lnTo>
                  <a:lnTo>
                    <a:pt x="948118" y="1289050"/>
                  </a:lnTo>
                  <a:lnTo>
                    <a:pt x="946884" y="1337838"/>
                  </a:lnTo>
                  <a:lnTo>
                    <a:pt x="943221" y="1385985"/>
                  </a:lnTo>
                  <a:lnTo>
                    <a:pt x="937188" y="1433431"/>
                  </a:lnTo>
                  <a:lnTo>
                    <a:pt x="928847" y="1480117"/>
                  </a:lnTo>
                  <a:lnTo>
                    <a:pt x="918256" y="1525983"/>
                  </a:lnTo>
                  <a:lnTo>
                    <a:pt x="905474" y="1570970"/>
                  </a:lnTo>
                  <a:lnTo>
                    <a:pt x="890562" y="1615017"/>
                  </a:lnTo>
                  <a:lnTo>
                    <a:pt x="873580" y="1658066"/>
                  </a:lnTo>
                  <a:lnTo>
                    <a:pt x="854587" y="1700057"/>
                  </a:lnTo>
                  <a:lnTo>
                    <a:pt x="833642" y="1740930"/>
                  </a:lnTo>
                  <a:lnTo>
                    <a:pt x="810806" y="1780627"/>
                  </a:lnTo>
                  <a:lnTo>
                    <a:pt x="786138" y="1819087"/>
                  </a:lnTo>
                  <a:lnTo>
                    <a:pt x="759698" y="1856251"/>
                  </a:lnTo>
                  <a:lnTo>
                    <a:pt x="731545" y="1892059"/>
                  </a:lnTo>
                  <a:lnTo>
                    <a:pt x="701739" y="1926453"/>
                  </a:lnTo>
                  <a:lnTo>
                    <a:pt x="670340" y="1959371"/>
                  </a:lnTo>
                  <a:lnTo>
                    <a:pt x="637408" y="1990756"/>
                  </a:lnTo>
                  <a:lnTo>
                    <a:pt x="603002" y="2020547"/>
                  </a:lnTo>
                  <a:lnTo>
                    <a:pt x="567182" y="2048686"/>
                  </a:lnTo>
                  <a:lnTo>
                    <a:pt x="530008" y="2075111"/>
                  </a:lnTo>
                  <a:lnTo>
                    <a:pt x="491539" y="2099765"/>
                  </a:lnTo>
                  <a:lnTo>
                    <a:pt x="451834" y="2122587"/>
                  </a:lnTo>
                  <a:lnTo>
                    <a:pt x="410955" y="2143518"/>
                  </a:lnTo>
                  <a:lnTo>
                    <a:pt x="368960" y="2162498"/>
                  </a:lnTo>
                  <a:lnTo>
                    <a:pt x="325909" y="2179468"/>
                  </a:lnTo>
                  <a:lnTo>
                    <a:pt x="281862" y="2194369"/>
                  </a:lnTo>
                  <a:lnTo>
                    <a:pt x="236878" y="2207140"/>
                  </a:lnTo>
                  <a:lnTo>
                    <a:pt x="191017" y="2217723"/>
                  </a:lnTo>
                  <a:lnTo>
                    <a:pt x="144339" y="2226058"/>
                  </a:lnTo>
                  <a:lnTo>
                    <a:pt x="96904" y="2232084"/>
                  </a:lnTo>
                  <a:lnTo>
                    <a:pt x="48771" y="2235744"/>
                  </a:lnTo>
                  <a:lnTo>
                    <a:pt x="0" y="2236978"/>
                  </a:lnTo>
                  <a:lnTo>
                    <a:pt x="0" y="2578100"/>
                  </a:lnTo>
                  <a:lnTo>
                    <a:pt x="48313" y="2577211"/>
                  </a:lnTo>
                  <a:lnTo>
                    <a:pt x="96179" y="2574565"/>
                  </a:lnTo>
                  <a:lnTo>
                    <a:pt x="143566" y="2570193"/>
                  </a:lnTo>
                  <a:lnTo>
                    <a:pt x="190443" y="2564127"/>
                  </a:lnTo>
                  <a:lnTo>
                    <a:pt x="236779" y="2556397"/>
                  </a:lnTo>
                  <a:lnTo>
                    <a:pt x="282542" y="2547034"/>
                  </a:lnTo>
                  <a:lnTo>
                    <a:pt x="327701" y="2536070"/>
                  </a:lnTo>
                  <a:lnTo>
                    <a:pt x="372225" y="2523536"/>
                  </a:lnTo>
                  <a:lnTo>
                    <a:pt x="416083" y="2509463"/>
                  </a:lnTo>
                  <a:lnTo>
                    <a:pt x="459244" y="2493881"/>
                  </a:lnTo>
                  <a:lnTo>
                    <a:pt x="501676" y="2476823"/>
                  </a:lnTo>
                  <a:lnTo>
                    <a:pt x="543349" y="2458319"/>
                  </a:lnTo>
                  <a:lnTo>
                    <a:pt x="584230" y="2438400"/>
                  </a:lnTo>
                  <a:lnTo>
                    <a:pt x="624289" y="2417098"/>
                  </a:lnTo>
                  <a:lnTo>
                    <a:pt x="663496" y="2394443"/>
                  </a:lnTo>
                  <a:lnTo>
                    <a:pt x="701817" y="2370468"/>
                  </a:lnTo>
                  <a:lnTo>
                    <a:pt x="739223" y="2345202"/>
                  </a:lnTo>
                  <a:lnTo>
                    <a:pt x="775682" y="2318676"/>
                  </a:lnTo>
                  <a:lnTo>
                    <a:pt x="811163" y="2290923"/>
                  </a:lnTo>
                  <a:lnTo>
                    <a:pt x="845634" y="2261974"/>
                  </a:lnTo>
                  <a:lnTo>
                    <a:pt x="879065" y="2231858"/>
                  </a:lnTo>
                  <a:lnTo>
                    <a:pt x="911425" y="2200608"/>
                  </a:lnTo>
                  <a:lnTo>
                    <a:pt x="942681" y="2168254"/>
                  </a:lnTo>
                  <a:lnTo>
                    <a:pt x="972803" y="2134828"/>
                  </a:lnTo>
                  <a:lnTo>
                    <a:pt x="1001760" y="2100361"/>
                  </a:lnTo>
                  <a:lnTo>
                    <a:pt x="1029521" y="2064884"/>
                  </a:lnTo>
                  <a:lnTo>
                    <a:pt x="1056054" y="2028428"/>
                  </a:lnTo>
                  <a:lnTo>
                    <a:pt x="1081328" y="1991024"/>
                  </a:lnTo>
                  <a:lnTo>
                    <a:pt x="1105312" y="1952704"/>
                  </a:lnTo>
                  <a:lnTo>
                    <a:pt x="1127974" y="1913497"/>
                  </a:lnTo>
                  <a:lnTo>
                    <a:pt x="1149285" y="1873437"/>
                  </a:lnTo>
                  <a:lnTo>
                    <a:pt x="1169211" y="1832552"/>
                  </a:lnTo>
                  <a:lnTo>
                    <a:pt x="1187723" y="1790876"/>
                  </a:lnTo>
                  <a:lnTo>
                    <a:pt x="1204789" y="1748439"/>
                  </a:lnTo>
                  <a:lnTo>
                    <a:pt x="1220377" y="1705271"/>
                  </a:lnTo>
                  <a:lnTo>
                    <a:pt x="1234457" y="1661405"/>
                  </a:lnTo>
                  <a:lnTo>
                    <a:pt x="1246997" y="1616871"/>
                  </a:lnTo>
                  <a:lnTo>
                    <a:pt x="1257967" y="1571700"/>
                  </a:lnTo>
                  <a:lnTo>
                    <a:pt x="1267334" y="1525924"/>
                  </a:lnTo>
                  <a:lnTo>
                    <a:pt x="1275069" y="1479573"/>
                  </a:lnTo>
                  <a:lnTo>
                    <a:pt x="1281138" y="1432679"/>
                  </a:lnTo>
                  <a:lnTo>
                    <a:pt x="1285513" y="1385273"/>
                  </a:lnTo>
                  <a:lnTo>
                    <a:pt x="1288160" y="1337386"/>
                  </a:lnTo>
                  <a:lnTo>
                    <a:pt x="1289050" y="1289050"/>
                  </a:lnTo>
                  <a:lnTo>
                    <a:pt x="1288160" y="1240713"/>
                  </a:lnTo>
                  <a:lnTo>
                    <a:pt x="1285513" y="1192826"/>
                  </a:lnTo>
                  <a:lnTo>
                    <a:pt x="1281138" y="1145420"/>
                  </a:lnTo>
                  <a:lnTo>
                    <a:pt x="1275069" y="1098526"/>
                  </a:lnTo>
                  <a:lnTo>
                    <a:pt x="1267334" y="1052175"/>
                  </a:lnTo>
                  <a:lnTo>
                    <a:pt x="1257967" y="1006399"/>
                  </a:lnTo>
                  <a:lnTo>
                    <a:pt x="1246997" y="961228"/>
                  </a:lnTo>
                  <a:lnTo>
                    <a:pt x="1234457" y="916694"/>
                  </a:lnTo>
                  <a:lnTo>
                    <a:pt x="1220377" y="872828"/>
                  </a:lnTo>
                  <a:lnTo>
                    <a:pt x="1204789" y="829660"/>
                  </a:lnTo>
                  <a:lnTo>
                    <a:pt x="1187723" y="787223"/>
                  </a:lnTo>
                  <a:lnTo>
                    <a:pt x="1169211" y="745547"/>
                  </a:lnTo>
                  <a:lnTo>
                    <a:pt x="1149285" y="704662"/>
                  </a:lnTo>
                  <a:lnTo>
                    <a:pt x="1127974" y="664602"/>
                  </a:lnTo>
                  <a:lnTo>
                    <a:pt x="1105312" y="625395"/>
                  </a:lnTo>
                  <a:lnTo>
                    <a:pt x="1081328" y="587075"/>
                  </a:lnTo>
                  <a:lnTo>
                    <a:pt x="1056054" y="549671"/>
                  </a:lnTo>
                  <a:lnTo>
                    <a:pt x="1029521" y="513215"/>
                  </a:lnTo>
                  <a:lnTo>
                    <a:pt x="1001760" y="477738"/>
                  </a:lnTo>
                  <a:lnTo>
                    <a:pt x="972803" y="443271"/>
                  </a:lnTo>
                  <a:lnTo>
                    <a:pt x="942681" y="409845"/>
                  </a:lnTo>
                  <a:lnTo>
                    <a:pt x="911425" y="377491"/>
                  </a:lnTo>
                  <a:lnTo>
                    <a:pt x="879065" y="346241"/>
                  </a:lnTo>
                  <a:lnTo>
                    <a:pt x="845634" y="316125"/>
                  </a:lnTo>
                  <a:lnTo>
                    <a:pt x="811163" y="287176"/>
                  </a:lnTo>
                  <a:lnTo>
                    <a:pt x="775682" y="259423"/>
                  </a:lnTo>
                  <a:lnTo>
                    <a:pt x="739223" y="232897"/>
                  </a:lnTo>
                  <a:lnTo>
                    <a:pt x="701817" y="207631"/>
                  </a:lnTo>
                  <a:lnTo>
                    <a:pt x="663496" y="183656"/>
                  </a:lnTo>
                  <a:lnTo>
                    <a:pt x="624289" y="161001"/>
                  </a:lnTo>
                  <a:lnTo>
                    <a:pt x="584230" y="139699"/>
                  </a:lnTo>
                  <a:lnTo>
                    <a:pt x="543349" y="119780"/>
                  </a:lnTo>
                  <a:lnTo>
                    <a:pt x="501676" y="101276"/>
                  </a:lnTo>
                  <a:lnTo>
                    <a:pt x="459244" y="84218"/>
                  </a:lnTo>
                  <a:lnTo>
                    <a:pt x="416083" y="68636"/>
                  </a:lnTo>
                  <a:lnTo>
                    <a:pt x="372225" y="54563"/>
                  </a:lnTo>
                  <a:lnTo>
                    <a:pt x="327701" y="42029"/>
                  </a:lnTo>
                  <a:lnTo>
                    <a:pt x="282542" y="31065"/>
                  </a:lnTo>
                  <a:lnTo>
                    <a:pt x="236779" y="21702"/>
                  </a:lnTo>
                  <a:lnTo>
                    <a:pt x="190443" y="13972"/>
                  </a:lnTo>
                  <a:lnTo>
                    <a:pt x="143566" y="7906"/>
                  </a:lnTo>
                  <a:lnTo>
                    <a:pt x="96179" y="3534"/>
                  </a:lnTo>
                  <a:lnTo>
                    <a:pt x="48313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4E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sp>
        <p:nvSpPr>
          <p:cNvPr id="53" name="object 5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2021.</a:t>
            </a:r>
            <a:r>
              <a:rPr spc="-40" dirty="0"/>
              <a:t> </a:t>
            </a:r>
            <a:r>
              <a:rPr spc="-10" dirty="0"/>
              <a:t>04.</a:t>
            </a:r>
            <a:r>
              <a:rPr spc="-40" dirty="0"/>
              <a:t> </a:t>
            </a:r>
            <a:r>
              <a:rPr spc="-10" dirty="0"/>
              <a:t>19.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8057" y="2403157"/>
            <a:ext cx="7973568" cy="9153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2021.</a:t>
            </a:r>
            <a:r>
              <a:rPr spc="-40" dirty="0"/>
              <a:t> </a:t>
            </a:r>
            <a:r>
              <a:rPr spc="-10" dirty="0"/>
              <a:t>04.</a:t>
            </a:r>
            <a:r>
              <a:rPr spc="-40" dirty="0"/>
              <a:t> </a:t>
            </a:r>
            <a:r>
              <a:rPr spc="-10" dirty="0"/>
              <a:t>19.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672" y="404812"/>
            <a:ext cx="4069715" cy="54641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90892" y="2448021"/>
            <a:ext cx="9480550" cy="4187825"/>
            <a:chOff x="1390892" y="2448021"/>
            <a:chExt cx="9480550" cy="41878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0892" y="2448021"/>
              <a:ext cx="9151230" cy="404042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753600" y="5613400"/>
              <a:ext cx="1117600" cy="1022350"/>
            </a:xfrm>
            <a:custGeom>
              <a:avLst/>
              <a:gdLst/>
              <a:ahLst/>
              <a:cxnLst/>
              <a:rect l="l" t="t" r="r" b="b"/>
              <a:pathLst>
                <a:path w="1117600" h="1022350">
                  <a:moveTo>
                    <a:pt x="1117600" y="0"/>
                  </a:moveTo>
                  <a:lnTo>
                    <a:pt x="0" y="0"/>
                  </a:lnTo>
                  <a:lnTo>
                    <a:pt x="0" y="1022350"/>
                  </a:lnTo>
                  <a:lnTo>
                    <a:pt x="1117600" y="1022350"/>
                  </a:lnTo>
                  <a:lnTo>
                    <a:pt x="1117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320800" y="1282700"/>
            <a:ext cx="8890000" cy="971550"/>
            <a:chOff x="1320800" y="1282700"/>
            <a:chExt cx="8890000" cy="971550"/>
          </a:xfrm>
        </p:grpSpPr>
        <p:sp>
          <p:nvSpPr>
            <p:cNvPr id="7" name="object 7"/>
            <p:cNvSpPr/>
            <p:nvPr/>
          </p:nvSpPr>
          <p:spPr>
            <a:xfrm>
              <a:off x="1320800" y="1282700"/>
              <a:ext cx="8890000" cy="971550"/>
            </a:xfrm>
            <a:custGeom>
              <a:avLst/>
              <a:gdLst/>
              <a:ahLst/>
              <a:cxnLst/>
              <a:rect l="l" t="t" r="r" b="b"/>
              <a:pathLst>
                <a:path w="8890000" h="971550">
                  <a:moveTo>
                    <a:pt x="8404225" y="0"/>
                  </a:moveTo>
                  <a:lnTo>
                    <a:pt x="8404225" y="242950"/>
                  </a:lnTo>
                  <a:lnTo>
                    <a:pt x="0" y="242950"/>
                  </a:lnTo>
                  <a:lnTo>
                    <a:pt x="0" y="728726"/>
                  </a:lnTo>
                  <a:lnTo>
                    <a:pt x="8404225" y="728726"/>
                  </a:lnTo>
                  <a:lnTo>
                    <a:pt x="8404225" y="971550"/>
                  </a:lnTo>
                  <a:lnTo>
                    <a:pt x="8890000" y="485775"/>
                  </a:lnTo>
                  <a:lnTo>
                    <a:pt x="8404225" y="0"/>
                  </a:lnTo>
                  <a:close/>
                </a:path>
              </a:pathLst>
            </a:custGeom>
            <a:solidFill>
              <a:srgbClr val="CA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77950" y="1568450"/>
              <a:ext cx="2901950" cy="387350"/>
            </a:xfrm>
            <a:custGeom>
              <a:avLst/>
              <a:gdLst/>
              <a:ahLst/>
              <a:cxnLst/>
              <a:rect l="l" t="t" r="r" b="b"/>
              <a:pathLst>
                <a:path w="2901950" h="387350">
                  <a:moveTo>
                    <a:pt x="2837434" y="0"/>
                  </a:moveTo>
                  <a:lnTo>
                    <a:pt x="64515" y="0"/>
                  </a:lnTo>
                  <a:lnTo>
                    <a:pt x="39433" y="5079"/>
                  </a:lnTo>
                  <a:lnTo>
                    <a:pt x="18923" y="18922"/>
                  </a:lnTo>
                  <a:lnTo>
                    <a:pt x="5080" y="39433"/>
                  </a:lnTo>
                  <a:lnTo>
                    <a:pt x="0" y="64515"/>
                  </a:lnTo>
                  <a:lnTo>
                    <a:pt x="0" y="322834"/>
                  </a:lnTo>
                  <a:lnTo>
                    <a:pt x="5080" y="347916"/>
                  </a:lnTo>
                  <a:lnTo>
                    <a:pt x="18923" y="368427"/>
                  </a:lnTo>
                  <a:lnTo>
                    <a:pt x="39433" y="382270"/>
                  </a:lnTo>
                  <a:lnTo>
                    <a:pt x="64515" y="387350"/>
                  </a:lnTo>
                  <a:lnTo>
                    <a:pt x="2837434" y="387350"/>
                  </a:lnTo>
                  <a:lnTo>
                    <a:pt x="2862516" y="382270"/>
                  </a:lnTo>
                  <a:lnTo>
                    <a:pt x="2883027" y="368427"/>
                  </a:lnTo>
                  <a:lnTo>
                    <a:pt x="2896870" y="347916"/>
                  </a:lnTo>
                  <a:lnTo>
                    <a:pt x="2901950" y="322834"/>
                  </a:lnTo>
                  <a:lnTo>
                    <a:pt x="2901950" y="64515"/>
                  </a:lnTo>
                  <a:lnTo>
                    <a:pt x="2896870" y="39433"/>
                  </a:lnTo>
                  <a:lnTo>
                    <a:pt x="2883027" y="18922"/>
                  </a:lnTo>
                  <a:lnTo>
                    <a:pt x="2862516" y="5079"/>
                  </a:lnTo>
                  <a:lnTo>
                    <a:pt x="2837434" y="0"/>
                  </a:lnTo>
                  <a:close/>
                </a:path>
              </a:pathLst>
            </a:custGeom>
            <a:solidFill>
              <a:srgbClr val="00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77950" y="1568450"/>
              <a:ext cx="2901950" cy="387350"/>
            </a:xfrm>
            <a:custGeom>
              <a:avLst/>
              <a:gdLst/>
              <a:ahLst/>
              <a:cxnLst/>
              <a:rect l="l" t="t" r="r" b="b"/>
              <a:pathLst>
                <a:path w="2901950" h="387350">
                  <a:moveTo>
                    <a:pt x="0" y="64515"/>
                  </a:moveTo>
                  <a:lnTo>
                    <a:pt x="5080" y="39433"/>
                  </a:lnTo>
                  <a:lnTo>
                    <a:pt x="18923" y="18922"/>
                  </a:lnTo>
                  <a:lnTo>
                    <a:pt x="39433" y="5079"/>
                  </a:lnTo>
                  <a:lnTo>
                    <a:pt x="64515" y="0"/>
                  </a:lnTo>
                  <a:lnTo>
                    <a:pt x="2837434" y="0"/>
                  </a:lnTo>
                  <a:lnTo>
                    <a:pt x="2862516" y="5079"/>
                  </a:lnTo>
                  <a:lnTo>
                    <a:pt x="2883027" y="18922"/>
                  </a:lnTo>
                  <a:lnTo>
                    <a:pt x="2896870" y="39433"/>
                  </a:lnTo>
                  <a:lnTo>
                    <a:pt x="2901950" y="64515"/>
                  </a:lnTo>
                  <a:lnTo>
                    <a:pt x="2901950" y="322834"/>
                  </a:lnTo>
                  <a:lnTo>
                    <a:pt x="2896870" y="347916"/>
                  </a:lnTo>
                  <a:lnTo>
                    <a:pt x="2883027" y="368427"/>
                  </a:lnTo>
                  <a:lnTo>
                    <a:pt x="2862516" y="382270"/>
                  </a:lnTo>
                  <a:lnTo>
                    <a:pt x="2837434" y="387350"/>
                  </a:lnTo>
                  <a:lnTo>
                    <a:pt x="64515" y="387350"/>
                  </a:lnTo>
                  <a:lnTo>
                    <a:pt x="39433" y="382270"/>
                  </a:lnTo>
                  <a:lnTo>
                    <a:pt x="18923" y="368427"/>
                  </a:lnTo>
                  <a:lnTo>
                    <a:pt x="5080" y="347916"/>
                  </a:lnTo>
                  <a:lnTo>
                    <a:pt x="0" y="322834"/>
                  </a:lnTo>
                  <a:lnTo>
                    <a:pt x="0" y="6451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870710" y="1606296"/>
            <a:ext cx="192341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Energetikai</a:t>
            </a:r>
            <a:r>
              <a:rPr sz="16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távközlés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769100" y="1568450"/>
            <a:ext cx="2914650" cy="400050"/>
            <a:chOff x="6769100" y="1568450"/>
            <a:chExt cx="2914650" cy="400050"/>
          </a:xfrm>
        </p:grpSpPr>
        <p:sp>
          <p:nvSpPr>
            <p:cNvPr id="12" name="object 12"/>
            <p:cNvSpPr/>
            <p:nvPr/>
          </p:nvSpPr>
          <p:spPr>
            <a:xfrm>
              <a:off x="6775450" y="1574800"/>
              <a:ext cx="2901950" cy="387350"/>
            </a:xfrm>
            <a:custGeom>
              <a:avLst/>
              <a:gdLst/>
              <a:ahLst/>
              <a:cxnLst/>
              <a:rect l="l" t="t" r="r" b="b"/>
              <a:pathLst>
                <a:path w="2901950" h="387350">
                  <a:moveTo>
                    <a:pt x="2837433" y="0"/>
                  </a:moveTo>
                  <a:lnTo>
                    <a:pt x="64516" y="0"/>
                  </a:lnTo>
                  <a:lnTo>
                    <a:pt x="39433" y="5079"/>
                  </a:lnTo>
                  <a:lnTo>
                    <a:pt x="18923" y="18922"/>
                  </a:lnTo>
                  <a:lnTo>
                    <a:pt x="5079" y="39433"/>
                  </a:lnTo>
                  <a:lnTo>
                    <a:pt x="0" y="64515"/>
                  </a:lnTo>
                  <a:lnTo>
                    <a:pt x="0" y="322834"/>
                  </a:lnTo>
                  <a:lnTo>
                    <a:pt x="5079" y="347916"/>
                  </a:lnTo>
                  <a:lnTo>
                    <a:pt x="18923" y="368427"/>
                  </a:lnTo>
                  <a:lnTo>
                    <a:pt x="39433" y="382270"/>
                  </a:lnTo>
                  <a:lnTo>
                    <a:pt x="64516" y="387350"/>
                  </a:lnTo>
                  <a:lnTo>
                    <a:pt x="2837433" y="387350"/>
                  </a:lnTo>
                  <a:lnTo>
                    <a:pt x="2862516" y="382270"/>
                  </a:lnTo>
                  <a:lnTo>
                    <a:pt x="2883027" y="368427"/>
                  </a:lnTo>
                  <a:lnTo>
                    <a:pt x="2896870" y="347916"/>
                  </a:lnTo>
                  <a:lnTo>
                    <a:pt x="2901950" y="322834"/>
                  </a:lnTo>
                  <a:lnTo>
                    <a:pt x="2901950" y="64515"/>
                  </a:lnTo>
                  <a:lnTo>
                    <a:pt x="2896870" y="39433"/>
                  </a:lnTo>
                  <a:lnTo>
                    <a:pt x="2883027" y="18922"/>
                  </a:lnTo>
                  <a:lnTo>
                    <a:pt x="2862516" y="5079"/>
                  </a:lnTo>
                  <a:lnTo>
                    <a:pt x="2837433" y="0"/>
                  </a:lnTo>
                  <a:close/>
                </a:path>
              </a:pathLst>
            </a:custGeom>
            <a:solidFill>
              <a:srgbClr val="00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75450" y="1574800"/>
              <a:ext cx="2901950" cy="387350"/>
            </a:xfrm>
            <a:custGeom>
              <a:avLst/>
              <a:gdLst/>
              <a:ahLst/>
              <a:cxnLst/>
              <a:rect l="l" t="t" r="r" b="b"/>
              <a:pathLst>
                <a:path w="2901950" h="387350">
                  <a:moveTo>
                    <a:pt x="0" y="64515"/>
                  </a:moveTo>
                  <a:lnTo>
                    <a:pt x="5079" y="39433"/>
                  </a:lnTo>
                  <a:lnTo>
                    <a:pt x="18923" y="18922"/>
                  </a:lnTo>
                  <a:lnTo>
                    <a:pt x="39433" y="5079"/>
                  </a:lnTo>
                  <a:lnTo>
                    <a:pt x="64516" y="0"/>
                  </a:lnTo>
                  <a:lnTo>
                    <a:pt x="2837433" y="0"/>
                  </a:lnTo>
                  <a:lnTo>
                    <a:pt x="2862516" y="5079"/>
                  </a:lnTo>
                  <a:lnTo>
                    <a:pt x="2883027" y="18922"/>
                  </a:lnTo>
                  <a:lnTo>
                    <a:pt x="2896870" y="39433"/>
                  </a:lnTo>
                  <a:lnTo>
                    <a:pt x="2901950" y="64515"/>
                  </a:lnTo>
                  <a:lnTo>
                    <a:pt x="2901950" y="322834"/>
                  </a:lnTo>
                  <a:lnTo>
                    <a:pt x="2896870" y="347916"/>
                  </a:lnTo>
                  <a:lnTo>
                    <a:pt x="2883027" y="368427"/>
                  </a:lnTo>
                  <a:lnTo>
                    <a:pt x="2862516" y="382270"/>
                  </a:lnTo>
                  <a:lnTo>
                    <a:pt x="2837433" y="387350"/>
                  </a:lnTo>
                  <a:lnTo>
                    <a:pt x="64516" y="387350"/>
                  </a:lnTo>
                  <a:lnTo>
                    <a:pt x="39433" y="382270"/>
                  </a:lnTo>
                  <a:lnTo>
                    <a:pt x="18923" y="368427"/>
                  </a:lnTo>
                  <a:lnTo>
                    <a:pt x="5079" y="347916"/>
                  </a:lnTo>
                  <a:lnTo>
                    <a:pt x="0" y="322834"/>
                  </a:lnTo>
                  <a:lnTo>
                    <a:pt x="0" y="6451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214234" y="1615440"/>
            <a:ext cx="20320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Kormányzati</a:t>
            </a:r>
            <a:r>
              <a:rPr sz="160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távközlés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3400" y="6229950"/>
            <a:ext cx="14732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000" spc="-5" dirty="0">
                <a:solidFill>
                  <a:srgbClr val="333E47"/>
                </a:solidFill>
                <a:latin typeface="Arial"/>
                <a:cs typeface="Arial"/>
              </a:rPr>
              <a:t>2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42060" y="6229950"/>
            <a:ext cx="75946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10" dirty="0">
                <a:solidFill>
                  <a:srgbClr val="333E47"/>
                </a:solidFill>
                <a:latin typeface="Arial"/>
                <a:cs typeface="Arial"/>
              </a:rPr>
              <a:t>2021.</a:t>
            </a:r>
            <a:r>
              <a:rPr sz="1000" spc="-4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E47"/>
                </a:solidFill>
                <a:latin typeface="Arial"/>
                <a:cs typeface="Arial"/>
              </a:rPr>
              <a:t>04.</a:t>
            </a:r>
            <a:r>
              <a:rPr sz="1000" spc="-4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E47"/>
                </a:solidFill>
                <a:latin typeface="Arial"/>
                <a:cs typeface="Arial"/>
              </a:rPr>
              <a:t>19.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672" y="404812"/>
            <a:ext cx="6761607" cy="54641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232150" y="2381250"/>
            <a:ext cx="5708650" cy="196850"/>
          </a:xfrm>
          <a:custGeom>
            <a:avLst/>
            <a:gdLst/>
            <a:ahLst/>
            <a:cxnLst/>
            <a:rect l="l" t="t" r="r" b="b"/>
            <a:pathLst>
              <a:path w="5708650" h="196850">
                <a:moveTo>
                  <a:pt x="0" y="0"/>
                </a:moveTo>
                <a:lnTo>
                  <a:pt x="2867914" y="196850"/>
                </a:lnTo>
                <a:lnTo>
                  <a:pt x="570865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9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29653" y="1279905"/>
          <a:ext cx="11538585" cy="3347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9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79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12:</a:t>
                      </a:r>
                      <a:r>
                        <a:rPr sz="1800" b="1" spc="-1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z</a:t>
                      </a:r>
                      <a:r>
                        <a:rPr sz="1800" b="1" spc="-1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VM</a:t>
                      </a:r>
                      <a:r>
                        <a:rPr sz="1800" b="1" spc="-1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800" b="1" spc="-1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Z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rt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sz="1800" b="1" spc="-1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800" b="1" spc="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é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8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800" b="1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j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ö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C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0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1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Az</a:t>
                      </a:r>
                      <a:r>
                        <a:rPr sz="1200" spc="3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MVM</a:t>
                      </a:r>
                      <a:r>
                        <a:rPr sz="1200" spc="-1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Zrt.</a:t>
                      </a:r>
                      <a:r>
                        <a:rPr sz="1200" spc="5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200" spc="2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az</a:t>
                      </a:r>
                      <a:r>
                        <a:rPr sz="1200" spc="4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EU</a:t>
                      </a:r>
                      <a:r>
                        <a:rPr sz="1200" spc="2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ITO-modell</a:t>
                      </a:r>
                      <a:r>
                        <a:rPr sz="1200" spc="3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direktíváinak</a:t>
                      </a:r>
                      <a:r>
                        <a:rPr sz="1200" spc="2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megfelelően</a:t>
                      </a:r>
                      <a:r>
                        <a:rPr sz="1200" spc="3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200" spc="2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telekommunikációs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810" algn="ctr">
                        <a:lnSpc>
                          <a:spcPts val="1420"/>
                        </a:lnSpc>
                        <a:spcBef>
                          <a:spcPts val="10"/>
                        </a:spcBef>
                      </a:pPr>
                      <a:r>
                        <a:rPr sz="1200" spc="-2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eszközvagyonának</a:t>
                      </a:r>
                      <a:r>
                        <a:rPr sz="1200" spc="6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tulajdon-</a:t>
                      </a:r>
                      <a:r>
                        <a:rPr sz="1200" spc="7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és</a:t>
                      </a:r>
                      <a:r>
                        <a:rPr sz="1200" spc="1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fenntartási</a:t>
                      </a:r>
                      <a:r>
                        <a:rPr sz="1200" spc="18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3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jogát</a:t>
                      </a:r>
                      <a:r>
                        <a:rPr sz="120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átruházta</a:t>
                      </a:r>
                      <a:r>
                        <a:rPr sz="1200" spc="15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leányvállalatára,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810" algn="ctr">
                        <a:lnSpc>
                          <a:spcPts val="1420"/>
                        </a:lnSpc>
                      </a:pPr>
                      <a:r>
                        <a:rPr sz="1200" spc="-7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az</a:t>
                      </a:r>
                      <a:r>
                        <a:rPr sz="1200" spc="1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MVM</a:t>
                      </a:r>
                      <a:r>
                        <a:rPr sz="1200" spc="-3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NET</a:t>
                      </a:r>
                      <a:r>
                        <a:rPr sz="1200" spc="1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Zrt.-re.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1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MAVIR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84E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NTG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A2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NIIFI/KIFÜ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15D0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4424">
                <a:tc gridSpan="2">
                  <a:txBody>
                    <a:bodyPr/>
                    <a:lstStyle/>
                    <a:p>
                      <a:pPr marL="91440" marR="86360" algn="ctr">
                        <a:lnSpc>
                          <a:spcPct val="100099"/>
                        </a:lnSpc>
                        <a:spcBef>
                          <a:spcPts val="229"/>
                        </a:spcBef>
                      </a:pP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00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ő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-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á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  k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é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sű</a:t>
                      </a:r>
                      <a:r>
                        <a:rPr sz="1400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4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4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á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4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spc="-1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é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  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é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ü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ő</a:t>
                      </a:r>
                      <a:r>
                        <a:rPr sz="1400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4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ill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ene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-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Á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 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á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í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ó</a:t>
                      </a:r>
                      <a:r>
                        <a:rPr sz="1400" spc="-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Zr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  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á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í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á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-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áv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ö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é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</a:t>
                      </a:r>
                      <a:r>
                        <a:rPr sz="1400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én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  k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á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ó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lj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á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é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á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R="444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SDH-hálózatok</a:t>
                      </a:r>
                      <a:r>
                        <a:rPr sz="1400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fejlesztése</a:t>
                      </a:r>
                      <a:r>
                        <a:rPr sz="1400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és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üzemeltetése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F8FC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330" marR="85090" indent="-5080" algn="ctr">
                        <a:lnSpc>
                          <a:spcPct val="100099"/>
                        </a:lnSpc>
                        <a:spcBef>
                          <a:spcPts val="229"/>
                        </a:spcBef>
                      </a:pPr>
                      <a:r>
                        <a:rPr sz="1400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346/2010. kormányrendeletben 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á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spc="-1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é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400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é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é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é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400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00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  </a:t>
                      </a:r>
                      <a:r>
                        <a:rPr sz="1400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kapott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megbízást 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az</a:t>
                      </a:r>
                      <a:r>
                        <a:rPr sz="1400" spc="2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állami </a:t>
                      </a:r>
                      <a:r>
                        <a:rPr sz="14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érdekkörbe </a:t>
                      </a:r>
                      <a:r>
                        <a:rPr sz="1400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ü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ő</a:t>
                      </a:r>
                      <a:r>
                        <a:rPr sz="1400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TG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ó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í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á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á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ó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  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én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400" spc="-1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ő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spc="-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ya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  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fejleszt</a:t>
                      </a:r>
                      <a:r>
                        <a:rPr sz="1400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és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üzemeltet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55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59385" marR="142240" indent="5715" algn="ctr">
                        <a:lnSpc>
                          <a:spcPct val="100299"/>
                        </a:lnSpc>
                        <a:spcBef>
                          <a:spcPts val="225"/>
                        </a:spcBef>
                      </a:pPr>
                      <a:r>
                        <a:rPr sz="1400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vállalat</a:t>
                      </a:r>
                      <a:r>
                        <a:rPr sz="1400" spc="-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alapításával</a:t>
                      </a:r>
                      <a:r>
                        <a:rPr sz="1400" spc="-1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egy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időben</a:t>
                      </a:r>
                      <a:r>
                        <a:rPr sz="1400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Nemzeti </a:t>
                      </a:r>
                      <a:r>
                        <a:rPr sz="1400" spc="-3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rm</a:t>
                      </a:r>
                      <a:r>
                        <a:rPr sz="14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ác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ió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-1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fr</a:t>
                      </a:r>
                      <a:r>
                        <a:rPr sz="14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ú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-1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jl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é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</a:t>
                      </a:r>
                      <a:r>
                        <a:rPr sz="1400" spc="-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é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  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kiszolgálása</a:t>
                      </a:r>
                      <a:r>
                        <a:rPr sz="1400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megkezdődött</a:t>
                      </a:r>
                      <a:r>
                        <a:rPr sz="1400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HBONE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és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400" spc="-3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spc="-1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ö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ö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tt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é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400" spc="-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ő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ő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  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ö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rt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én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ő</a:t>
                      </a:r>
                      <a:r>
                        <a:rPr sz="1400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á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é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é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spc="-1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ó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  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igényeknek </a:t>
                      </a:r>
                      <a:r>
                        <a:rPr sz="14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megfelelően 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folyamatosan 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fejleszt</a:t>
                      </a:r>
                      <a:r>
                        <a:rPr sz="1400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és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üzemeltet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B3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23303" y="4924171"/>
          <a:ext cx="8665210" cy="1201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4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NIS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333E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marR="85090" algn="ctr">
                        <a:lnSpc>
                          <a:spcPct val="99100"/>
                        </a:lnSpc>
                        <a:spcBef>
                          <a:spcPts val="310"/>
                        </a:spcBef>
                      </a:pPr>
                      <a:r>
                        <a:rPr sz="1200" spc="-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2014-ben </a:t>
                      </a:r>
                      <a:r>
                        <a:rPr sz="1200" spc="-4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200" spc="-1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kormányzat</a:t>
                      </a:r>
                      <a:r>
                        <a:rPr sz="1200" spc="-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által </a:t>
                      </a:r>
                      <a:r>
                        <a:rPr sz="1200" spc="2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rögzített </a:t>
                      </a:r>
                      <a:r>
                        <a:rPr sz="1200" spc="1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Nemzeti </a:t>
                      </a:r>
                      <a:r>
                        <a:rPr sz="1200" spc="-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Infokommunikációs </a:t>
                      </a:r>
                      <a:r>
                        <a:rPr sz="1200" spc="-1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Stratégia</a:t>
                      </a:r>
                      <a:r>
                        <a:rPr sz="1200" spc="-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(NIS) </a:t>
                      </a:r>
                      <a:r>
                        <a:rPr sz="1200" spc="-32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egyik legfontosabb </a:t>
                      </a:r>
                      <a:r>
                        <a:rPr sz="120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prioritása</a:t>
                      </a:r>
                      <a:r>
                        <a:rPr sz="1200" spc="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az</a:t>
                      </a:r>
                      <a:r>
                        <a:rPr sz="1200" spc="-6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állami </a:t>
                      </a:r>
                      <a:r>
                        <a:rPr sz="1200" spc="1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tulajdonú </a:t>
                      </a:r>
                      <a:r>
                        <a:rPr sz="1200" spc="-1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távközlési hálózatok </a:t>
                      </a:r>
                      <a:r>
                        <a:rPr sz="1200" spc="-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konszolidációja,</a:t>
                      </a:r>
                      <a:r>
                        <a:rPr sz="1200" spc="2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aminek</a:t>
                      </a:r>
                      <a:r>
                        <a:rPr sz="1200" spc="6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megvalósítása</a:t>
                      </a:r>
                      <a:r>
                        <a:rPr sz="1200" spc="9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az</a:t>
                      </a:r>
                      <a:r>
                        <a:rPr sz="1200" spc="2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4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MVM</a:t>
                      </a:r>
                      <a:r>
                        <a:rPr sz="1200" spc="-2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NET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feladata.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340100" y="4686300"/>
            <a:ext cx="5708650" cy="196850"/>
          </a:xfrm>
          <a:custGeom>
            <a:avLst/>
            <a:gdLst/>
            <a:ahLst/>
            <a:cxnLst/>
            <a:rect l="l" t="t" r="r" b="b"/>
            <a:pathLst>
              <a:path w="5708650" h="196850">
                <a:moveTo>
                  <a:pt x="0" y="0"/>
                </a:moveTo>
                <a:lnTo>
                  <a:pt x="2867914" y="196850"/>
                </a:lnTo>
                <a:lnTo>
                  <a:pt x="570865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9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3400" y="6229950"/>
            <a:ext cx="14732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000" spc="-5" dirty="0">
                <a:solidFill>
                  <a:srgbClr val="333E47"/>
                </a:solidFill>
                <a:latin typeface="Arial"/>
                <a:cs typeface="Arial"/>
              </a:rPr>
              <a:t>3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42060" y="6229950"/>
            <a:ext cx="759460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10" dirty="0">
                <a:solidFill>
                  <a:srgbClr val="333E47"/>
                </a:solidFill>
                <a:latin typeface="Arial"/>
                <a:cs typeface="Arial"/>
              </a:rPr>
              <a:t>2021.</a:t>
            </a:r>
            <a:r>
              <a:rPr sz="1000" spc="-4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E47"/>
                </a:solidFill>
                <a:latin typeface="Arial"/>
                <a:cs typeface="Arial"/>
              </a:rPr>
              <a:t>04.</a:t>
            </a:r>
            <a:r>
              <a:rPr sz="1000" spc="-4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E47"/>
                </a:solidFill>
                <a:latin typeface="Arial"/>
                <a:cs typeface="Arial"/>
              </a:rPr>
              <a:t>19.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672" y="404812"/>
            <a:ext cx="9081770" cy="54641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282700"/>
            <a:ext cx="6096000" cy="4248150"/>
            <a:chOff x="0" y="1282700"/>
            <a:chExt cx="6096000" cy="42481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1644650"/>
              <a:ext cx="6019800" cy="38862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25500" y="2044700"/>
              <a:ext cx="4083050" cy="2546350"/>
            </a:xfrm>
            <a:custGeom>
              <a:avLst/>
              <a:gdLst/>
              <a:ahLst/>
              <a:cxnLst/>
              <a:rect l="l" t="t" r="r" b="b"/>
              <a:pathLst>
                <a:path w="4083050" h="2546350">
                  <a:moveTo>
                    <a:pt x="0" y="1273175"/>
                  </a:moveTo>
                  <a:lnTo>
                    <a:pt x="3345" y="1346685"/>
                  </a:lnTo>
                  <a:lnTo>
                    <a:pt x="13261" y="1419097"/>
                  </a:lnTo>
                  <a:lnTo>
                    <a:pt x="29565" y="1490299"/>
                  </a:lnTo>
                  <a:lnTo>
                    <a:pt x="52077" y="1560178"/>
                  </a:lnTo>
                  <a:lnTo>
                    <a:pt x="80614" y="1628620"/>
                  </a:lnTo>
                  <a:lnTo>
                    <a:pt x="114995" y="1695511"/>
                  </a:lnTo>
                  <a:lnTo>
                    <a:pt x="155038" y="1760739"/>
                  </a:lnTo>
                  <a:lnTo>
                    <a:pt x="177126" y="1792694"/>
                  </a:lnTo>
                  <a:lnTo>
                    <a:pt x="200562" y="1824191"/>
                  </a:lnTo>
                  <a:lnTo>
                    <a:pt x="225322" y="1855215"/>
                  </a:lnTo>
                  <a:lnTo>
                    <a:pt x="251385" y="1885753"/>
                  </a:lnTo>
                  <a:lnTo>
                    <a:pt x="278727" y="1915790"/>
                  </a:lnTo>
                  <a:lnTo>
                    <a:pt x="307326" y="1945312"/>
                  </a:lnTo>
                  <a:lnTo>
                    <a:pt x="337158" y="1974305"/>
                  </a:lnTo>
                  <a:lnTo>
                    <a:pt x="368202" y="2002755"/>
                  </a:lnTo>
                  <a:lnTo>
                    <a:pt x="400435" y="2030647"/>
                  </a:lnTo>
                  <a:lnTo>
                    <a:pt x="433834" y="2057968"/>
                  </a:lnTo>
                  <a:lnTo>
                    <a:pt x="468376" y="2084704"/>
                  </a:lnTo>
                  <a:lnTo>
                    <a:pt x="504038" y="2110839"/>
                  </a:lnTo>
                  <a:lnTo>
                    <a:pt x="540798" y="2136361"/>
                  </a:lnTo>
                  <a:lnTo>
                    <a:pt x="578633" y="2161255"/>
                  </a:lnTo>
                  <a:lnTo>
                    <a:pt x="617521" y="2185506"/>
                  </a:lnTo>
                  <a:lnTo>
                    <a:pt x="657439" y="2209101"/>
                  </a:lnTo>
                  <a:lnTo>
                    <a:pt x="698363" y="2232026"/>
                  </a:lnTo>
                  <a:lnTo>
                    <a:pt x="740272" y="2254265"/>
                  </a:lnTo>
                  <a:lnTo>
                    <a:pt x="783143" y="2275806"/>
                  </a:lnTo>
                  <a:lnTo>
                    <a:pt x="826953" y="2296634"/>
                  </a:lnTo>
                  <a:lnTo>
                    <a:pt x="871678" y="2316735"/>
                  </a:lnTo>
                  <a:lnTo>
                    <a:pt x="917298" y="2336095"/>
                  </a:lnTo>
                  <a:lnTo>
                    <a:pt x="963788" y="2354699"/>
                  </a:lnTo>
                  <a:lnTo>
                    <a:pt x="1011126" y="2372534"/>
                  </a:lnTo>
                  <a:lnTo>
                    <a:pt x="1059290" y="2389584"/>
                  </a:lnTo>
                  <a:lnTo>
                    <a:pt x="1108257" y="2405837"/>
                  </a:lnTo>
                  <a:lnTo>
                    <a:pt x="1158004" y="2421278"/>
                  </a:lnTo>
                  <a:lnTo>
                    <a:pt x="1208508" y="2435893"/>
                  </a:lnTo>
                  <a:lnTo>
                    <a:pt x="1259747" y="2449667"/>
                  </a:lnTo>
                  <a:lnTo>
                    <a:pt x="1311698" y="2462587"/>
                  </a:lnTo>
                  <a:lnTo>
                    <a:pt x="1364338" y="2474638"/>
                  </a:lnTo>
                  <a:lnTo>
                    <a:pt x="1417645" y="2485807"/>
                  </a:lnTo>
                  <a:lnTo>
                    <a:pt x="1471596" y="2496079"/>
                  </a:lnTo>
                  <a:lnTo>
                    <a:pt x="1526167" y="2505439"/>
                  </a:lnTo>
                  <a:lnTo>
                    <a:pt x="1581338" y="2513874"/>
                  </a:lnTo>
                  <a:lnTo>
                    <a:pt x="1637084" y="2521370"/>
                  </a:lnTo>
                  <a:lnTo>
                    <a:pt x="1693384" y="2527912"/>
                  </a:lnTo>
                  <a:lnTo>
                    <a:pt x="1750213" y="2533487"/>
                  </a:lnTo>
                  <a:lnTo>
                    <a:pt x="1807551" y="2538080"/>
                  </a:lnTo>
                  <a:lnTo>
                    <a:pt x="1865374" y="2541677"/>
                  </a:lnTo>
                  <a:lnTo>
                    <a:pt x="1923658" y="2544263"/>
                  </a:lnTo>
                  <a:lnTo>
                    <a:pt x="1982383" y="2545826"/>
                  </a:lnTo>
                  <a:lnTo>
                    <a:pt x="2041525" y="2546350"/>
                  </a:lnTo>
                  <a:lnTo>
                    <a:pt x="2100666" y="2545826"/>
                  </a:lnTo>
                  <a:lnTo>
                    <a:pt x="2159391" y="2544263"/>
                  </a:lnTo>
                  <a:lnTo>
                    <a:pt x="2217675" y="2541677"/>
                  </a:lnTo>
                  <a:lnTo>
                    <a:pt x="2275498" y="2538080"/>
                  </a:lnTo>
                  <a:lnTo>
                    <a:pt x="2332836" y="2533487"/>
                  </a:lnTo>
                  <a:lnTo>
                    <a:pt x="2389665" y="2527912"/>
                  </a:lnTo>
                  <a:lnTo>
                    <a:pt x="2445965" y="2521370"/>
                  </a:lnTo>
                  <a:lnTo>
                    <a:pt x="2501711" y="2513874"/>
                  </a:lnTo>
                  <a:lnTo>
                    <a:pt x="2556882" y="2505439"/>
                  </a:lnTo>
                  <a:lnTo>
                    <a:pt x="2611453" y="2496079"/>
                  </a:lnTo>
                  <a:lnTo>
                    <a:pt x="2665404" y="2485807"/>
                  </a:lnTo>
                  <a:lnTo>
                    <a:pt x="2718711" y="2474638"/>
                  </a:lnTo>
                  <a:lnTo>
                    <a:pt x="2771351" y="2462587"/>
                  </a:lnTo>
                  <a:lnTo>
                    <a:pt x="2823302" y="2449667"/>
                  </a:lnTo>
                  <a:lnTo>
                    <a:pt x="2874541" y="2435893"/>
                  </a:lnTo>
                  <a:lnTo>
                    <a:pt x="2925045" y="2421278"/>
                  </a:lnTo>
                  <a:lnTo>
                    <a:pt x="2974792" y="2405837"/>
                  </a:lnTo>
                  <a:lnTo>
                    <a:pt x="3023759" y="2389584"/>
                  </a:lnTo>
                  <a:lnTo>
                    <a:pt x="3071923" y="2372534"/>
                  </a:lnTo>
                  <a:lnTo>
                    <a:pt x="3119261" y="2354699"/>
                  </a:lnTo>
                  <a:lnTo>
                    <a:pt x="3165751" y="2336095"/>
                  </a:lnTo>
                  <a:lnTo>
                    <a:pt x="3211371" y="2316735"/>
                  </a:lnTo>
                  <a:lnTo>
                    <a:pt x="3256096" y="2296634"/>
                  </a:lnTo>
                  <a:lnTo>
                    <a:pt x="3299906" y="2275806"/>
                  </a:lnTo>
                  <a:lnTo>
                    <a:pt x="3342777" y="2254265"/>
                  </a:lnTo>
                  <a:lnTo>
                    <a:pt x="3384686" y="2232026"/>
                  </a:lnTo>
                  <a:lnTo>
                    <a:pt x="3425610" y="2209101"/>
                  </a:lnTo>
                  <a:lnTo>
                    <a:pt x="3465528" y="2185506"/>
                  </a:lnTo>
                  <a:lnTo>
                    <a:pt x="3504416" y="2161255"/>
                  </a:lnTo>
                  <a:lnTo>
                    <a:pt x="3542251" y="2136361"/>
                  </a:lnTo>
                  <a:lnTo>
                    <a:pt x="3579011" y="2110839"/>
                  </a:lnTo>
                  <a:lnTo>
                    <a:pt x="3614673" y="2084704"/>
                  </a:lnTo>
                  <a:lnTo>
                    <a:pt x="3649215" y="2057968"/>
                  </a:lnTo>
                  <a:lnTo>
                    <a:pt x="3682614" y="2030647"/>
                  </a:lnTo>
                  <a:lnTo>
                    <a:pt x="3714847" y="2002755"/>
                  </a:lnTo>
                  <a:lnTo>
                    <a:pt x="3745891" y="1974305"/>
                  </a:lnTo>
                  <a:lnTo>
                    <a:pt x="3775723" y="1945312"/>
                  </a:lnTo>
                  <a:lnTo>
                    <a:pt x="3804322" y="1915790"/>
                  </a:lnTo>
                  <a:lnTo>
                    <a:pt x="3831664" y="1885753"/>
                  </a:lnTo>
                  <a:lnTo>
                    <a:pt x="3857727" y="1855215"/>
                  </a:lnTo>
                  <a:lnTo>
                    <a:pt x="3882487" y="1824191"/>
                  </a:lnTo>
                  <a:lnTo>
                    <a:pt x="3905923" y="1792694"/>
                  </a:lnTo>
                  <a:lnTo>
                    <a:pt x="3928011" y="1760739"/>
                  </a:lnTo>
                  <a:lnTo>
                    <a:pt x="3948729" y="1728340"/>
                  </a:lnTo>
                  <a:lnTo>
                    <a:pt x="3985964" y="1662266"/>
                  </a:lnTo>
                  <a:lnTo>
                    <a:pt x="4017446" y="1594585"/>
                  </a:lnTo>
                  <a:lnTo>
                    <a:pt x="4042992" y="1525411"/>
                  </a:lnTo>
                  <a:lnTo>
                    <a:pt x="4062423" y="1454857"/>
                  </a:lnTo>
                  <a:lnTo>
                    <a:pt x="4075556" y="1383035"/>
                  </a:lnTo>
                  <a:lnTo>
                    <a:pt x="4082209" y="1310060"/>
                  </a:lnTo>
                  <a:lnTo>
                    <a:pt x="4083050" y="1273175"/>
                  </a:lnTo>
                  <a:lnTo>
                    <a:pt x="4082209" y="1236289"/>
                  </a:lnTo>
                  <a:lnTo>
                    <a:pt x="4075556" y="1163314"/>
                  </a:lnTo>
                  <a:lnTo>
                    <a:pt x="4062423" y="1091492"/>
                  </a:lnTo>
                  <a:lnTo>
                    <a:pt x="4042992" y="1020938"/>
                  </a:lnTo>
                  <a:lnTo>
                    <a:pt x="4017446" y="951764"/>
                  </a:lnTo>
                  <a:lnTo>
                    <a:pt x="3985964" y="884083"/>
                  </a:lnTo>
                  <a:lnTo>
                    <a:pt x="3948729" y="818009"/>
                  </a:lnTo>
                  <a:lnTo>
                    <a:pt x="3928011" y="785610"/>
                  </a:lnTo>
                  <a:lnTo>
                    <a:pt x="3905923" y="753655"/>
                  </a:lnTo>
                  <a:lnTo>
                    <a:pt x="3882487" y="722158"/>
                  </a:lnTo>
                  <a:lnTo>
                    <a:pt x="3857727" y="691134"/>
                  </a:lnTo>
                  <a:lnTo>
                    <a:pt x="3831664" y="660596"/>
                  </a:lnTo>
                  <a:lnTo>
                    <a:pt x="3804322" y="630559"/>
                  </a:lnTo>
                  <a:lnTo>
                    <a:pt x="3775723" y="601037"/>
                  </a:lnTo>
                  <a:lnTo>
                    <a:pt x="3745891" y="572044"/>
                  </a:lnTo>
                  <a:lnTo>
                    <a:pt x="3714847" y="543594"/>
                  </a:lnTo>
                  <a:lnTo>
                    <a:pt x="3682614" y="515702"/>
                  </a:lnTo>
                  <a:lnTo>
                    <a:pt x="3649215" y="488381"/>
                  </a:lnTo>
                  <a:lnTo>
                    <a:pt x="3614673" y="461645"/>
                  </a:lnTo>
                  <a:lnTo>
                    <a:pt x="3579011" y="435510"/>
                  </a:lnTo>
                  <a:lnTo>
                    <a:pt x="3542251" y="409988"/>
                  </a:lnTo>
                  <a:lnTo>
                    <a:pt x="3504416" y="385094"/>
                  </a:lnTo>
                  <a:lnTo>
                    <a:pt x="3465528" y="360843"/>
                  </a:lnTo>
                  <a:lnTo>
                    <a:pt x="3425610" y="337248"/>
                  </a:lnTo>
                  <a:lnTo>
                    <a:pt x="3384686" y="314323"/>
                  </a:lnTo>
                  <a:lnTo>
                    <a:pt x="3342777" y="292084"/>
                  </a:lnTo>
                  <a:lnTo>
                    <a:pt x="3299906" y="270543"/>
                  </a:lnTo>
                  <a:lnTo>
                    <a:pt x="3256096" y="249715"/>
                  </a:lnTo>
                  <a:lnTo>
                    <a:pt x="3211371" y="229614"/>
                  </a:lnTo>
                  <a:lnTo>
                    <a:pt x="3165751" y="210254"/>
                  </a:lnTo>
                  <a:lnTo>
                    <a:pt x="3119261" y="191650"/>
                  </a:lnTo>
                  <a:lnTo>
                    <a:pt x="3071923" y="173815"/>
                  </a:lnTo>
                  <a:lnTo>
                    <a:pt x="3023759" y="156765"/>
                  </a:lnTo>
                  <a:lnTo>
                    <a:pt x="2974792" y="140512"/>
                  </a:lnTo>
                  <a:lnTo>
                    <a:pt x="2925045" y="125071"/>
                  </a:lnTo>
                  <a:lnTo>
                    <a:pt x="2874541" y="110456"/>
                  </a:lnTo>
                  <a:lnTo>
                    <a:pt x="2823302" y="96682"/>
                  </a:lnTo>
                  <a:lnTo>
                    <a:pt x="2771351" y="83762"/>
                  </a:lnTo>
                  <a:lnTo>
                    <a:pt x="2718711" y="71711"/>
                  </a:lnTo>
                  <a:lnTo>
                    <a:pt x="2665404" y="60542"/>
                  </a:lnTo>
                  <a:lnTo>
                    <a:pt x="2611453" y="50270"/>
                  </a:lnTo>
                  <a:lnTo>
                    <a:pt x="2556882" y="40910"/>
                  </a:lnTo>
                  <a:lnTo>
                    <a:pt x="2501711" y="32475"/>
                  </a:lnTo>
                  <a:lnTo>
                    <a:pt x="2445965" y="24979"/>
                  </a:lnTo>
                  <a:lnTo>
                    <a:pt x="2389665" y="18437"/>
                  </a:lnTo>
                  <a:lnTo>
                    <a:pt x="2332836" y="12862"/>
                  </a:lnTo>
                  <a:lnTo>
                    <a:pt x="2275498" y="8269"/>
                  </a:lnTo>
                  <a:lnTo>
                    <a:pt x="2217675" y="4672"/>
                  </a:lnTo>
                  <a:lnTo>
                    <a:pt x="2159391" y="2086"/>
                  </a:lnTo>
                  <a:lnTo>
                    <a:pt x="2100666" y="523"/>
                  </a:lnTo>
                  <a:lnTo>
                    <a:pt x="2041525" y="0"/>
                  </a:lnTo>
                  <a:lnTo>
                    <a:pt x="2039325" y="34276"/>
                  </a:lnTo>
                  <a:lnTo>
                    <a:pt x="2032892" y="66450"/>
                  </a:lnTo>
                  <a:lnTo>
                    <a:pt x="2008324" y="124984"/>
                  </a:lnTo>
                  <a:lnTo>
                    <a:pt x="1969812" y="176590"/>
                  </a:lnTo>
                  <a:lnTo>
                    <a:pt x="1919347" y="222258"/>
                  </a:lnTo>
                  <a:lnTo>
                    <a:pt x="1858923" y="262978"/>
                  </a:lnTo>
                  <a:lnTo>
                    <a:pt x="1825598" y="281791"/>
                  </a:lnTo>
                  <a:lnTo>
                    <a:pt x="1790530" y="299738"/>
                  </a:lnTo>
                  <a:lnTo>
                    <a:pt x="1753968" y="316943"/>
                  </a:lnTo>
                  <a:lnTo>
                    <a:pt x="1716161" y="333529"/>
                  </a:lnTo>
                  <a:lnTo>
                    <a:pt x="1677359" y="349620"/>
                  </a:lnTo>
                  <a:lnTo>
                    <a:pt x="1637809" y="365340"/>
                  </a:lnTo>
                  <a:lnTo>
                    <a:pt x="1597761" y="380812"/>
                  </a:lnTo>
                  <a:lnTo>
                    <a:pt x="1557464" y="396160"/>
                  </a:lnTo>
                  <a:lnTo>
                    <a:pt x="1517167" y="411508"/>
                  </a:lnTo>
                  <a:lnTo>
                    <a:pt x="1477119" y="426979"/>
                  </a:lnTo>
                  <a:lnTo>
                    <a:pt x="1437569" y="442697"/>
                  </a:lnTo>
                  <a:lnTo>
                    <a:pt x="1398767" y="458786"/>
                  </a:lnTo>
                  <a:lnTo>
                    <a:pt x="1360960" y="475370"/>
                  </a:lnTo>
                  <a:lnTo>
                    <a:pt x="1324398" y="492571"/>
                  </a:lnTo>
                  <a:lnTo>
                    <a:pt x="1289330" y="510515"/>
                  </a:lnTo>
                  <a:lnTo>
                    <a:pt x="1256005" y="529324"/>
                  </a:lnTo>
                  <a:lnTo>
                    <a:pt x="1195581" y="570033"/>
                  </a:lnTo>
                  <a:lnTo>
                    <a:pt x="1145116" y="615688"/>
                  </a:lnTo>
                  <a:lnTo>
                    <a:pt x="1106604" y="667279"/>
                  </a:lnTo>
                  <a:lnTo>
                    <a:pt x="1082036" y="725795"/>
                  </a:lnTo>
                  <a:lnTo>
                    <a:pt x="1073404" y="792226"/>
                  </a:lnTo>
                  <a:lnTo>
                    <a:pt x="1021654" y="793207"/>
                  </a:lnTo>
                  <a:lnTo>
                    <a:pt x="973715" y="796082"/>
                  </a:lnTo>
                  <a:lnTo>
                    <a:pt x="929375" y="800745"/>
                  </a:lnTo>
                  <a:lnTo>
                    <a:pt x="888422" y="807091"/>
                  </a:lnTo>
                  <a:lnTo>
                    <a:pt x="850646" y="815014"/>
                  </a:lnTo>
                  <a:lnTo>
                    <a:pt x="783774" y="835174"/>
                  </a:lnTo>
                  <a:lnTo>
                    <a:pt x="727064" y="860382"/>
                  </a:lnTo>
                  <a:lnTo>
                    <a:pt x="678824" y="889797"/>
                  </a:lnTo>
                  <a:lnTo>
                    <a:pt x="637358" y="922577"/>
                  </a:lnTo>
                  <a:lnTo>
                    <a:pt x="600975" y="957883"/>
                  </a:lnTo>
                  <a:lnTo>
                    <a:pt x="567979" y="994871"/>
                  </a:lnTo>
                  <a:lnTo>
                    <a:pt x="536678" y="1032700"/>
                  </a:lnTo>
                  <a:lnTo>
                    <a:pt x="521133" y="1051667"/>
                  </a:lnTo>
                  <a:lnTo>
                    <a:pt x="505377" y="1070529"/>
                  </a:lnTo>
                  <a:lnTo>
                    <a:pt x="472383" y="1107517"/>
                  </a:lnTo>
                  <a:lnTo>
                    <a:pt x="436002" y="1142823"/>
                  </a:lnTo>
                  <a:lnTo>
                    <a:pt x="394540" y="1175603"/>
                  </a:lnTo>
                  <a:lnTo>
                    <a:pt x="346304" y="1205018"/>
                  </a:lnTo>
                  <a:lnTo>
                    <a:pt x="289601" y="1230226"/>
                  </a:lnTo>
                  <a:lnTo>
                    <a:pt x="222735" y="1250386"/>
                  </a:lnTo>
                  <a:lnTo>
                    <a:pt x="184963" y="1258309"/>
                  </a:lnTo>
                  <a:lnTo>
                    <a:pt x="144014" y="1264655"/>
                  </a:lnTo>
                  <a:lnTo>
                    <a:pt x="99679" y="1269318"/>
                  </a:lnTo>
                  <a:lnTo>
                    <a:pt x="51745" y="1272193"/>
                  </a:lnTo>
                  <a:lnTo>
                    <a:pt x="0" y="1273175"/>
                  </a:lnTo>
                  <a:close/>
                </a:path>
              </a:pathLst>
            </a:custGeom>
            <a:ln w="12700">
              <a:solidFill>
                <a:srgbClr val="009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0500" y="2419350"/>
              <a:ext cx="2520950" cy="15367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460500" y="2419350"/>
              <a:ext cx="2520950" cy="1536700"/>
            </a:xfrm>
            <a:custGeom>
              <a:avLst/>
              <a:gdLst/>
              <a:ahLst/>
              <a:cxnLst/>
              <a:rect l="l" t="t" r="r" b="b"/>
              <a:pathLst>
                <a:path w="2520950" h="1536700">
                  <a:moveTo>
                    <a:pt x="0" y="768350"/>
                  </a:moveTo>
                  <a:lnTo>
                    <a:pt x="5447" y="840252"/>
                  </a:lnTo>
                  <a:lnTo>
                    <a:pt x="21468" y="910287"/>
                  </a:lnTo>
                  <a:lnTo>
                    <a:pt x="47578" y="978159"/>
                  </a:lnTo>
                  <a:lnTo>
                    <a:pt x="83292" y="1043573"/>
                  </a:lnTo>
                  <a:lnTo>
                    <a:pt x="104599" y="1075265"/>
                  </a:lnTo>
                  <a:lnTo>
                    <a:pt x="128125" y="1106232"/>
                  </a:lnTo>
                  <a:lnTo>
                    <a:pt x="153810" y="1136437"/>
                  </a:lnTo>
                  <a:lnTo>
                    <a:pt x="181594" y="1165843"/>
                  </a:lnTo>
                  <a:lnTo>
                    <a:pt x="211415" y="1194413"/>
                  </a:lnTo>
                  <a:lnTo>
                    <a:pt x="243214" y="1222109"/>
                  </a:lnTo>
                  <a:lnTo>
                    <a:pt x="276929" y="1248896"/>
                  </a:lnTo>
                  <a:lnTo>
                    <a:pt x="312500" y="1274736"/>
                  </a:lnTo>
                  <a:lnTo>
                    <a:pt x="349867" y="1299592"/>
                  </a:lnTo>
                  <a:lnTo>
                    <a:pt x="388968" y="1323427"/>
                  </a:lnTo>
                  <a:lnTo>
                    <a:pt x="429744" y="1346205"/>
                  </a:lnTo>
                  <a:lnTo>
                    <a:pt x="472134" y="1367889"/>
                  </a:lnTo>
                  <a:lnTo>
                    <a:pt x="516078" y="1388441"/>
                  </a:lnTo>
                  <a:lnTo>
                    <a:pt x="561514" y="1407824"/>
                  </a:lnTo>
                  <a:lnTo>
                    <a:pt x="608382" y="1426003"/>
                  </a:lnTo>
                  <a:lnTo>
                    <a:pt x="656622" y="1442939"/>
                  </a:lnTo>
                  <a:lnTo>
                    <a:pt x="706173" y="1458596"/>
                  </a:lnTo>
                  <a:lnTo>
                    <a:pt x="756975" y="1472938"/>
                  </a:lnTo>
                  <a:lnTo>
                    <a:pt x="808967" y="1485926"/>
                  </a:lnTo>
                  <a:lnTo>
                    <a:pt x="862088" y="1497525"/>
                  </a:lnTo>
                  <a:lnTo>
                    <a:pt x="916278" y="1507696"/>
                  </a:lnTo>
                  <a:lnTo>
                    <a:pt x="971476" y="1516405"/>
                  </a:lnTo>
                  <a:lnTo>
                    <a:pt x="1027622" y="1523612"/>
                  </a:lnTo>
                  <a:lnTo>
                    <a:pt x="1084656" y="1529283"/>
                  </a:lnTo>
                  <a:lnTo>
                    <a:pt x="1142516" y="1533379"/>
                  </a:lnTo>
                  <a:lnTo>
                    <a:pt x="1201143" y="1535863"/>
                  </a:lnTo>
                  <a:lnTo>
                    <a:pt x="1260475" y="1536700"/>
                  </a:lnTo>
                  <a:lnTo>
                    <a:pt x="1319806" y="1535863"/>
                  </a:lnTo>
                  <a:lnTo>
                    <a:pt x="1378433" y="1533379"/>
                  </a:lnTo>
                  <a:lnTo>
                    <a:pt x="1436293" y="1529283"/>
                  </a:lnTo>
                  <a:lnTo>
                    <a:pt x="1493327" y="1523612"/>
                  </a:lnTo>
                  <a:lnTo>
                    <a:pt x="1549473" y="1516405"/>
                  </a:lnTo>
                  <a:lnTo>
                    <a:pt x="1604671" y="1507696"/>
                  </a:lnTo>
                  <a:lnTo>
                    <a:pt x="1658861" y="1497525"/>
                  </a:lnTo>
                  <a:lnTo>
                    <a:pt x="1711982" y="1485926"/>
                  </a:lnTo>
                  <a:lnTo>
                    <a:pt x="1763974" y="1472938"/>
                  </a:lnTo>
                  <a:lnTo>
                    <a:pt x="1814776" y="1458596"/>
                  </a:lnTo>
                  <a:lnTo>
                    <a:pt x="1864327" y="1442939"/>
                  </a:lnTo>
                  <a:lnTo>
                    <a:pt x="1912567" y="1426003"/>
                  </a:lnTo>
                  <a:lnTo>
                    <a:pt x="1959435" y="1407824"/>
                  </a:lnTo>
                  <a:lnTo>
                    <a:pt x="2004871" y="1388441"/>
                  </a:lnTo>
                  <a:lnTo>
                    <a:pt x="2048815" y="1367889"/>
                  </a:lnTo>
                  <a:lnTo>
                    <a:pt x="2091205" y="1346205"/>
                  </a:lnTo>
                  <a:lnTo>
                    <a:pt x="2131981" y="1323427"/>
                  </a:lnTo>
                  <a:lnTo>
                    <a:pt x="2171082" y="1299592"/>
                  </a:lnTo>
                  <a:lnTo>
                    <a:pt x="2208449" y="1274736"/>
                  </a:lnTo>
                  <a:lnTo>
                    <a:pt x="2244020" y="1248896"/>
                  </a:lnTo>
                  <a:lnTo>
                    <a:pt x="2277735" y="1222109"/>
                  </a:lnTo>
                  <a:lnTo>
                    <a:pt x="2309534" y="1194413"/>
                  </a:lnTo>
                  <a:lnTo>
                    <a:pt x="2339355" y="1165843"/>
                  </a:lnTo>
                  <a:lnTo>
                    <a:pt x="2367139" y="1136437"/>
                  </a:lnTo>
                  <a:lnTo>
                    <a:pt x="2392824" y="1106232"/>
                  </a:lnTo>
                  <a:lnTo>
                    <a:pt x="2416350" y="1075265"/>
                  </a:lnTo>
                  <a:lnTo>
                    <a:pt x="2437657" y="1043573"/>
                  </a:lnTo>
                  <a:lnTo>
                    <a:pt x="2473371" y="978159"/>
                  </a:lnTo>
                  <a:lnTo>
                    <a:pt x="2499481" y="910287"/>
                  </a:lnTo>
                  <a:lnTo>
                    <a:pt x="2515502" y="840252"/>
                  </a:lnTo>
                  <a:lnTo>
                    <a:pt x="2520950" y="768350"/>
                  </a:lnTo>
                  <a:lnTo>
                    <a:pt x="2519577" y="732183"/>
                  </a:lnTo>
                  <a:lnTo>
                    <a:pt x="2508782" y="661177"/>
                  </a:lnTo>
                  <a:lnTo>
                    <a:pt x="2487657" y="592187"/>
                  </a:lnTo>
                  <a:lnTo>
                    <a:pt x="2456684" y="525507"/>
                  </a:lnTo>
                  <a:lnTo>
                    <a:pt x="2416350" y="461434"/>
                  </a:lnTo>
                  <a:lnTo>
                    <a:pt x="2392824" y="430467"/>
                  </a:lnTo>
                  <a:lnTo>
                    <a:pt x="2367139" y="400262"/>
                  </a:lnTo>
                  <a:lnTo>
                    <a:pt x="2339355" y="370856"/>
                  </a:lnTo>
                  <a:lnTo>
                    <a:pt x="2309534" y="342286"/>
                  </a:lnTo>
                  <a:lnTo>
                    <a:pt x="2277735" y="314590"/>
                  </a:lnTo>
                  <a:lnTo>
                    <a:pt x="2244020" y="287803"/>
                  </a:lnTo>
                  <a:lnTo>
                    <a:pt x="2208449" y="261963"/>
                  </a:lnTo>
                  <a:lnTo>
                    <a:pt x="2171082" y="237107"/>
                  </a:lnTo>
                  <a:lnTo>
                    <a:pt x="2131981" y="213272"/>
                  </a:lnTo>
                  <a:lnTo>
                    <a:pt x="2091205" y="190494"/>
                  </a:lnTo>
                  <a:lnTo>
                    <a:pt x="2048815" y="168810"/>
                  </a:lnTo>
                  <a:lnTo>
                    <a:pt x="2004871" y="148258"/>
                  </a:lnTo>
                  <a:lnTo>
                    <a:pt x="1959435" y="128875"/>
                  </a:lnTo>
                  <a:lnTo>
                    <a:pt x="1912567" y="110696"/>
                  </a:lnTo>
                  <a:lnTo>
                    <a:pt x="1864327" y="93760"/>
                  </a:lnTo>
                  <a:lnTo>
                    <a:pt x="1814776" y="78103"/>
                  </a:lnTo>
                  <a:lnTo>
                    <a:pt x="1763974" y="63761"/>
                  </a:lnTo>
                  <a:lnTo>
                    <a:pt x="1711982" y="50773"/>
                  </a:lnTo>
                  <a:lnTo>
                    <a:pt x="1658861" y="39174"/>
                  </a:lnTo>
                  <a:lnTo>
                    <a:pt x="1604671" y="29003"/>
                  </a:lnTo>
                  <a:lnTo>
                    <a:pt x="1549473" y="20294"/>
                  </a:lnTo>
                  <a:lnTo>
                    <a:pt x="1493327" y="13087"/>
                  </a:lnTo>
                  <a:lnTo>
                    <a:pt x="1436293" y="7416"/>
                  </a:lnTo>
                  <a:lnTo>
                    <a:pt x="1378433" y="3320"/>
                  </a:lnTo>
                  <a:lnTo>
                    <a:pt x="1319806" y="836"/>
                  </a:lnTo>
                  <a:lnTo>
                    <a:pt x="1260475" y="0"/>
                  </a:lnTo>
                  <a:lnTo>
                    <a:pt x="1256881" y="33185"/>
                  </a:lnTo>
                  <a:lnTo>
                    <a:pt x="1246552" y="63099"/>
                  </a:lnTo>
                  <a:lnTo>
                    <a:pt x="1208376" y="114420"/>
                  </a:lnTo>
                  <a:lnTo>
                    <a:pt x="1151336" y="156580"/>
                  </a:lnTo>
                  <a:lnTo>
                    <a:pt x="1117427" y="175043"/>
                  </a:lnTo>
                  <a:lnTo>
                    <a:pt x="1080823" y="192196"/>
                  </a:lnTo>
                  <a:lnTo>
                    <a:pt x="1042198" y="208369"/>
                  </a:lnTo>
                  <a:lnTo>
                    <a:pt x="1002226" y="223886"/>
                  </a:lnTo>
                  <a:lnTo>
                    <a:pt x="961580" y="239077"/>
                  </a:lnTo>
                  <a:lnTo>
                    <a:pt x="920934" y="254268"/>
                  </a:lnTo>
                  <a:lnTo>
                    <a:pt x="880962" y="269785"/>
                  </a:lnTo>
                  <a:lnTo>
                    <a:pt x="842337" y="285958"/>
                  </a:lnTo>
                  <a:lnTo>
                    <a:pt x="805733" y="303111"/>
                  </a:lnTo>
                  <a:lnTo>
                    <a:pt x="771824" y="321574"/>
                  </a:lnTo>
                  <a:lnTo>
                    <a:pt x="714784" y="363734"/>
                  </a:lnTo>
                  <a:lnTo>
                    <a:pt x="676608" y="415055"/>
                  </a:lnTo>
                  <a:lnTo>
                    <a:pt x="662686" y="478154"/>
                  </a:lnTo>
                  <a:lnTo>
                    <a:pt x="611179" y="479753"/>
                  </a:lnTo>
                  <a:lnTo>
                    <a:pt x="565862" y="484356"/>
                  </a:lnTo>
                  <a:lnTo>
                    <a:pt x="526144" y="491678"/>
                  </a:lnTo>
                  <a:lnTo>
                    <a:pt x="461151" y="513335"/>
                  </a:lnTo>
                  <a:lnTo>
                    <a:pt x="411484" y="542433"/>
                  </a:lnTo>
                  <a:lnTo>
                    <a:pt x="372427" y="576683"/>
                  </a:lnTo>
                  <a:lnTo>
                    <a:pt x="339265" y="613795"/>
                  </a:lnTo>
                  <a:lnTo>
                    <a:pt x="323420" y="632709"/>
                  </a:lnTo>
                  <a:lnTo>
                    <a:pt x="307281" y="651480"/>
                  </a:lnTo>
                  <a:lnTo>
                    <a:pt x="271761" y="687447"/>
                  </a:lnTo>
                  <a:lnTo>
                    <a:pt x="227988" y="719407"/>
                  </a:lnTo>
                  <a:lnTo>
                    <a:pt x="171248" y="745071"/>
                  </a:lnTo>
                  <a:lnTo>
                    <a:pt x="96823" y="762148"/>
                  </a:lnTo>
                  <a:lnTo>
                    <a:pt x="51506" y="766751"/>
                  </a:lnTo>
                  <a:lnTo>
                    <a:pt x="0" y="768350"/>
                  </a:lnTo>
                  <a:close/>
                </a:path>
              </a:pathLst>
            </a:custGeom>
            <a:ln w="12700">
              <a:solidFill>
                <a:srgbClr val="009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282700"/>
              <a:ext cx="3883025" cy="26955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632200" y="3873500"/>
              <a:ext cx="138430" cy="582295"/>
            </a:xfrm>
            <a:custGeom>
              <a:avLst/>
              <a:gdLst/>
              <a:ahLst/>
              <a:cxnLst/>
              <a:rect l="l" t="t" r="r" b="b"/>
              <a:pathLst>
                <a:path w="138429" h="582295">
                  <a:moveTo>
                    <a:pt x="138175" y="0"/>
                  </a:moveTo>
                  <a:lnTo>
                    <a:pt x="0" y="581913"/>
                  </a:lnTo>
                </a:path>
              </a:pathLst>
            </a:custGeom>
            <a:ln w="38100">
              <a:solidFill>
                <a:srgbClr val="EFB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86150" y="4552950"/>
              <a:ext cx="154940" cy="243840"/>
            </a:xfrm>
            <a:custGeom>
              <a:avLst/>
              <a:gdLst/>
              <a:ahLst/>
              <a:cxnLst/>
              <a:rect l="l" t="t" r="r" b="b"/>
              <a:pathLst>
                <a:path w="154939" h="243839">
                  <a:moveTo>
                    <a:pt x="154559" y="0"/>
                  </a:moveTo>
                  <a:lnTo>
                    <a:pt x="0" y="243839"/>
                  </a:lnTo>
                </a:path>
              </a:pathLst>
            </a:custGeom>
            <a:ln w="38100">
              <a:solidFill>
                <a:srgbClr val="333E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33800" y="4597400"/>
              <a:ext cx="257810" cy="230504"/>
            </a:xfrm>
            <a:custGeom>
              <a:avLst/>
              <a:gdLst/>
              <a:ahLst/>
              <a:cxnLst/>
              <a:rect l="l" t="t" r="r" b="b"/>
              <a:pathLst>
                <a:path w="257810" h="230504">
                  <a:moveTo>
                    <a:pt x="0" y="0"/>
                  </a:moveTo>
                  <a:lnTo>
                    <a:pt x="257301" y="230377"/>
                  </a:lnTo>
                </a:path>
              </a:pathLst>
            </a:custGeom>
            <a:ln w="38100">
              <a:solidFill>
                <a:srgbClr val="EFB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49650" y="4337050"/>
              <a:ext cx="212725" cy="3270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33800" y="4718050"/>
              <a:ext cx="660400" cy="76835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445000" y="4222750"/>
              <a:ext cx="739775" cy="118110"/>
            </a:xfrm>
            <a:custGeom>
              <a:avLst/>
              <a:gdLst/>
              <a:ahLst/>
              <a:cxnLst/>
              <a:rect l="l" t="t" r="r" b="b"/>
              <a:pathLst>
                <a:path w="739775" h="118110">
                  <a:moveTo>
                    <a:pt x="0" y="0"/>
                  </a:moveTo>
                  <a:lnTo>
                    <a:pt x="739266" y="118110"/>
                  </a:lnTo>
                </a:path>
              </a:pathLst>
            </a:custGeom>
            <a:ln w="38099">
              <a:solidFill>
                <a:srgbClr val="EFB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18100" y="3987800"/>
              <a:ext cx="425450" cy="6604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355850" y="2876550"/>
              <a:ext cx="2431415" cy="1830705"/>
            </a:xfrm>
            <a:custGeom>
              <a:avLst/>
              <a:gdLst/>
              <a:ahLst/>
              <a:cxnLst/>
              <a:rect l="l" t="t" r="r" b="b"/>
              <a:pathLst>
                <a:path w="2431415" h="1830704">
                  <a:moveTo>
                    <a:pt x="2089150" y="1409700"/>
                  </a:moveTo>
                  <a:lnTo>
                    <a:pt x="2431034" y="1830451"/>
                  </a:lnTo>
                </a:path>
                <a:path w="2431415" h="1830704">
                  <a:moveTo>
                    <a:pt x="0" y="0"/>
                  </a:moveTo>
                  <a:lnTo>
                    <a:pt x="1326134" y="817880"/>
                  </a:lnTo>
                </a:path>
                <a:path w="2431415" h="1830704">
                  <a:moveTo>
                    <a:pt x="1422400" y="882650"/>
                  </a:moveTo>
                  <a:lnTo>
                    <a:pt x="1970786" y="1346200"/>
                  </a:lnTo>
                </a:path>
              </a:pathLst>
            </a:custGeom>
            <a:ln w="38100">
              <a:solidFill>
                <a:srgbClr val="EFB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41800" y="4019550"/>
              <a:ext cx="212725" cy="32702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94200" y="4559300"/>
              <a:ext cx="781050" cy="6921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49650" y="3505200"/>
              <a:ext cx="444500" cy="3683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536700" y="2870200"/>
              <a:ext cx="1022985" cy="1730375"/>
            </a:xfrm>
            <a:custGeom>
              <a:avLst/>
              <a:gdLst/>
              <a:ahLst/>
              <a:cxnLst/>
              <a:rect l="l" t="t" r="r" b="b"/>
              <a:pathLst>
                <a:path w="1022985" h="1730375">
                  <a:moveTo>
                    <a:pt x="858393" y="990600"/>
                  </a:moveTo>
                  <a:lnTo>
                    <a:pt x="0" y="1408430"/>
                  </a:lnTo>
                </a:path>
                <a:path w="1022985" h="1730375">
                  <a:moveTo>
                    <a:pt x="958850" y="0"/>
                  </a:moveTo>
                  <a:lnTo>
                    <a:pt x="1022857" y="1729994"/>
                  </a:lnTo>
                </a:path>
              </a:pathLst>
            </a:custGeom>
            <a:ln w="38100">
              <a:solidFill>
                <a:srgbClr val="EFB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63650" y="4222750"/>
              <a:ext cx="311150" cy="106045"/>
            </a:xfrm>
            <a:custGeom>
              <a:avLst/>
              <a:gdLst/>
              <a:ahLst/>
              <a:cxnLst/>
              <a:rect l="l" t="t" r="r" b="b"/>
              <a:pathLst>
                <a:path w="311150" h="106045">
                  <a:moveTo>
                    <a:pt x="310641" y="0"/>
                  </a:moveTo>
                  <a:lnTo>
                    <a:pt x="0" y="106044"/>
                  </a:lnTo>
                </a:path>
              </a:pathLst>
            </a:custGeom>
            <a:ln w="38099">
              <a:solidFill>
                <a:srgbClr val="333E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62100" y="4248150"/>
              <a:ext cx="19685" cy="302895"/>
            </a:xfrm>
            <a:custGeom>
              <a:avLst/>
              <a:gdLst/>
              <a:ahLst/>
              <a:cxnLst/>
              <a:rect l="l" t="t" r="r" b="b"/>
              <a:pathLst>
                <a:path w="19684" h="302895">
                  <a:moveTo>
                    <a:pt x="9651" y="-19050"/>
                  </a:moveTo>
                  <a:lnTo>
                    <a:pt x="9651" y="321563"/>
                  </a:lnTo>
                </a:path>
              </a:pathLst>
            </a:custGeom>
            <a:ln w="57403">
              <a:solidFill>
                <a:srgbClr val="333E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41550" y="4616450"/>
              <a:ext cx="300990" cy="247015"/>
            </a:xfrm>
            <a:custGeom>
              <a:avLst/>
              <a:gdLst/>
              <a:ahLst/>
              <a:cxnLst/>
              <a:rect l="l" t="t" r="r" b="b"/>
              <a:pathLst>
                <a:path w="300989" h="247014">
                  <a:moveTo>
                    <a:pt x="300481" y="0"/>
                  </a:moveTo>
                  <a:lnTo>
                    <a:pt x="0" y="246633"/>
                  </a:lnTo>
                </a:path>
              </a:pathLst>
            </a:custGeom>
            <a:ln w="38100">
              <a:solidFill>
                <a:srgbClr val="EFB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24050" y="4768850"/>
              <a:ext cx="469900" cy="6223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19350" y="4419600"/>
              <a:ext cx="219075" cy="32702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533650" y="4660900"/>
              <a:ext cx="19685" cy="302895"/>
            </a:xfrm>
            <a:custGeom>
              <a:avLst/>
              <a:gdLst/>
              <a:ahLst/>
              <a:cxnLst/>
              <a:rect l="l" t="t" r="r" b="b"/>
              <a:pathLst>
                <a:path w="19685" h="302895">
                  <a:moveTo>
                    <a:pt x="9651" y="-19050"/>
                  </a:moveTo>
                  <a:lnTo>
                    <a:pt x="9651" y="321563"/>
                  </a:lnTo>
                </a:path>
              </a:pathLst>
            </a:custGeom>
            <a:ln w="57404">
              <a:solidFill>
                <a:srgbClr val="333E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43000" y="2794000"/>
              <a:ext cx="328295" cy="269240"/>
            </a:xfrm>
            <a:custGeom>
              <a:avLst/>
              <a:gdLst/>
              <a:ahLst/>
              <a:cxnLst/>
              <a:rect l="l" t="t" r="r" b="b"/>
              <a:pathLst>
                <a:path w="328294" h="269239">
                  <a:moveTo>
                    <a:pt x="0" y="0"/>
                  </a:moveTo>
                  <a:lnTo>
                    <a:pt x="327787" y="268732"/>
                  </a:lnTo>
                </a:path>
              </a:pathLst>
            </a:custGeom>
            <a:ln w="38099">
              <a:solidFill>
                <a:srgbClr val="EFB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97000" y="2870200"/>
              <a:ext cx="254000" cy="40005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472819" y="2797233"/>
            <a:ext cx="99060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10"/>
              </a:lnSpc>
            </a:pPr>
            <a:r>
              <a:rPr sz="1000" b="1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000" b="1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46173" y="1898381"/>
            <a:ext cx="4942205" cy="3607435"/>
            <a:chOff x="646173" y="1898381"/>
            <a:chExt cx="4942205" cy="3607435"/>
          </a:xfrm>
        </p:grpSpPr>
        <p:sp>
          <p:nvSpPr>
            <p:cNvPr id="31" name="object 31"/>
            <p:cNvSpPr/>
            <p:nvPr/>
          </p:nvSpPr>
          <p:spPr>
            <a:xfrm>
              <a:off x="2349500" y="2590800"/>
              <a:ext cx="2305050" cy="665480"/>
            </a:xfrm>
            <a:custGeom>
              <a:avLst/>
              <a:gdLst/>
              <a:ahLst/>
              <a:cxnLst/>
              <a:rect l="l" t="t" r="r" b="b"/>
              <a:pathLst>
                <a:path w="2305050" h="665479">
                  <a:moveTo>
                    <a:pt x="0" y="665352"/>
                  </a:moveTo>
                  <a:lnTo>
                    <a:pt x="1469389" y="215900"/>
                  </a:lnTo>
                </a:path>
                <a:path w="2305050" h="665479">
                  <a:moveTo>
                    <a:pt x="1549400" y="192786"/>
                  </a:moveTo>
                  <a:lnTo>
                    <a:pt x="2305050" y="0"/>
                  </a:lnTo>
                </a:path>
              </a:pathLst>
            </a:custGeom>
            <a:ln w="38100">
              <a:solidFill>
                <a:srgbClr val="EFB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686300" y="2292350"/>
              <a:ext cx="520700" cy="283845"/>
            </a:xfrm>
            <a:custGeom>
              <a:avLst/>
              <a:gdLst/>
              <a:ahLst/>
              <a:cxnLst/>
              <a:rect l="l" t="t" r="r" b="b"/>
              <a:pathLst>
                <a:path w="520700" h="283844">
                  <a:moveTo>
                    <a:pt x="0" y="283845"/>
                  </a:moveTo>
                  <a:lnTo>
                    <a:pt x="520573" y="0"/>
                  </a:lnTo>
                </a:path>
              </a:pathLst>
            </a:custGeom>
            <a:ln w="38099">
              <a:solidFill>
                <a:srgbClr val="333E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609850" y="3086100"/>
              <a:ext cx="1479550" cy="435609"/>
            </a:xfrm>
            <a:custGeom>
              <a:avLst/>
              <a:gdLst/>
              <a:ahLst/>
              <a:cxnLst/>
              <a:rect l="l" t="t" r="r" b="b"/>
              <a:pathLst>
                <a:path w="1479550" h="435610">
                  <a:moveTo>
                    <a:pt x="0" y="0"/>
                  </a:moveTo>
                  <a:lnTo>
                    <a:pt x="1479296" y="435228"/>
                  </a:lnTo>
                </a:path>
              </a:pathLst>
            </a:custGeom>
            <a:ln w="38100">
              <a:solidFill>
                <a:srgbClr val="EFB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89400" y="3321050"/>
              <a:ext cx="317500" cy="40005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52523" y="1904731"/>
              <a:ext cx="2402840" cy="1739900"/>
            </a:xfrm>
            <a:custGeom>
              <a:avLst/>
              <a:gdLst/>
              <a:ahLst/>
              <a:cxnLst/>
              <a:rect l="l" t="t" r="r" b="b"/>
              <a:pathLst>
                <a:path w="2402840" h="1739900">
                  <a:moveTo>
                    <a:pt x="1865838" y="0"/>
                  </a:moveTo>
                  <a:lnTo>
                    <a:pt x="1819994" y="3721"/>
                  </a:lnTo>
                  <a:lnTo>
                    <a:pt x="1775326" y="15057"/>
                  </a:lnTo>
                  <a:lnTo>
                    <a:pt x="1732910" y="33918"/>
                  </a:lnTo>
                  <a:lnTo>
                    <a:pt x="1693820" y="60217"/>
                  </a:lnTo>
                  <a:lnTo>
                    <a:pt x="1659131" y="93867"/>
                  </a:lnTo>
                  <a:lnTo>
                    <a:pt x="1641093" y="73107"/>
                  </a:lnTo>
                  <a:lnTo>
                    <a:pt x="1598587" y="38396"/>
                  </a:lnTo>
                  <a:lnTo>
                    <a:pt x="1528600" y="7586"/>
                  </a:lnTo>
                  <a:lnTo>
                    <a:pt x="1481545" y="6"/>
                  </a:lnTo>
                  <a:lnTo>
                    <a:pt x="1434692" y="1607"/>
                  </a:lnTo>
                  <a:lnTo>
                    <a:pt x="1389351" y="11952"/>
                  </a:lnTo>
                  <a:lnTo>
                    <a:pt x="1346832" y="30608"/>
                  </a:lnTo>
                  <a:lnTo>
                    <a:pt x="1308444" y="57140"/>
                  </a:lnTo>
                  <a:lnTo>
                    <a:pt x="1275497" y="91114"/>
                  </a:lnTo>
                  <a:lnTo>
                    <a:pt x="1249302" y="132094"/>
                  </a:lnTo>
                  <a:lnTo>
                    <a:pt x="1233454" y="117815"/>
                  </a:lnTo>
                  <a:lnTo>
                    <a:pt x="1198902" y="92875"/>
                  </a:lnTo>
                  <a:lnTo>
                    <a:pt x="1136076" y="63393"/>
                  </a:lnTo>
                  <a:lnTo>
                    <a:pt x="1090547" y="52043"/>
                  </a:lnTo>
                  <a:lnTo>
                    <a:pt x="1044578" y="48009"/>
                  </a:lnTo>
                  <a:lnTo>
                    <a:pt x="998993" y="51038"/>
                  </a:lnTo>
                  <a:lnTo>
                    <a:pt x="954614" y="60879"/>
                  </a:lnTo>
                  <a:lnTo>
                    <a:pt x="912266" y="77281"/>
                  </a:lnTo>
                  <a:lnTo>
                    <a:pt x="872772" y="99992"/>
                  </a:lnTo>
                  <a:lnTo>
                    <a:pt x="836957" y="128762"/>
                  </a:lnTo>
                  <a:lnTo>
                    <a:pt x="805643" y="163337"/>
                  </a:lnTo>
                  <a:lnTo>
                    <a:pt x="779656" y="203468"/>
                  </a:lnTo>
                  <a:lnTo>
                    <a:pt x="734867" y="181375"/>
                  </a:lnTo>
                  <a:lnTo>
                    <a:pt x="687801" y="165470"/>
                  </a:lnTo>
                  <a:lnTo>
                    <a:pt x="639108" y="155874"/>
                  </a:lnTo>
                  <a:lnTo>
                    <a:pt x="589436" y="152709"/>
                  </a:lnTo>
                  <a:lnTo>
                    <a:pt x="539435" y="156097"/>
                  </a:lnTo>
                  <a:lnTo>
                    <a:pt x="493193" y="165187"/>
                  </a:lnTo>
                  <a:lnTo>
                    <a:pt x="449435" y="179536"/>
                  </a:lnTo>
                  <a:lnTo>
                    <a:pt x="408464" y="198753"/>
                  </a:lnTo>
                  <a:lnTo>
                    <a:pt x="370580" y="222447"/>
                  </a:lnTo>
                  <a:lnTo>
                    <a:pt x="336085" y="250226"/>
                  </a:lnTo>
                  <a:lnTo>
                    <a:pt x="305279" y="281701"/>
                  </a:lnTo>
                  <a:lnTo>
                    <a:pt x="278463" y="316481"/>
                  </a:lnTo>
                  <a:lnTo>
                    <a:pt x="255939" y="354173"/>
                  </a:lnTo>
                  <a:lnTo>
                    <a:pt x="238007" y="394388"/>
                  </a:lnTo>
                  <a:lnTo>
                    <a:pt x="224969" y="436735"/>
                  </a:lnTo>
                  <a:lnTo>
                    <a:pt x="217125" y="480823"/>
                  </a:lnTo>
                  <a:lnTo>
                    <a:pt x="214778" y="526261"/>
                  </a:lnTo>
                  <a:lnTo>
                    <a:pt x="218227" y="572657"/>
                  </a:lnTo>
                  <a:lnTo>
                    <a:pt x="216195" y="578118"/>
                  </a:lnTo>
                  <a:lnTo>
                    <a:pt x="171453" y="586955"/>
                  </a:lnTo>
                  <a:lnTo>
                    <a:pt x="129720" y="603736"/>
                  </a:lnTo>
                  <a:lnTo>
                    <a:pt x="92001" y="627807"/>
                  </a:lnTo>
                  <a:lnTo>
                    <a:pt x="59302" y="658516"/>
                  </a:lnTo>
                  <a:lnTo>
                    <a:pt x="32629" y="695212"/>
                  </a:lnTo>
                  <a:lnTo>
                    <a:pt x="12276" y="739331"/>
                  </a:lnTo>
                  <a:lnTo>
                    <a:pt x="1515" y="785182"/>
                  </a:lnTo>
                  <a:lnTo>
                    <a:pt x="0" y="831446"/>
                  </a:lnTo>
                  <a:lnTo>
                    <a:pt x="7383" y="876806"/>
                  </a:lnTo>
                  <a:lnTo>
                    <a:pt x="23318" y="919946"/>
                  </a:lnTo>
                  <a:lnTo>
                    <a:pt x="47457" y="959549"/>
                  </a:lnTo>
                  <a:lnTo>
                    <a:pt x="79455" y="994296"/>
                  </a:lnTo>
                  <a:lnTo>
                    <a:pt x="118963" y="1022872"/>
                  </a:lnTo>
                  <a:lnTo>
                    <a:pt x="87273" y="1064463"/>
                  </a:lnTo>
                  <a:lnTo>
                    <a:pt x="65700" y="1111280"/>
                  </a:lnTo>
                  <a:lnTo>
                    <a:pt x="54823" y="1161550"/>
                  </a:lnTo>
                  <a:lnTo>
                    <a:pt x="55222" y="1213499"/>
                  </a:lnTo>
                  <a:lnTo>
                    <a:pt x="65802" y="1260663"/>
                  </a:lnTo>
                  <a:lnTo>
                    <a:pt x="85122" y="1303491"/>
                  </a:lnTo>
                  <a:lnTo>
                    <a:pt x="112104" y="1341145"/>
                  </a:lnTo>
                  <a:lnTo>
                    <a:pt x="145664" y="1372789"/>
                  </a:lnTo>
                  <a:lnTo>
                    <a:pt x="184721" y="1397587"/>
                  </a:lnTo>
                  <a:lnTo>
                    <a:pt x="228196" y="1414703"/>
                  </a:lnTo>
                  <a:lnTo>
                    <a:pt x="275005" y="1423300"/>
                  </a:lnTo>
                  <a:lnTo>
                    <a:pt x="324068" y="1422541"/>
                  </a:lnTo>
                  <a:lnTo>
                    <a:pt x="328602" y="1430161"/>
                  </a:lnTo>
                  <a:lnTo>
                    <a:pt x="354838" y="1468517"/>
                  </a:lnTo>
                  <a:lnTo>
                    <a:pt x="384485" y="1503161"/>
                  </a:lnTo>
                  <a:lnTo>
                    <a:pt x="417187" y="1534003"/>
                  </a:lnTo>
                  <a:lnTo>
                    <a:pt x="452584" y="1560956"/>
                  </a:lnTo>
                  <a:lnTo>
                    <a:pt x="490317" y="1583930"/>
                  </a:lnTo>
                  <a:lnTo>
                    <a:pt x="530027" y="1602836"/>
                  </a:lnTo>
                  <a:lnTo>
                    <a:pt x="571355" y="1617587"/>
                  </a:lnTo>
                  <a:lnTo>
                    <a:pt x="613944" y="1628092"/>
                  </a:lnTo>
                  <a:lnTo>
                    <a:pt x="657433" y="1634264"/>
                  </a:lnTo>
                  <a:lnTo>
                    <a:pt x="701465" y="1636014"/>
                  </a:lnTo>
                  <a:lnTo>
                    <a:pt x="745680" y="1633253"/>
                  </a:lnTo>
                  <a:lnTo>
                    <a:pt x="789719" y="1625892"/>
                  </a:lnTo>
                  <a:lnTo>
                    <a:pt x="833224" y="1613842"/>
                  </a:lnTo>
                  <a:lnTo>
                    <a:pt x="875836" y="1597015"/>
                  </a:lnTo>
                  <a:lnTo>
                    <a:pt x="917197" y="1575322"/>
                  </a:lnTo>
                  <a:lnTo>
                    <a:pt x="948888" y="1615833"/>
                  </a:lnTo>
                  <a:lnTo>
                    <a:pt x="985651" y="1651425"/>
                  </a:lnTo>
                  <a:lnTo>
                    <a:pt x="1026888" y="1681658"/>
                  </a:lnTo>
                  <a:lnTo>
                    <a:pt x="1072002" y="1706094"/>
                  </a:lnTo>
                  <a:lnTo>
                    <a:pt x="1120397" y="1724293"/>
                  </a:lnTo>
                  <a:lnTo>
                    <a:pt x="1166271" y="1734998"/>
                  </a:lnTo>
                  <a:lnTo>
                    <a:pt x="1212104" y="1739892"/>
                  </a:lnTo>
                  <a:lnTo>
                    <a:pt x="1257457" y="1739209"/>
                  </a:lnTo>
                  <a:lnTo>
                    <a:pt x="1301892" y="1733180"/>
                  </a:lnTo>
                  <a:lnTo>
                    <a:pt x="1344969" y="1722037"/>
                  </a:lnTo>
                  <a:lnTo>
                    <a:pt x="1386252" y="1706012"/>
                  </a:lnTo>
                  <a:lnTo>
                    <a:pt x="1425301" y="1685338"/>
                  </a:lnTo>
                  <a:lnTo>
                    <a:pt x="1461678" y="1660246"/>
                  </a:lnTo>
                  <a:lnTo>
                    <a:pt x="1494944" y="1630969"/>
                  </a:lnTo>
                  <a:lnTo>
                    <a:pt x="1524662" y="1597738"/>
                  </a:lnTo>
                  <a:lnTo>
                    <a:pt x="1550392" y="1560785"/>
                  </a:lnTo>
                  <a:lnTo>
                    <a:pt x="1571697" y="1520343"/>
                  </a:lnTo>
                  <a:lnTo>
                    <a:pt x="1588138" y="1476643"/>
                  </a:lnTo>
                  <a:lnTo>
                    <a:pt x="1627208" y="1497092"/>
                  </a:lnTo>
                  <a:lnTo>
                    <a:pt x="1668576" y="1512029"/>
                  </a:lnTo>
                  <a:lnTo>
                    <a:pt x="1711635" y="1521274"/>
                  </a:lnTo>
                  <a:lnTo>
                    <a:pt x="1755778" y="1524649"/>
                  </a:lnTo>
                  <a:lnTo>
                    <a:pt x="1803310" y="1521588"/>
                  </a:lnTo>
                  <a:lnTo>
                    <a:pt x="1848729" y="1511965"/>
                  </a:lnTo>
                  <a:lnTo>
                    <a:pt x="1891533" y="1496268"/>
                  </a:lnTo>
                  <a:lnTo>
                    <a:pt x="1931223" y="1474982"/>
                  </a:lnTo>
                  <a:lnTo>
                    <a:pt x="1967297" y="1448594"/>
                  </a:lnTo>
                  <a:lnTo>
                    <a:pt x="1999255" y="1417588"/>
                  </a:lnTo>
                  <a:lnTo>
                    <a:pt x="2026594" y="1382453"/>
                  </a:lnTo>
                  <a:lnTo>
                    <a:pt x="2048814" y="1343672"/>
                  </a:lnTo>
                  <a:lnTo>
                    <a:pt x="2065415" y="1301733"/>
                  </a:lnTo>
                  <a:lnTo>
                    <a:pt x="2075896" y="1257122"/>
                  </a:lnTo>
                  <a:lnTo>
                    <a:pt x="2079755" y="1210324"/>
                  </a:lnTo>
                  <a:lnTo>
                    <a:pt x="2127100" y="1200575"/>
                  </a:lnTo>
                  <a:lnTo>
                    <a:pt x="2172576" y="1185004"/>
                  </a:lnTo>
                  <a:lnTo>
                    <a:pt x="2215646" y="1163836"/>
                  </a:lnTo>
                  <a:lnTo>
                    <a:pt x="2255777" y="1137299"/>
                  </a:lnTo>
                  <a:lnTo>
                    <a:pt x="2291458" y="1106621"/>
                  </a:lnTo>
                  <a:lnTo>
                    <a:pt x="2322318" y="1072590"/>
                  </a:lnTo>
                  <a:lnTo>
                    <a:pt x="2348292" y="1035693"/>
                  </a:lnTo>
                  <a:lnTo>
                    <a:pt x="2369316" y="996421"/>
                  </a:lnTo>
                  <a:lnTo>
                    <a:pt x="2385325" y="955260"/>
                  </a:lnTo>
                  <a:lnTo>
                    <a:pt x="2396255" y="912699"/>
                  </a:lnTo>
                  <a:lnTo>
                    <a:pt x="2402040" y="869227"/>
                  </a:lnTo>
                  <a:lnTo>
                    <a:pt x="2402617" y="825331"/>
                  </a:lnTo>
                  <a:lnTo>
                    <a:pt x="2397922" y="781501"/>
                  </a:lnTo>
                  <a:lnTo>
                    <a:pt x="2387888" y="738224"/>
                  </a:lnTo>
                  <a:lnTo>
                    <a:pt x="2372453" y="695990"/>
                  </a:lnTo>
                  <a:lnTo>
                    <a:pt x="2351551" y="655285"/>
                  </a:lnTo>
                  <a:lnTo>
                    <a:pt x="2325119" y="616599"/>
                  </a:lnTo>
                  <a:lnTo>
                    <a:pt x="2328972" y="607122"/>
                  </a:lnTo>
                  <a:lnTo>
                    <a:pt x="2347480" y="531268"/>
                  </a:lnTo>
                  <a:lnTo>
                    <a:pt x="2348633" y="484862"/>
                  </a:lnTo>
                  <a:lnTo>
                    <a:pt x="2342469" y="439639"/>
                  </a:lnTo>
                  <a:lnTo>
                    <a:pt x="2329418" y="396342"/>
                  </a:lnTo>
                  <a:lnTo>
                    <a:pt x="2309910" y="355709"/>
                  </a:lnTo>
                  <a:lnTo>
                    <a:pt x="2284375" y="318483"/>
                  </a:lnTo>
                  <a:lnTo>
                    <a:pt x="2253242" y="285404"/>
                  </a:lnTo>
                  <a:lnTo>
                    <a:pt x="2216941" y="257213"/>
                  </a:lnTo>
                  <a:lnTo>
                    <a:pt x="2175902" y="234649"/>
                  </a:lnTo>
                  <a:lnTo>
                    <a:pt x="2130555" y="218454"/>
                  </a:lnTo>
                  <a:lnTo>
                    <a:pt x="2118380" y="174216"/>
                  </a:lnTo>
                  <a:lnTo>
                    <a:pt x="2098789" y="132967"/>
                  </a:lnTo>
                  <a:lnTo>
                    <a:pt x="2072315" y="95599"/>
                  </a:lnTo>
                  <a:lnTo>
                    <a:pt x="2039496" y="63006"/>
                  </a:lnTo>
                  <a:lnTo>
                    <a:pt x="1999688" y="35395"/>
                  </a:lnTo>
                  <a:lnTo>
                    <a:pt x="1956760" y="15749"/>
                  </a:lnTo>
                  <a:lnTo>
                    <a:pt x="1911785" y="3979"/>
                  </a:lnTo>
                  <a:lnTo>
                    <a:pt x="18658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52523" y="1904731"/>
              <a:ext cx="2402840" cy="1739900"/>
            </a:xfrm>
            <a:custGeom>
              <a:avLst/>
              <a:gdLst/>
              <a:ahLst/>
              <a:cxnLst/>
              <a:rect l="l" t="t" r="r" b="b"/>
              <a:pathLst>
                <a:path w="2402840" h="1739900">
                  <a:moveTo>
                    <a:pt x="218227" y="572657"/>
                  </a:moveTo>
                  <a:lnTo>
                    <a:pt x="214778" y="526261"/>
                  </a:lnTo>
                  <a:lnTo>
                    <a:pt x="217125" y="480823"/>
                  </a:lnTo>
                  <a:lnTo>
                    <a:pt x="224969" y="436735"/>
                  </a:lnTo>
                  <a:lnTo>
                    <a:pt x="238007" y="394388"/>
                  </a:lnTo>
                  <a:lnTo>
                    <a:pt x="255939" y="354173"/>
                  </a:lnTo>
                  <a:lnTo>
                    <a:pt x="278463" y="316481"/>
                  </a:lnTo>
                  <a:lnTo>
                    <a:pt x="305279" y="281701"/>
                  </a:lnTo>
                  <a:lnTo>
                    <a:pt x="336085" y="250226"/>
                  </a:lnTo>
                  <a:lnTo>
                    <a:pt x="370580" y="222447"/>
                  </a:lnTo>
                  <a:lnTo>
                    <a:pt x="408464" y="198753"/>
                  </a:lnTo>
                  <a:lnTo>
                    <a:pt x="449435" y="179536"/>
                  </a:lnTo>
                  <a:lnTo>
                    <a:pt x="493193" y="165187"/>
                  </a:lnTo>
                  <a:lnTo>
                    <a:pt x="539435" y="156097"/>
                  </a:lnTo>
                  <a:lnTo>
                    <a:pt x="589436" y="152709"/>
                  </a:lnTo>
                  <a:lnTo>
                    <a:pt x="639108" y="155874"/>
                  </a:lnTo>
                  <a:lnTo>
                    <a:pt x="687801" y="165470"/>
                  </a:lnTo>
                  <a:lnTo>
                    <a:pt x="734867" y="181375"/>
                  </a:lnTo>
                  <a:lnTo>
                    <a:pt x="779656" y="203468"/>
                  </a:lnTo>
                  <a:lnTo>
                    <a:pt x="805643" y="163337"/>
                  </a:lnTo>
                  <a:lnTo>
                    <a:pt x="836957" y="128762"/>
                  </a:lnTo>
                  <a:lnTo>
                    <a:pt x="872772" y="99992"/>
                  </a:lnTo>
                  <a:lnTo>
                    <a:pt x="912266" y="77281"/>
                  </a:lnTo>
                  <a:lnTo>
                    <a:pt x="954614" y="60879"/>
                  </a:lnTo>
                  <a:lnTo>
                    <a:pt x="998993" y="51038"/>
                  </a:lnTo>
                  <a:lnTo>
                    <a:pt x="1044578" y="48009"/>
                  </a:lnTo>
                  <a:lnTo>
                    <a:pt x="1090547" y="52043"/>
                  </a:lnTo>
                  <a:lnTo>
                    <a:pt x="1136076" y="63393"/>
                  </a:lnTo>
                  <a:lnTo>
                    <a:pt x="1180341" y="82310"/>
                  </a:lnTo>
                  <a:lnTo>
                    <a:pt x="1216631" y="104726"/>
                  </a:lnTo>
                  <a:lnTo>
                    <a:pt x="1249302" y="132094"/>
                  </a:lnTo>
                  <a:lnTo>
                    <a:pt x="1275497" y="91114"/>
                  </a:lnTo>
                  <a:lnTo>
                    <a:pt x="1308444" y="57140"/>
                  </a:lnTo>
                  <a:lnTo>
                    <a:pt x="1346832" y="30608"/>
                  </a:lnTo>
                  <a:lnTo>
                    <a:pt x="1389351" y="11952"/>
                  </a:lnTo>
                  <a:lnTo>
                    <a:pt x="1434692" y="1607"/>
                  </a:lnTo>
                  <a:lnTo>
                    <a:pt x="1481545" y="6"/>
                  </a:lnTo>
                  <a:lnTo>
                    <a:pt x="1528600" y="7586"/>
                  </a:lnTo>
                  <a:lnTo>
                    <a:pt x="1574549" y="24779"/>
                  </a:lnTo>
                  <a:lnTo>
                    <a:pt x="1620840" y="54561"/>
                  </a:lnTo>
                  <a:lnTo>
                    <a:pt x="1659131" y="93867"/>
                  </a:lnTo>
                  <a:lnTo>
                    <a:pt x="1693820" y="60217"/>
                  </a:lnTo>
                  <a:lnTo>
                    <a:pt x="1732910" y="33918"/>
                  </a:lnTo>
                  <a:lnTo>
                    <a:pt x="1775326" y="15057"/>
                  </a:lnTo>
                  <a:lnTo>
                    <a:pt x="1819994" y="3721"/>
                  </a:lnTo>
                  <a:lnTo>
                    <a:pt x="1865838" y="0"/>
                  </a:lnTo>
                  <a:lnTo>
                    <a:pt x="1911785" y="3979"/>
                  </a:lnTo>
                  <a:lnTo>
                    <a:pt x="1956760" y="15749"/>
                  </a:lnTo>
                  <a:lnTo>
                    <a:pt x="1999688" y="35395"/>
                  </a:lnTo>
                  <a:lnTo>
                    <a:pt x="2039496" y="63006"/>
                  </a:lnTo>
                  <a:lnTo>
                    <a:pt x="2072315" y="95599"/>
                  </a:lnTo>
                  <a:lnTo>
                    <a:pt x="2098789" y="132967"/>
                  </a:lnTo>
                  <a:lnTo>
                    <a:pt x="2118380" y="174216"/>
                  </a:lnTo>
                  <a:lnTo>
                    <a:pt x="2130555" y="218454"/>
                  </a:lnTo>
                  <a:lnTo>
                    <a:pt x="2175902" y="234649"/>
                  </a:lnTo>
                  <a:lnTo>
                    <a:pt x="2216941" y="257213"/>
                  </a:lnTo>
                  <a:lnTo>
                    <a:pt x="2253242" y="285404"/>
                  </a:lnTo>
                  <a:lnTo>
                    <a:pt x="2284375" y="318483"/>
                  </a:lnTo>
                  <a:lnTo>
                    <a:pt x="2309910" y="355709"/>
                  </a:lnTo>
                  <a:lnTo>
                    <a:pt x="2329418" y="396342"/>
                  </a:lnTo>
                  <a:lnTo>
                    <a:pt x="2342469" y="439639"/>
                  </a:lnTo>
                  <a:lnTo>
                    <a:pt x="2348633" y="484862"/>
                  </a:lnTo>
                  <a:lnTo>
                    <a:pt x="2347480" y="531268"/>
                  </a:lnTo>
                  <a:lnTo>
                    <a:pt x="2338581" y="578118"/>
                  </a:lnTo>
                  <a:lnTo>
                    <a:pt x="2325119" y="616599"/>
                  </a:lnTo>
                  <a:lnTo>
                    <a:pt x="2351551" y="655285"/>
                  </a:lnTo>
                  <a:lnTo>
                    <a:pt x="2372453" y="695990"/>
                  </a:lnTo>
                  <a:lnTo>
                    <a:pt x="2387888" y="738224"/>
                  </a:lnTo>
                  <a:lnTo>
                    <a:pt x="2397922" y="781501"/>
                  </a:lnTo>
                  <a:lnTo>
                    <a:pt x="2402617" y="825331"/>
                  </a:lnTo>
                  <a:lnTo>
                    <a:pt x="2402040" y="869227"/>
                  </a:lnTo>
                  <a:lnTo>
                    <a:pt x="2396255" y="912699"/>
                  </a:lnTo>
                  <a:lnTo>
                    <a:pt x="2385325" y="955260"/>
                  </a:lnTo>
                  <a:lnTo>
                    <a:pt x="2369316" y="996421"/>
                  </a:lnTo>
                  <a:lnTo>
                    <a:pt x="2348292" y="1035693"/>
                  </a:lnTo>
                  <a:lnTo>
                    <a:pt x="2322318" y="1072590"/>
                  </a:lnTo>
                  <a:lnTo>
                    <a:pt x="2291458" y="1106621"/>
                  </a:lnTo>
                  <a:lnTo>
                    <a:pt x="2255777" y="1137299"/>
                  </a:lnTo>
                  <a:lnTo>
                    <a:pt x="2215646" y="1163836"/>
                  </a:lnTo>
                  <a:lnTo>
                    <a:pt x="2172576" y="1185004"/>
                  </a:lnTo>
                  <a:lnTo>
                    <a:pt x="2127100" y="1200575"/>
                  </a:lnTo>
                  <a:lnTo>
                    <a:pt x="2079755" y="1210324"/>
                  </a:lnTo>
                  <a:lnTo>
                    <a:pt x="2075896" y="1257122"/>
                  </a:lnTo>
                  <a:lnTo>
                    <a:pt x="2065415" y="1301733"/>
                  </a:lnTo>
                  <a:lnTo>
                    <a:pt x="2048814" y="1343672"/>
                  </a:lnTo>
                  <a:lnTo>
                    <a:pt x="2026594" y="1382453"/>
                  </a:lnTo>
                  <a:lnTo>
                    <a:pt x="1999255" y="1417588"/>
                  </a:lnTo>
                  <a:lnTo>
                    <a:pt x="1967297" y="1448594"/>
                  </a:lnTo>
                  <a:lnTo>
                    <a:pt x="1931223" y="1474982"/>
                  </a:lnTo>
                  <a:lnTo>
                    <a:pt x="1891533" y="1496268"/>
                  </a:lnTo>
                  <a:lnTo>
                    <a:pt x="1848729" y="1511965"/>
                  </a:lnTo>
                  <a:lnTo>
                    <a:pt x="1803310" y="1521588"/>
                  </a:lnTo>
                  <a:lnTo>
                    <a:pt x="1755778" y="1524649"/>
                  </a:lnTo>
                  <a:lnTo>
                    <a:pt x="1711635" y="1521274"/>
                  </a:lnTo>
                  <a:lnTo>
                    <a:pt x="1668576" y="1512029"/>
                  </a:lnTo>
                  <a:lnTo>
                    <a:pt x="1627208" y="1497092"/>
                  </a:lnTo>
                  <a:lnTo>
                    <a:pt x="1588138" y="1476643"/>
                  </a:lnTo>
                  <a:lnTo>
                    <a:pt x="1571697" y="1520343"/>
                  </a:lnTo>
                  <a:lnTo>
                    <a:pt x="1550392" y="1560785"/>
                  </a:lnTo>
                  <a:lnTo>
                    <a:pt x="1524662" y="1597738"/>
                  </a:lnTo>
                  <a:lnTo>
                    <a:pt x="1494944" y="1630969"/>
                  </a:lnTo>
                  <a:lnTo>
                    <a:pt x="1461678" y="1660246"/>
                  </a:lnTo>
                  <a:lnTo>
                    <a:pt x="1425301" y="1685338"/>
                  </a:lnTo>
                  <a:lnTo>
                    <a:pt x="1386252" y="1706012"/>
                  </a:lnTo>
                  <a:lnTo>
                    <a:pt x="1344969" y="1722037"/>
                  </a:lnTo>
                  <a:lnTo>
                    <a:pt x="1301892" y="1733180"/>
                  </a:lnTo>
                  <a:lnTo>
                    <a:pt x="1257457" y="1739209"/>
                  </a:lnTo>
                  <a:lnTo>
                    <a:pt x="1212104" y="1739892"/>
                  </a:lnTo>
                  <a:lnTo>
                    <a:pt x="1166271" y="1734998"/>
                  </a:lnTo>
                  <a:lnTo>
                    <a:pt x="1120397" y="1724293"/>
                  </a:lnTo>
                  <a:lnTo>
                    <a:pt x="1072002" y="1706094"/>
                  </a:lnTo>
                  <a:lnTo>
                    <a:pt x="1026888" y="1681658"/>
                  </a:lnTo>
                  <a:lnTo>
                    <a:pt x="985651" y="1651425"/>
                  </a:lnTo>
                  <a:lnTo>
                    <a:pt x="948888" y="1615833"/>
                  </a:lnTo>
                  <a:lnTo>
                    <a:pt x="917197" y="1575322"/>
                  </a:lnTo>
                  <a:lnTo>
                    <a:pt x="875836" y="1597015"/>
                  </a:lnTo>
                  <a:lnTo>
                    <a:pt x="833224" y="1613842"/>
                  </a:lnTo>
                  <a:lnTo>
                    <a:pt x="789719" y="1625892"/>
                  </a:lnTo>
                  <a:lnTo>
                    <a:pt x="745680" y="1633253"/>
                  </a:lnTo>
                  <a:lnTo>
                    <a:pt x="701465" y="1636014"/>
                  </a:lnTo>
                  <a:lnTo>
                    <a:pt x="657433" y="1634264"/>
                  </a:lnTo>
                  <a:lnTo>
                    <a:pt x="613944" y="1628092"/>
                  </a:lnTo>
                  <a:lnTo>
                    <a:pt x="571355" y="1617587"/>
                  </a:lnTo>
                  <a:lnTo>
                    <a:pt x="530027" y="1602836"/>
                  </a:lnTo>
                  <a:lnTo>
                    <a:pt x="490317" y="1583930"/>
                  </a:lnTo>
                  <a:lnTo>
                    <a:pt x="452584" y="1560956"/>
                  </a:lnTo>
                  <a:lnTo>
                    <a:pt x="417187" y="1534003"/>
                  </a:lnTo>
                  <a:lnTo>
                    <a:pt x="384485" y="1503161"/>
                  </a:lnTo>
                  <a:lnTo>
                    <a:pt x="354838" y="1468517"/>
                  </a:lnTo>
                  <a:lnTo>
                    <a:pt x="328602" y="1430161"/>
                  </a:lnTo>
                  <a:lnTo>
                    <a:pt x="324068" y="1422541"/>
                  </a:lnTo>
                  <a:lnTo>
                    <a:pt x="275005" y="1423300"/>
                  </a:lnTo>
                  <a:lnTo>
                    <a:pt x="228196" y="1414703"/>
                  </a:lnTo>
                  <a:lnTo>
                    <a:pt x="184721" y="1397587"/>
                  </a:lnTo>
                  <a:lnTo>
                    <a:pt x="145664" y="1372789"/>
                  </a:lnTo>
                  <a:lnTo>
                    <a:pt x="112104" y="1341145"/>
                  </a:lnTo>
                  <a:lnTo>
                    <a:pt x="85122" y="1303491"/>
                  </a:lnTo>
                  <a:lnTo>
                    <a:pt x="65802" y="1260663"/>
                  </a:lnTo>
                  <a:lnTo>
                    <a:pt x="55222" y="1213499"/>
                  </a:lnTo>
                  <a:lnTo>
                    <a:pt x="54823" y="1161550"/>
                  </a:lnTo>
                  <a:lnTo>
                    <a:pt x="65700" y="1111280"/>
                  </a:lnTo>
                  <a:lnTo>
                    <a:pt x="87273" y="1064463"/>
                  </a:lnTo>
                  <a:lnTo>
                    <a:pt x="118963" y="1022872"/>
                  </a:lnTo>
                  <a:lnTo>
                    <a:pt x="79455" y="994296"/>
                  </a:lnTo>
                  <a:lnTo>
                    <a:pt x="47457" y="959549"/>
                  </a:lnTo>
                  <a:lnTo>
                    <a:pt x="23318" y="919946"/>
                  </a:lnTo>
                  <a:lnTo>
                    <a:pt x="7383" y="876806"/>
                  </a:lnTo>
                  <a:lnTo>
                    <a:pt x="0" y="831446"/>
                  </a:lnTo>
                  <a:lnTo>
                    <a:pt x="1515" y="785182"/>
                  </a:lnTo>
                  <a:lnTo>
                    <a:pt x="12276" y="739331"/>
                  </a:lnTo>
                  <a:lnTo>
                    <a:pt x="32629" y="695212"/>
                  </a:lnTo>
                  <a:lnTo>
                    <a:pt x="59302" y="658516"/>
                  </a:lnTo>
                  <a:lnTo>
                    <a:pt x="92001" y="627807"/>
                  </a:lnTo>
                  <a:lnTo>
                    <a:pt x="129720" y="603736"/>
                  </a:lnTo>
                  <a:lnTo>
                    <a:pt x="171453" y="586955"/>
                  </a:lnTo>
                  <a:lnTo>
                    <a:pt x="216195" y="578118"/>
                  </a:lnTo>
                  <a:lnTo>
                    <a:pt x="218227" y="572657"/>
                  </a:lnTo>
                  <a:close/>
                </a:path>
                <a:path w="2402840" h="1739900">
                  <a:moveTo>
                    <a:pt x="262283" y="1048272"/>
                  </a:moveTo>
                  <a:lnTo>
                    <a:pt x="225546" y="1048270"/>
                  </a:lnTo>
                  <a:lnTo>
                    <a:pt x="189431" y="1042827"/>
                  </a:lnTo>
                  <a:lnTo>
                    <a:pt x="154557" y="1032074"/>
                  </a:lnTo>
                  <a:lnTo>
                    <a:pt x="121542" y="1016141"/>
                  </a:lnTo>
                </a:path>
                <a:path w="2402840" h="1739900">
                  <a:moveTo>
                    <a:pt x="386464" y="1399554"/>
                  </a:moveTo>
                  <a:lnTo>
                    <a:pt x="371480" y="1404864"/>
                  </a:lnTo>
                  <a:lnTo>
                    <a:pt x="356187" y="1409174"/>
                  </a:lnTo>
                  <a:lnTo>
                    <a:pt x="340636" y="1412484"/>
                  </a:lnTo>
                  <a:lnTo>
                    <a:pt x="324881" y="1414794"/>
                  </a:lnTo>
                </a:path>
                <a:path w="2402840" h="1739900">
                  <a:moveTo>
                    <a:pt x="917070" y="1568337"/>
                  </a:moveTo>
                  <a:lnTo>
                    <a:pt x="906382" y="1551508"/>
                  </a:lnTo>
                  <a:lnTo>
                    <a:pt x="896623" y="1534190"/>
                  </a:lnTo>
                  <a:lnTo>
                    <a:pt x="887816" y="1516420"/>
                  </a:lnTo>
                  <a:lnTo>
                    <a:pt x="879986" y="1498233"/>
                  </a:lnTo>
                </a:path>
                <a:path w="2402840" h="1739900">
                  <a:moveTo>
                    <a:pt x="1603251" y="1393585"/>
                  </a:moveTo>
                  <a:lnTo>
                    <a:pt x="1601107" y="1413056"/>
                  </a:lnTo>
                  <a:lnTo>
                    <a:pt x="1597917" y="1432384"/>
                  </a:lnTo>
                  <a:lnTo>
                    <a:pt x="1593678" y="1451521"/>
                  </a:lnTo>
                  <a:lnTo>
                    <a:pt x="1588392" y="1470420"/>
                  </a:lnTo>
                </a:path>
                <a:path w="2402840" h="1739900">
                  <a:moveTo>
                    <a:pt x="1897764" y="918351"/>
                  </a:moveTo>
                  <a:lnTo>
                    <a:pt x="1942897" y="944702"/>
                  </a:lnTo>
                  <a:lnTo>
                    <a:pt x="1982477" y="977361"/>
                  </a:lnTo>
                  <a:lnTo>
                    <a:pt x="2015972" y="1015486"/>
                  </a:lnTo>
                  <a:lnTo>
                    <a:pt x="2042852" y="1058232"/>
                  </a:lnTo>
                  <a:lnTo>
                    <a:pt x="2062584" y="1104754"/>
                  </a:lnTo>
                  <a:lnTo>
                    <a:pt x="2074639" y="1154209"/>
                  </a:lnTo>
                  <a:lnTo>
                    <a:pt x="2078485" y="1205752"/>
                  </a:lnTo>
                </a:path>
                <a:path w="2402840" h="1739900">
                  <a:moveTo>
                    <a:pt x="2323976" y="612281"/>
                  </a:moveTo>
                  <a:lnTo>
                    <a:pt x="2308698" y="642577"/>
                  </a:lnTo>
                  <a:lnTo>
                    <a:pt x="2290051" y="670812"/>
                  </a:lnTo>
                  <a:lnTo>
                    <a:pt x="2268236" y="696738"/>
                  </a:lnTo>
                  <a:lnTo>
                    <a:pt x="2243458" y="720104"/>
                  </a:lnTo>
                </a:path>
                <a:path w="2402840" h="1739900">
                  <a:moveTo>
                    <a:pt x="2130936" y="212485"/>
                  </a:moveTo>
                  <a:lnTo>
                    <a:pt x="2132912" y="225102"/>
                  </a:lnTo>
                  <a:lnTo>
                    <a:pt x="2134269" y="237790"/>
                  </a:lnTo>
                  <a:lnTo>
                    <a:pt x="2135007" y="250526"/>
                  </a:lnTo>
                  <a:lnTo>
                    <a:pt x="2135127" y="263285"/>
                  </a:lnTo>
                </a:path>
                <a:path w="2402840" h="1739900">
                  <a:moveTo>
                    <a:pt x="1617221" y="153049"/>
                  </a:moveTo>
                  <a:lnTo>
                    <a:pt x="1625668" y="135747"/>
                  </a:lnTo>
                  <a:lnTo>
                    <a:pt x="1635366" y="119124"/>
                  </a:lnTo>
                  <a:lnTo>
                    <a:pt x="1646278" y="103239"/>
                  </a:lnTo>
                  <a:lnTo>
                    <a:pt x="1658369" y="88152"/>
                  </a:lnTo>
                </a:path>
                <a:path w="2402840" h="1739900">
                  <a:moveTo>
                    <a:pt x="1231776" y="184037"/>
                  </a:moveTo>
                  <a:lnTo>
                    <a:pt x="1235391" y="169589"/>
                  </a:lnTo>
                  <a:lnTo>
                    <a:pt x="1239935" y="155415"/>
                  </a:lnTo>
                  <a:lnTo>
                    <a:pt x="1245384" y="141550"/>
                  </a:lnTo>
                  <a:lnTo>
                    <a:pt x="1251715" y="128030"/>
                  </a:lnTo>
                </a:path>
                <a:path w="2402840" h="1739900">
                  <a:moveTo>
                    <a:pt x="779402" y="203087"/>
                  </a:moveTo>
                  <a:lnTo>
                    <a:pt x="798658" y="214989"/>
                  </a:lnTo>
                  <a:lnTo>
                    <a:pt x="817152" y="228011"/>
                  </a:lnTo>
                  <a:lnTo>
                    <a:pt x="834837" y="242128"/>
                  </a:lnTo>
                  <a:lnTo>
                    <a:pt x="851665" y="257316"/>
                  </a:lnTo>
                </a:path>
                <a:path w="2402840" h="1739900">
                  <a:moveTo>
                    <a:pt x="230838" y="629807"/>
                  </a:moveTo>
                  <a:lnTo>
                    <a:pt x="226826" y="615734"/>
                  </a:lnTo>
                  <a:lnTo>
                    <a:pt x="223384" y="601518"/>
                  </a:lnTo>
                  <a:lnTo>
                    <a:pt x="220517" y="587159"/>
                  </a:lnTo>
                  <a:lnTo>
                    <a:pt x="218227" y="572657"/>
                  </a:lnTo>
                </a:path>
              </a:pathLst>
            </a:custGeom>
            <a:ln w="12700">
              <a:solidFill>
                <a:srgbClr val="009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28750" y="2305050"/>
              <a:ext cx="882650" cy="90805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02050" y="2584450"/>
              <a:ext cx="444500" cy="3683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98700" y="3689350"/>
              <a:ext cx="444500" cy="36830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8750" y="4089400"/>
              <a:ext cx="212725" cy="32702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00600" y="2165350"/>
              <a:ext cx="787400" cy="68580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22600" y="4660900"/>
              <a:ext cx="781050" cy="6858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444750" y="4845050"/>
              <a:ext cx="419100" cy="66040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76300" y="4184650"/>
              <a:ext cx="419100" cy="66040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50950" y="4432300"/>
              <a:ext cx="787400" cy="69215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83100" y="2381250"/>
              <a:ext cx="219075" cy="32702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94150" y="2946400"/>
              <a:ext cx="533400" cy="406400"/>
            </a:xfrm>
            <a:prstGeom prst="rect">
              <a:avLst/>
            </a:prstGeom>
          </p:spPr>
        </p:pic>
      </p:grpSp>
      <p:graphicFrame>
        <p:nvGraphicFramePr>
          <p:cNvPr id="48" name="object 48"/>
          <p:cNvGraphicFramePr>
            <a:graphicFrameLocks noGrp="1"/>
          </p:cNvGraphicFramePr>
          <p:nvPr/>
        </p:nvGraphicFramePr>
        <p:xfrm>
          <a:off x="6316726" y="3235070"/>
          <a:ext cx="5477509" cy="22275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4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4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4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4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15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Év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B32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466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Végpontszám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B322"/>
                    </a:solidFill>
                  </a:tcPr>
                </a:tc>
                <a:tc>
                  <a:txBody>
                    <a:bodyPr/>
                    <a:lstStyle/>
                    <a:p>
                      <a:pPr marL="312420" marR="100330" indent="-196850">
                        <a:lnSpc>
                          <a:spcPct val="101299"/>
                        </a:lnSpc>
                        <a:spcBef>
                          <a:spcPts val="1050"/>
                        </a:spcBef>
                      </a:pPr>
                      <a:r>
                        <a:rPr sz="1400" b="1" spc="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r>
                        <a:rPr sz="1400" b="1" spc="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400" b="1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há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ó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z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  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kapacitás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B322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167005" indent="5080" algn="ctr">
                        <a:lnSpc>
                          <a:spcPct val="101299"/>
                        </a:lnSpc>
                        <a:spcBef>
                          <a:spcPts val="210"/>
                        </a:spcBef>
                      </a:pPr>
                      <a:r>
                        <a:rPr sz="1400" b="1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Átlagos </a:t>
                      </a:r>
                      <a:r>
                        <a:rPr sz="1400" b="1" spc="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végponti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400" b="1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áv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z</a:t>
                      </a:r>
                      <a:r>
                        <a:rPr sz="1400" b="1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é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ss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é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B3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400" spc="2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2011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4CC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40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00" spc="-4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187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4CC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40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5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1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Gbps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4C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400" spc="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3,54</a:t>
                      </a:r>
                      <a:r>
                        <a:rPr sz="1400" spc="-9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Mbps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400" spc="2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2015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1E8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40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400" spc="-4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893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1E8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400" spc="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400" spc="-4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1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Gbps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1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400" spc="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15,3</a:t>
                      </a:r>
                      <a:r>
                        <a:rPr sz="1400" spc="-9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Mbps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spc="2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2018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4CC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400" spc="-4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381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4CC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spc="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10-40</a:t>
                      </a:r>
                      <a:r>
                        <a:rPr sz="1400" spc="-8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1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Gbps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4C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spc="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24,3</a:t>
                      </a:r>
                      <a:r>
                        <a:rPr sz="1400" spc="-9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Mbps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spc="1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2022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1E8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spc="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1400" spc="-4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954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1E8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spc="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40-100</a:t>
                      </a:r>
                      <a:r>
                        <a:rPr sz="1400" spc="-8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Gbps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1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spc="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sz="1400" spc="-4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2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Mbps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6337300" y="1765300"/>
            <a:ext cx="5429250" cy="1320800"/>
          </a:xfrm>
          <a:prstGeom prst="rect">
            <a:avLst/>
          </a:prstGeom>
          <a:solidFill>
            <a:srgbClr val="009CBC"/>
          </a:solidFill>
        </p:spPr>
        <p:txBody>
          <a:bodyPr vert="horz" wrap="square" lIns="0" tIns="20320" rIns="0" bIns="0" rtlCol="0">
            <a:spAutoFit/>
          </a:bodyPr>
          <a:lstStyle/>
          <a:p>
            <a:pPr marL="91440" marR="330835">
              <a:lnSpc>
                <a:spcPct val="100000"/>
              </a:lnSpc>
              <a:spcBef>
                <a:spcPts val="160"/>
              </a:spcBef>
            </a:pPr>
            <a:r>
              <a:rPr sz="2000" b="0" spc="-25" dirty="0">
                <a:latin typeface="Arial"/>
                <a:cs typeface="Arial"/>
              </a:rPr>
              <a:t>Az</a:t>
            </a:r>
            <a:r>
              <a:rPr sz="2000" b="0" spc="-5" dirty="0">
                <a:latin typeface="Arial"/>
                <a:cs typeface="Arial"/>
              </a:rPr>
              <a:t> </a:t>
            </a:r>
            <a:r>
              <a:rPr sz="2000" b="0" spc="30" dirty="0">
                <a:latin typeface="Arial"/>
                <a:cs typeface="Arial"/>
              </a:rPr>
              <a:t>idén</a:t>
            </a:r>
            <a:r>
              <a:rPr sz="2000" b="0" spc="25" dirty="0">
                <a:latin typeface="Arial"/>
                <a:cs typeface="Arial"/>
              </a:rPr>
              <a:t> </a:t>
            </a:r>
            <a:r>
              <a:rPr sz="2000" b="0" spc="-10" dirty="0">
                <a:latin typeface="Arial"/>
                <a:cs typeface="Arial"/>
              </a:rPr>
              <a:t>10.</a:t>
            </a:r>
            <a:r>
              <a:rPr sz="2000" b="0" spc="-20" dirty="0">
                <a:latin typeface="Arial"/>
                <a:cs typeface="Arial"/>
              </a:rPr>
              <a:t> </a:t>
            </a:r>
            <a:r>
              <a:rPr sz="2000" b="0" spc="-10" dirty="0">
                <a:latin typeface="Arial"/>
                <a:cs typeface="Arial"/>
              </a:rPr>
              <a:t>születésnapját</a:t>
            </a:r>
            <a:r>
              <a:rPr sz="2000" b="0" spc="-15" dirty="0">
                <a:latin typeface="Arial"/>
                <a:cs typeface="Arial"/>
              </a:rPr>
              <a:t> </a:t>
            </a:r>
            <a:r>
              <a:rPr sz="2000" b="0" spc="20" dirty="0">
                <a:latin typeface="Arial"/>
                <a:cs typeface="Arial"/>
              </a:rPr>
              <a:t>ünneplő</a:t>
            </a:r>
            <a:r>
              <a:rPr sz="2000" b="0" spc="45" dirty="0">
                <a:latin typeface="Arial"/>
                <a:cs typeface="Arial"/>
              </a:rPr>
              <a:t> </a:t>
            </a:r>
            <a:r>
              <a:rPr sz="2000" b="0" spc="30" dirty="0">
                <a:latin typeface="Arial"/>
                <a:cs typeface="Arial"/>
              </a:rPr>
              <a:t>Nemzeti </a:t>
            </a:r>
            <a:r>
              <a:rPr sz="2000" b="0" spc="-540" dirty="0">
                <a:latin typeface="Arial"/>
                <a:cs typeface="Arial"/>
              </a:rPr>
              <a:t> </a:t>
            </a:r>
            <a:r>
              <a:rPr sz="2000" b="0" spc="-280" dirty="0">
                <a:latin typeface="Arial"/>
                <a:cs typeface="Arial"/>
              </a:rPr>
              <a:t>T</a:t>
            </a:r>
            <a:r>
              <a:rPr sz="2000" b="0" spc="-70" dirty="0">
                <a:latin typeface="Arial"/>
                <a:cs typeface="Arial"/>
              </a:rPr>
              <a:t>á</a:t>
            </a:r>
            <a:r>
              <a:rPr sz="2000" b="0" spc="-55" dirty="0">
                <a:latin typeface="Arial"/>
                <a:cs typeface="Arial"/>
              </a:rPr>
              <a:t>v</a:t>
            </a:r>
            <a:r>
              <a:rPr sz="2000" b="0" spc="35" dirty="0">
                <a:latin typeface="Arial"/>
                <a:cs typeface="Arial"/>
              </a:rPr>
              <a:t>k</a:t>
            </a:r>
            <a:r>
              <a:rPr sz="2000" b="0" spc="45" dirty="0">
                <a:latin typeface="Arial"/>
                <a:cs typeface="Arial"/>
              </a:rPr>
              <a:t>ö</a:t>
            </a:r>
            <a:r>
              <a:rPr sz="2000" b="0" spc="-110" dirty="0">
                <a:latin typeface="Arial"/>
                <a:cs typeface="Arial"/>
              </a:rPr>
              <a:t>z</a:t>
            </a:r>
            <a:r>
              <a:rPr sz="2000" b="0" spc="50" dirty="0">
                <a:latin typeface="Arial"/>
                <a:cs typeface="Arial"/>
              </a:rPr>
              <a:t>l</a:t>
            </a:r>
            <a:r>
              <a:rPr sz="2000" b="0" spc="-15" dirty="0">
                <a:latin typeface="Arial"/>
                <a:cs typeface="Arial"/>
              </a:rPr>
              <a:t>é</a:t>
            </a:r>
            <a:r>
              <a:rPr sz="2000" b="0" spc="-60" dirty="0">
                <a:latin typeface="Arial"/>
                <a:cs typeface="Arial"/>
              </a:rPr>
              <a:t>si</a:t>
            </a:r>
            <a:r>
              <a:rPr sz="2000" b="0" spc="-9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G</a:t>
            </a:r>
            <a:r>
              <a:rPr sz="2000" b="0" spc="-20" dirty="0">
                <a:latin typeface="Arial"/>
                <a:cs typeface="Arial"/>
              </a:rPr>
              <a:t>e</a:t>
            </a:r>
            <a:r>
              <a:rPr sz="2000" b="0" spc="45" dirty="0">
                <a:latin typeface="Arial"/>
                <a:cs typeface="Arial"/>
              </a:rPr>
              <a:t>r</a:t>
            </a:r>
            <a:r>
              <a:rPr sz="2000" b="0" spc="40" dirty="0">
                <a:latin typeface="Arial"/>
                <a:cs typeface="Arial"/>
              </a:rPr>
              <a:t>i</a:t>
            </a:r>
            <a:r>
              <a:rPr sz="2000" b="0" spc="-15" dirty="0">
                <a:latin typeface="Arial"/>
                <a:cs typeface="Arial"/>
              </a:rPr>
              <a:t>n</a:t>
            </a:r>
            <a:r>
              <a:rPr sz="2000" b="0" spc="-55" dirty="0">
                <a:latin typeface="Arial"/>
                <a:cs typeface="Arial"/>
              </a:rPr>
              <a:t>c</a:t>
            </a:r>
            <a:r>
              <a:rPr sz="2000" b="0" spc="-15" dirty="0">
                <a:latin typeface="Arial"/>
                <a:cs typeface="Arial"/>
              </a:rPr>
              <a:t>h</a:t>
            </a:r>
            <a:r>
              <a:rPr sz="2000" b="0" spc="-70" dirty="0">
                <a:latin typeface="Arial"/>
                <a:cs typeface="Arial"/>
              </a:rPr>
              <a:t>á</a:t>
            </a:r>
            <a:r>
              <a:rPr sz="2000" b="0" spc="50" dirty="0">
                <a:latin typeface="Arial"/>
                <a:cs typeface="Arial"/>
              </a:rPr>
              <a:t>l</a:t>
            </a:r>
            <a:r>
              <a:rPr sz="2000" b="0" spc="80" dirty="0">
                <a:latin typeface="Arial"/>
                <a:cs typeface="Arial"/>
              </a:rPr>
              <a:t>ó</a:t>
            </a:r>
            <a:r>
              <a:rPr sz="2000" b="0" spc="-110" dirty="0">
                <a:latin typeface="Arial"/>
                <a:cs typeface="Arial"/>
              </a:rPr>
              <a:t>z</a:t>
            </a:r>
            <a:r>
              <a:rPr sz="2000" b="0" spc="-70" dirty="0">
                <a:latin typeface="Arial"/>
                <a:cs typeface="Arial"/>
              </a:rPr>
              <a:t>a</a:t>
            </a:r>
            <a:r>
              <a:rPr sz="2000" b="0" spc="145" dirty="0">
                <a:latin typeface="Arial"/>
                <a:cs typeface="Arial"/>
              </a:rPr>
              <a:t>t</a:t>
            </a:r>
            <a:r>
              <a:rPr sz="2000" b="0" spc="-65" dirty="0">
                <a:latin typeface="Arial"/>
                <a:cs typeface="Arial"/>
              </a:rPr>
              <a:t> </a:t>
            </a:r>
            <a:r>
              <a:rPr sz="2000" b="0" spc="80" dirty="0">
                <a:latin typeface="Arial"/>
                <a:cs typeface="Arial"/>
              </a:rPr>
              <a:t>m</a:t>
            </a:r>
            <a:r>
              <a:rPr sz="2000" b="0" spc="-70" dirty="0">
                <a:latin typeface="Arial"/>
                <a:cs typeface="Arial"/>
              </a:rPr>
              <a:t>á</a:t>
            </a:r>
            <a:r>
              <a:rPr sz="2000" b="0" spc="-20" dirty="0">
                <a:latin typeface="Arial"/>
                <a:cs typeface="Arial"/>
              </a:rPr>
              <a:t>ra</a:t>
            </a:r>
            <a:r>
              <a:rPr sz="2000" b="0" spc="-50" dirty="0">
                <a:latin typeface="Arial"/>
                <a:cs typeface="Arial"/>
              </a:rPr>
              <a:t> </a:t>
            </a:r>
            <a:r>
              <a:rPr sz="2000" b="0" spc="-75" dirty="0">
                <a:latin typeface="Arial"/>
                <a:cs typeface="Arial"/>
              </a:rPr>
              <a:t>a</a:t>
            </a:r>
            <a:r>
              <a:rPr sz="2000" b="0" dirty="0">
                <a:latin typeface="Arial"/>
                <a:cs typeface="Arial"/>
              </a:rPr>
              <a:t> </a:t>
            </a:r>
            <a:r>
              <a:rPr sz="2000" b="0" spc="30" dirty="0">
                <a:latin typeface="Arial"/>
                <a:cs typeface="Arial"/>
              </a:rPr>
              <a:t>G</a:t>
            </a:r>
            <a:r>
              <a:rPr sz="2000" b="0" spc="15" dirty="0">
                <a:latin typeface="Arial"/>
                <a:cs typeface="Arial"/>
              </a:rPr>
              <a:t>i</a:t>
            </a:r>
            <a:r>
              <a:rPr sz="2000" b="0" spc="85" dirty="0">
                <a:latin typeface="Arial"/>
                <a:cs typeface="Arial"/>
              </a:rPr>
              <a:t>g</a:t>
            </a:r>
            <a:r>
              <a:rPr sz="2000" b="0" spc="-70" dirty="0">
                <a:latin typeface="Arial"/>
                <a:cs typeface="Arial"/>
              </a:rPr>
              <a:t>a</a:t>
            </a:r>
            <a:r>
              <a:rPr sz="2000" b="0" spc="85" dirty="0">
                <a:latin typeface="Arial"/>
                <a:cs typeface="Arial"/>
              </a:rPr>
              <a:t>b</a:t>
            </a:r>
            <a:r>
              <a:rPr sz="2000" b="0" spc="50" dirty="0">
                <a:latin typeface="Arial"/>
                <a:cs typeface="Arial"/>
              </a:rPr>
              <a:t>it</a:t>
            </a:r>
            <a:r>
              <a:rPr sz="2000" b="0" spc="80" dirty="0">
                <a:latin typeface="Arial"/>
                <a:cs typeface="Arial"/>
              </a:rPr>
              <a:t>e</a:t>
            </a:r>
            <a:r>
              <a:rPr sz="2000" b="0" spc="-105" dirty="0">
                <a:latin typeface="Arial"/>
                <a:cs typeface="Arial"/>
              </a:rPr>
              <a:t>s  </a:t>
            </a:r>
            <a:r>
              <a:rPr sz="2000" b="0" spc="-10" dirty="0">
                <a:latin typeface="Arial"/>
                <a:cs typeface="Arial"/>
              </a:rPr>
              <a:t>Magyarország </a:t>
            </a:r>
            <a:r>
              <a:rPr sz="2000" b="0" spc="30" dirty="0">
                <a:latin typeface="Arial"/>
                <a:cs typeface="Arial"/>
              </a:rPr>
              <a:t>digitális </a:t>
            </a:r>
            <a:r>
              <a:rPr sz="2000" b="0" spc="5" dirty="0">
                <a:latin typeface="Arial"/>
                <a:cs typeface="Arial"/>
              </a:rPr>
              <a:t>infrastruktúrájának </a:t>
            </a:r>
            <a:r>
              <a:rPr sz="2000" b="0" spc="10" dirty="0">
                <a:latin typeface="Arial"/>
                <a:cs typeface="Arial"/>
              </a:rPr>
              <a:t> </a:t>
            </a:r>
            <a:r>
              <a:rPr sz="2000" b="0" spc="-5" dirty="0">
                <a:latin typeface="Arial"/>
                <a:cs typeface="Arial"/>
              </a:rPr>
              <a:t>alapkövévé</a:t>
            </a:r>
            <a:r>
              <a:rPr sz="2000" b="0" spc="-20" dirty="0">
                <a:latin typeface="Arial"/>
                <a:cs typeface="Arial"/>
              </a:rPr>
              <a:t> </a:t>
            </a:r>
            <a:r>
              <a:rPr sz="2000" b="0" spc="15" dirty="0">
                <a:latin typeface="Arial"/>
                <a:cs typeface="Arial"/>
              </a:rPr>
              <a:t>vált</a:t>
            </a:r>
            <a:endParaRPr sz="2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405245" y="5530215"/>
            <a:ext cx="32391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333E47"/>
                </a:solidFill>
                <a:latin typeface="Arial"/>
                <a:cs typeface="Arial"/>
              </a:rPr>
              <a:t>Forrás:</a:t>
            </a:r>
            <a:r>
              <a:rPr sz="800" spc="-4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333E47"/>
                </a:solidFill>
                <a:latin typeface="Arial"/>
                <a:cs typeface="Arial"/>
              </a:rPr>
              <a:t>Az</a:t>
            </a:r>
            <a:r>
              <a:rPr sz="800" spc="2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333E47"/>
                </a:solidFill>
                <a:latin typeface="Arial"/>
                <a:cs typeface="Arial"/>
              </a:rPr>
              <a:t>NTG</a:t>
            </a:r>
            <a:r>
              <a:rPr sz="800" spc="6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33E47"/>
                </a:solidFill>
                <a:latin typeface="Arial"/>
                <a:cs typeface="Arial"/>
              </a:rPr>
              <a:t>helye</a:t>
            </a:r>
            <a:r>
              <a:rPr sz="800" spc="-1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333E47"/>
                </a:solidFill>
                <a:latin typeface="Arial"/>
                <a:cs typeface="Arial"/>
              </a:rPr>
              <a:t>a</a:t>
            </a:r>
            <a:r>
              <a:rPr sz="800" spc="-3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333E47"/>
                </a:solidFill>
                <a:latin typeface="Arial"/>
                <a:cs typeface="Arial"/>
              </a:rPr>
              <a:t>Gigabit</a:t>
            </a:r>
            <a:r>
              <a:rPr sz="800" spc="1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33E47"/>
                </a:solidFill>
                <a:latin typeface="Arial"/>
                <a:cs typeface="Arial"/>
              </a:rPr>
              <a:t>társadalom</a:t>
            </a:r>
            <a:r>
              <a:rPr sz="800" spc="-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33E47"/>
                </a:solidFill>
                <a:latin typeface="Arial"/>
                <a:cs typeface="Arial"/>
              </a:rPr>
              <a:t>fejlesztésében</a:t>
            </a:r>
            <a:r>
              <a:rPr sz="800" spc="-4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33E47"/>
                </a:solidFill>
                <a:latin typeface="Arial"/>
                <a:cs typeface="Arial"/>
              </a:rPr>
              <a:t>-</a:t>
            </a:r>
            <a:r>
              <a:rPr sz="800" spc="-3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333E47"/>
                </a:solidFill>
                <a:latin typeface="Arial"/>
                <a:cs typeface="Arial"/>
              </a:rPr>
              <a:t>NISZ</a:t>
            </a:r>
            <a:r>
              <a:rPr sz="800" spc="7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33E47"/>
                </a:solidFill>
                <a:latin typeface="Arial"/>
                <a:cs typeface="Arial"/>
              </a:rPr>
              <a:t>2018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672" y="421322"/>
            <a:ext cx="7365619" cy="54641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36420" y="5710237"/>
            <a:ext cx="7861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solidFill>
                  <a:srgbClr val="333E47"/>
                </a:solidFill>
                <a:latin typeface="Arial"/>
                <a:cs typeface="Arial"/>
              </a:rPr>
              <a:t>O</a:t>
            </a:r>
            <a:r>
              <a:rPr sz="1200" spc="-50" dirty="0">
                <a:solidFill>
                  <a:srgbClr val="333E47"/>
                </a:solidFill>
                <a:latin typeface="Arial"/>
                <a:cs typeface="Arial"/>
              </a:rPr>
              <a:t>S</a:t>
            </a:r>
            <a:r>
              <a:rPr sz="1200" spc="-25" dirty="0">
                <a:solidFill>
                  <a:srgbClr val="333E47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33E47"/>
                </a:solidFill>
                <a:latin typeface="Arial"/>
                <a:cs typeface="Arial"/>
              </a:rPr>
              <a:t>m</a:t>
            </a:r>
            <a:r>
              <a:rPr sz="1200" spc="30" dirty="0">
                <a:solidFill>
                  <a:srgbClr val="333E47"/>
                </a:solidFill>
                <a:latin typeface="Arial"/>
                <a:cs typeface="Arial"/>
              </a:rPr>
              <a:t>o</a:t>
            </a:r>
            <a:r>
              <a:rPr sz="1200" spc="75" dirty="0">
                <a:solidFill>
                  <a:srgbClr val="333E47"/>
                </a:solidFill>
                <a:latin typeface="Arial"/>
                <a:cs typeface="Arial"/>
              </a:rPr>
              <a:t>d</a:t>
            </a:r>
            <a:r>
              <a:rPr sz="1200" spc="-20" dirty="0">
                <a:solidFill>
                  <a:srgbClr val="333E47"/>
                </a:solidFill>
                <a:latin typeface="Arial"/>
                <a:cs typeface="Arial"/>
              </a:rPr>
              <a:t>e</a:t>
            </a:r>
            <a:r>
              <a:rPr sz="1200" spc="25" dirty="0">
                <a:solidFill>
                  <a:srgbClr val="333E47"/>
                </a:solidFill>
                <a:latin typeface="Arial"/>
                <a:cs typeface="Arial"/>
              </a:rPr>
              <a:t>l</a:t>
            </a:r>
            <a:r>
              <a:rPr sz="1200" spc="20" dirty="0">
                <a:solidFill>
                  <a:srgbClr val="333E47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111750" y="1498600"/>
            <a:ext cx="6116955" cy="4216400"/>
            <a:chOff x="5111750" y="1498600"/>
            <a:chExt cx="6116955" cy="4216400"/>
          </a:xfrm>
        </p:grpSpPr>
        <p:sp>
          <p:nvSpPr>
            <p:cNvPr id="5" name="object 5"/>
            <p:cNvSpPr/>
            <p:nvPr/>
          </p:nvSpPr>
          <p:spPr>
            <a:xfrm>
              <a:off x="5283200" y="1663699"/>
              <a:ext cx="5505450" cy="3962400"/>
            </a:xfrm>
            <a:custGeom>
              <a:avLst/>
              <a:gdLst/>
              <a:ahLst/>
              <a:cxnLst/>
              <a:rect l="l" t="t" r="r" b="b"/>
              <a:pathLst>
                <a:path w="5505450" h="3962400">
                  <a:moveTo>
                    <a:pt x="1936750" y="0"/>
                  </a:moveTo>
                  <a:lnTo>
                    <a:pt x="0" y="0"/>
                  </a:lnTo>
                  <a:lnTo>
                    <a:pt x="0" y="2927350"/>
                  </a:lnTo>
                  <a:lnTo>
                    <a:pt x="1936750" y="2927350"/>
                  </a:lnTo>
                  <a:lnTo>
                    <a:pt x="1936750" y="0"/>
                  </a:lnTo>
                  <a:close/>
                </a:path>
                <a:path w="5505450" h="3962400">
                  <a:moveTo>
                    <a:pt x="5505450" y="2933700"/>
                  </a:moveTo>
                  <a:lnTo>
                    <a:pt x="0" y="2933700"/>
                  </a:lnTo>
                  <a:lnTo>
                    <a:pt x="0" y="3962400"/>
                  </a:lnTo>
                  <a:lnTo>
                    <a:pt x="5505450" y="3962400"/>
                  </a:lnTo>
                  <a:lnTo>
                    <a:pt x="5505450" y="2933700"/>
                  </a:lnTo>
                  <a:close/>
                </a:path>
              </a:pathLst>
            </a:custGeom>
            <a:solidFill>
              <a:srgbClr val="7E7E7E">
                <a:alpha val="862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11750" y="1498599"/>
              <a:ext cx="6116955" cy="4216400"/>
            </a:xfrm>
            <a:custGeom>
              <a:avLst/>
              <a:gdLst/>
              <a:ahLst/>
              <a:cxnLst/>
              <a:rect l="l" t="t" r="r" b="b"/>
              <a:pathLst>
                <a:path w="6116955" h="4216400">
                  <a:moveTo>
                    <a:pt x="6116701" y="4178300"/>
                  </a:moveTo>
                  <a:lnTo>
                    <a:pt x="6104001" y="4171950"/>
                  </a:lnTo>
                  <a:lnTo>
                    <a:pt x="6040501" y="4140200"/>
                  </a:lnTo>
                  <a:lnTo>
                    <a:pt x="6040501" y="4171950"/>
                  </a:lnTo>
                  <a:lnTo>
                    <a:pt x="44450" y="417195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31750" y="76200"/>
                  </a:lnTo>
                  <a:lnTo>
                    <a:pt x="31750" y="4171950"/>
                  </a:lnTo>
                  <a:lnTo>
                    <a:pt x="31750" y="4176001"/>
                  </a:lnTo>
                  <a:lnTo>
                    <a:pt x="31750" y="4184650"/>
                  </a:lnTo>
                  <a:lnTo>
                    <a:pt x="6040501" y="4184650"/>
                  </a:lnTo>
                  <a:lnTo>
                    <a:pt x="6040501" y="4216400"/>
                  </a:lnTo>
                  <a:lnTo>
                    <a:pt x="6104001" y="4184650"/>
                  </a:lnTo>
                  <a:lnTo>
                    <a:pt x="6116701" y="4178300"/>
                  </a:lnTo>
                  <a:close/>
                </a:path>
              </a:pathLst>
            </a:custGeom>
            <a:solidFill>
              <a:srgbClr val="00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949700" y="4959350"/>
            <a:ext cx="476250" cy="463550"/>
            <a:chOff x="3949700" y="4959350"/>
            <a:chExt cx="476250" cy="463550"/>
          </a:xfrm>
        </p:grpSpPr>
        <p:sp>
          <p:nvSpPr>
            <p:cNvPr id="8" name="object 8"/>
            <p:cNvSpPr/>
            <p:nvPr/>
          </p:nvSpPr>
          <p:spPr>
            <a:xfrm>
              <a:off x="3949700" y="4959350"/>
              <a:ext cx="476250" cy="463550"/>
            </a:xfrm>
            <a:custGeom>
              <a:avLst/>
              <a:gdLst/>
              <a:ahLst/>
              <a:cxnLst/>
              <a:rect l="l" t="t" r="r" b="b"/>
              <a:pathLst>
                <a:path w="476250" h="463550">
                  <a:moveTo>
                    <a:pt x="238125" y="0"/>
                  </a:moveTo>
                  <a:lnTo>
                    <a:pt x="190117" y="4708"/>
                  </a:lnTo>
                  <a:lnTo>
                    <a:pt x="145411" y="18212"/>
                  </a:lnTo>
                  <a:lnTo>
                    <a:pt x="104961" y="39580"/>
                  </a:lnTo>
                  <a:lnTo>
                    <a:pt x="69723" y="67881"/>
                  </a:lnTo>
                  <a:lnTo>
                    <a:pt x="40652" y="102182"/>
                  </a:lnTo>
                  <a:lnTo>
                    <a:pt x="18704" y="141553"/>
                  </a:lnTo>
                  <a:lnTo>
                    <a:pt x="4835" y="185061"/>
                  </a:lnTo>
                  <a:lnTo>
                    <a:pt x="0" y="231775"/>
                  </a:lnTo>
                  <a:lnTo>
                    <a:pt x="4835" y="278488"/>
                  </a:lnTo>
                  <a:lnTo>
                    <a:pt x="18704" y="321996"/>
                  </a:lnTo>
                  <a:lnTo>
                    <a:pt x="40652" y="361367"/>
                  </a:lnTo>
                  <a:lnTo>
                    <a:pt x="69723" y="395668"/>
                  </a:lnTo>
                  <a:lnTo>
                    <a:pt x="104961" y="423969"/>
                  </a:lnTo>
                  <a:lnTo>
                    <a:pt x="145411" y="445337"/>
                  </a:lnTo>
                  <a:lnTo>
                    <a:pt x="190117" y="458841"/>
                  </a:lnTo>
                  <a:lnTo>
                    <a:pt x="238125" y="463550"/>
                  </a:lnTo>
                  <a:lnTo>
                    <a:pt x="286132" y="458841"/>
                  </a:lnTo>
                  <a:lnTo>
                    <a:pt x="330838" y="445337"/>
                  </a:lnTo>
                  <a:lnTo>
                    <a:pt x="371288" y="423969"/>
                  </a:lnTo>
                  <a:lnTo>
                    <a:pt x="406526" y="395668"/>
                  </a:lnTo>
                  <a:lnTo>
                    <a:pt x="435597" y="361367"/>
                  </a:lnTo>
                  <a:lnTo>
                    <a:pt x="457545" y="321996"/>
                  </a:lnTo>
                  <a:lnTo>
                    <a:pt x="471414" y="278488"/>
                  </a:lnTo>
                  <a:lnTo>
                    <a:pt x="476250" y="231775"/>
                  </a:lnTo>
                  <a:lnTo>
                    <a:pt x="471414" y="185061"/>
                  </a:lnTo>
                  <a:lnTo>
                    <a:pt x="457545" y="141553"/>
                  </a:lnTo>
                  <a:lnTo>
                    <a:pt x="435597" y="102182"/>
                  </a:lnTo>
                  <a:lnTo>
                    <a:pt x="406526" y="67881"/>
                  </a:lnTo>
                  <a:lnTo>
                    <a:pt x="371288" y="39580"/>
                  </a:lnTo>
                  <a:lnTo>
                    <a:pt x="330838" y="18212"/>
                  </a:lnTo>
                  <a:lnTo>
                    <a:pt x="286132" y="4708"/>
                  </a:lnTo>
                  <a:lnTo>
                    <a:pt x="238125" y="0"/>
                  </a:lnTo>
                  <a:close/>
                </a:path>
              </a:pathLst>
            </a:custGeom>
            <a:solidFill>
              <a:srgbClr val="333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32250" y="4991099"/>
              <a:ext cx="304800" cy="387350"/>
            </a:xfrm>
            <a:custGeom>
              <a:avLst/>
              <a:gdLst/>
              <a:ahLst/>
              <a:cxnLst/>
              <a:rect l="l" t="t" r="r" b="b"/>
              <a:pathLst>
                <a:path w="304800" h="387350">
                  <a:moveTo>
                    <a:pt x="38100" y="214630"/>
                  </a:moveTo>
                  <a:lnTo>
                    <a:pt x="34036" y="212852"/>
                  </a:lnTo>
                  <a:lnTo>
                    <a:pt x="24003" y="212852"/>
                  </a:lnTo>
                  <a:lnTo>
                    <a:pt x="24003" y="196088"/>
                  </a:lnTo>
                  <a:lnTo>
                    <a:pt x="22098" y="192405"/>
                  </a:lnTo>
                  <a:lnTo>
                    <a:pt x="20066" y="190500"/>
                  </a:lnTo>
                  <a:lnTo>
                    <a:pt x="16002" y="192405"/>
                  </a:lnTo>
                  <a:lnTo>
                    <a:pt x="14097" y="196088"/>
                  </a:lnTo>
                  <a:lnTo>
                    <a:pt x="14097" y="212852"/>
                  </a:lnTo>
                  <a:lnTo>
                    <a:pt x="4064" y="212852"/>
                  </a:lnTo>
                  <a:lnTo>
                    <a:pt x="2032" y="214630"/>
                  </a:lnTo>
                  <a:lnTo>
                    <a:pt x="0" y="218440"/>
                  </a:lnTo>
                  <a:lnTo>
                    <a:pt x="2032" y="222135"/>
                  </a:lnTo>
                  <a:lnTo>
                    <a:pt x="4064" y="223901"/>
                  </a:lnTo>
                  <a:lnTo>
                    <a:pt x="14097" y="223901"/>
                  </a:lnTo>
                  <a:lnTo>
                    <a:pt x="14097" y="233299"/>
                  </a:lnTo>
                  <a:lnTo>
                    <a:pt x="4064" y="233299"/>
                  </a:lnTo>
                  <a:lnTo>
                    <a:pt x="2032" y="235077"/>
                  </a:lnTo>
                  <a:lnTo>
                    <a:pt x="0" y="238772"/>
                  </a:lnTo>
                  <a:lnTo>
                    <a:pt x="2032" y="242570"/>
                  </a:lnTo>
                  <a:lnTo>
                    <a:pt x="14097" y="242570"/>
                  </a:lnTo>
                  <a:lnTo>
                    <a:pt x="14097" y="251841"/>
                  </a:lnTo>
                  <a:lnTo>
                    <a:pt x="4064" y="251841"/>
                  </a:lnTo>
                  <a:lnTo>
                    <a:pt x="2032" y="253746"/>
                  </a:lnTo>
                  <a:lnTo>
                    <a:pt x="0" y="257429"/>
                  </a:lnTo>
                  <a:lnTo>
                    <a:pt x="2032" y="261112"/>
                  </a:lnTo>
                  <a:lnTo>
                    <a:pt x="4064" y="263017"/>
                  </a:lnTo>
                  <a:lnTo>
                    <a:pt x="14097" y="263017"/>
                  </a:lnTo>
                  <a:lnTo>
                    <a:pt x="16002" y="266700"/>
                  </a:lnTo>
                  <a:lnTo>
                    <a:pt x="22098" y="266700"/>
                  </a:lnTo>
                  <a:lnTo>
                    <a:pt x="24003" y="263017"/>
                  </a:lnTo>
                  <a:lnTo>
                    <a:pt x="34036" y="263017"/>
                  </a:lnTo>
                  <a:lnTo>
                    <a:pt x="38100" y="261112"/>
                  </a:lnTo>
                  <a:lnTo>
                    <a:pt x="38100" y="253746"/>
                  </a:lnTo>
                  <a:lnTo>
                    <a:pt x="34036" y="251841"/>
                  </a:lnTo>
                  <a:lnTo>
                    <a:pt x="24003" y="251841"/>
                  </a:lnTo>
                  <a:lnTo>
                    <a:pt x="24003" y="242570"/>
                  </a:lnTo>
                  <a:lnTo>
                    <a:pt x="38100" y="242570"/>
                  </a:lnTo>
                  <a:lnTo>
                    <a:pt x="38100" y="235077"/>
                  </a:lnTo>
                  <a:lnTo>
                    <a:pt x="34036" y="233299"/>
                  </a:lnTo>
                  <a:lnTo>
                    <a:pt x="24003" y="233299"/>
                  </a:lnTo>
                  <a:lnTo>
                    <a:pt x="24003" y="223901"/>
                  </a:lnTo>
                  <a:lnTo>
                    <a:pt x="34036" y="223901"/>
                  </a:lnTo>
                  <a:lnTo>
                    <a:pt x="38100" y="222135"/>
                  </a:lnTo>
                  <a:lnTo>
                    <a:pt x="38100" y="214630"/>
                  </a:lnTo>
                  <a:close/>
                </a:path>
                <a:path w="304800" h="387350">
                  <a:moveTo>
                    <a:pt x="298450" y="177800"/>
                  </a:moveTo>
                  <a:lnTo>
                    <a:pt x="244221" y="177800"/>
                  </a:lnTo>
                  <a:lnTo>
                    <a:pt x="244221" y="189357"/>
                  </a:lnTo>
                  <a:lnTo>
                    <a:pt x="206629" y="206641"/>
                  </a:lnTo>
                  <a:lnTo>
                    <a:pt x="206629" y="189357"/>
                  </a:lnTo>
                  <a:lnTo>
                    <a:pt x="244221" y="189357"/>
                  </a:lnTo>
                  <a:lnTo>
                    <a:pt x="244221" y="177800"/>
                  </a:lnTo>
                  <a:lnTo>
                    <a:pt x="198247" y="177800"/>
                  </a:lnTo>
                  <a:lnTo>
                    <a:pt x="198247" y="210578"/>
                  </a:lnTo>
                  <a:lnTo>
                    <a:pt x="183603" y="216700"/>
                  </a:lnTo>
                  <a:lnTo>
                    <a:pt x="183032" y="211721"/>
                  </a:lnTo>
                  <a:lnTo>
                    <a:pt x="183032" y="374091"/>
                  </a:lnTo>
                  <a:lnTo>
                    <a:pt x="155663" y="341630"/>
                  </a:lnTo>
                  <a:lnTo>
                    <a:pt x="160731" y="335788"/>
                  </a:lnTo>
                  <a:lnTo>
                    <a:pt x="179171" y="314591"/>
                  </a:lnTo>
                  <a:lnTo>
                    <a:pt x="183032" y="374091"/>
                  </a:lnTo>
                  <a:lnTo>
                    <a:pt x="183032" y="211721"/>
                  </a:lnTo>
                  <a:lnTo>
                    <a:pt x="180467" y="189357"/>
                  </a:lnTo>
                  <a:lnTo>
                    <a:pt x="196215" y="189357"/>
                  </a:lnTo>
                  <a:lnTo>
                    <a:pt x="196215" y="210578"/>
                  </a:lnTo>
                  <a:lnTo>
                    <a:pt x="198247" y="210578"/>
                  </a:lnTo>
                  <a:lnTo>
                    <a:pt x="198247" y="177800"/>
                  </a:lnTo>
                  <a:lnTo>
                    <a:pt x="179146" y="177800"/>
                  </a:lnTo>
                  <a:lnTo>
                    <a:pt x="178333" y="170726"/>
                  </a:lnTo>
                  <a:lnTo>
                    <a:pt x="178333" y="301840"/>
                  </a:lnTo>
                  <a:lnTo>
                    <a:pt x="177800" y="301205"/>
                  </a:lnTo>
                  <a:lnTo>
                    <a:pt x="177800" y="308864"/>
                  </a:lnTo>
                  <a:lnTo>
                    <a:pt x="154559" y="335788"/>
                  </a:lnTo>
                  <a:lnTo>
                    <a:pt x="150406" y="330517"/>
                  </a:lnTo>
                  <a:lnTo>
                    <a:pt x="150406" y="337781"/>
                  </a:lnTo>
                  <a:lnTo>
                    <a:pt x="124980" y="369938"/>
                  </a:lnTo>
                  <a:lnTo>
                    <a:pt x="129298" y="311708"/>
                  </a:lnTo>
                  <a:lnTo>
                    <a:pt x="150406" y="337781"/>
                  </a:lnTo>
                  <a:lnTo>
                    <a:pt x="150406" y="330517"/>
                  </a:lnTo>
                  <a:lnTo>
                    <a:pt x="133350" y="308864"/>
                  </a:lnTo>
                  <a:lnTo>
                    <a:pt x="153593" y="283286"/>
                  </a:lnTo>
                  <a:lnTo>
                    <a:pt x="155575" y="285750"/>
                  </a:lnTo>
                  <a:lnTo>
                    <a:pt x="156616" y="284454"/>
                  </a:lnTo>
                  <a:lnTo>
                    <a:pt x="177800" y="308864"/>
                  </a:lnTo>
                  <a:lnTo>
                    <a:pt x="177800" y="301205"/>
                  </a:lnTo>
                  <a:lnTo>
                    <a:pt x="162001" y="282067"/>
                  </a:lnTo>
                  <a:lnTo>
                    <a:pt x="160235" y="279933"/>
                  </a:lnTo>
                  <a:lnTo>
                    <a:pt x="161480" y="278384"/>
                  </a:lnTo>
                  <a:lnTo>
                    <a:pt x="175653" y="260731"/>
                  </a:lnTo>
                  <a:lnTo>
                    <a:pt x="178333" y="301840"/>
                  </a:lnTo>
                  <a:lnTo>
                    <a:pt x="178333" y="170726"/>
                  </a:lnTo>
                  <a:lnTo>
                    <a:pt x="175272" y="144043"/>
                  </a:lnTo>
                  <a:lnTo>
                    <a:pt x="175272" y="254723"/>
                  </a:lnTo>
                  <a:lnTo>
                    <a:pt x="171704" y="249999"/>
                  </a:lnTo>
                  <a:lnTo>
                    <a:pt x="171704" y="258064"/>
                  </a:lnTo>
                  <a:lnTo>
                    <a:pt x="157226" y="276301"/>
                  </a:lnTo>
                  <a:lnTo>
                    <a:pt x="154559" y="273050"/>
                  </a:lnTo>
                  <a:lnTo>
                    <a:pt x="152971" y="275120"/>
                  </a:lnTo>
                  <a:lnTo>
                    <a:pt x="150063" y="271462"/>
                  </a:lnTo>
                  <a:lnTo>
                    <a:pt x="150063" y="278892"/>
                  </a:lnTo>
                  <a:lnTo>
                    <a:pt x="129781" y="305257"/>
                  </a:lnTo>
                  <a:lnTo>
                    <a:pt x="135064" y="233768"/>
                  </a:lnTo>
                  <a:lnTo>
                    <a:pt x="147574" y="239204"/>
                  </a:lnTo>
                  <a:lnTo>
                    <a:pt x="133350" y="258064"/>
                  </a:lnTo>
                  <a:lnTo>
                    <a:pt x="150063" y="278892"/>
                  </a:lnTo>
                  <a:lnTo>
                    <a:pt x="150063" y="271462"/>
                  </a:lnTo>
                  <a:lnTo>
                    <a:pt x="139446" y="258064"/>
                  </a:lnTo>
                  <a:lnTo>
                    <a:pt x="151853" y="241071"/>
                  </a:lnTo>
                  <a:lnTo>
                    <a:pt x="152400" y="241300"/>
                  </a:lnTo>
                  <a:lnTo>
                    <a:pt x="157759" y="238975"/>
                  </a:lnTo>
                  <a:lnTo>
                    <a:pt x="171704" y="258064"/>
                  </a:lnTo>
                  <a:lnTo>
                    <a:pt x="171704" y="249999"/>
                  </a:lnTo>
                  <a:lnTo>
                    <a:pt x="161988" y="237134"/>
                  </a:lnTo>
                  <a:lnTo>
                    <a:pt x="173786" y="232003"/>
                  </a:lnTo>
                  <a:lnTo>
                    <a:pt x="175272" y="254723"/>
                  </a:lnTo>
                  <a:lnTo>
                    <a:pt x="175272" y="144043"/>
                  </a:lnTo>
                  <a:lnTo>
                    <a:pt x="173088" y="124993"/>
                  </a:lnTo>
                  <a:lnTo>
                    <a:pt x="173088" y="221107"/>
                  </a:lnTo>
                  <a:lnTo>
                    <a:pt x="157327" y="227685"/>
                  </a:lnTo>
                  <a:lnTo>
                    <a:pt x="157518" y="227457"/>
                  </a:lnTo>
                  <a:lnTo>
                    <a:pt x="171450" y="210439"/>
                  </a:lnTo>
                  <a:lnTo>
                    <a:pt x="165481" y="202628"/>
                  </a:lnTo>
                  <a:lnTo>
                    <a:pt x="165481" y="210439"/>
                  </a:lnTo>
                  <a:lnTo>
                    <a:pt x="151384" y="227457"/>
                  </a:lnTo>
                  <a:lnTo>
                    <a:pt x="145224" y="218770"/>
                  </a:lnTo>
                  <a:lnTo>
                    <a:pt x="145224" y="226618"/>
                  </a:lnTo>
                  <a:lnTo>
                    <a:pt x="135902" y="222542"/>
                  </a:lnTo>
                  <a:lnTo>
                    <a:pt x="136486" y="214718"/>
                  </a:lnTo>
                  <a:lnTo>
                    <a:pt x="145224" y="226618"/>
                  </a:lnTo>
                  <a:lnTo>
                    <a:pt x="145224" y="218770"/>
                  </a:lnTo>
                  <a:lnTo>
                    <a:pt x="139319" y="210439"/>
                  </a:lnTo>
                  <a:lnTo>
                    <a:pt x="151384" y="191643"/>
                  </a:lnTo>
                  <a:lnTo>
                    <a:pt x="165481" y="210439"/>
                  </a:lnTo>
                  <a:lnTo>
                    <a:pt x="165481" y="202628"/>
                  </a:lnTo>
                  <a:lnTo>
                    <a:pt x="157099" y="191643"/>
                  </a:lnTo>
                  <a:lnTo>
                    <a:pt x="155448" y="189496"/>
                  </a:lnTo>
                  <a:lnTo>
                    <a:pt x="155562" y="189357"/>
                  </a:lnTo>
                  <a:lnTo>
                    <a:pt x="171018" y="189357"/>
                  </a:lnTo>
                  <a:lnTo>
                    <a:pt x="173088" y="221107"/>
                  </a:lnTo>
                  <a:lnTo>
                    <a:pt x="173088" y="124993"/>
                  </a:lnTo>
                  <a:lnTo>
                    <a:pt x="170268" y="100418"/>
                  </a:lnTo>
                  <a:lnTo>
                    <a:pt x="170268" y="177800"/>
                  </a:lnTo>
                  <a:lnTo>
                    <a:pt x="165811" y="177800"/>
                  </a:lnTo>
                  <a:lnTo>
                    <a:pt x="169976" y="173113"/>
                  </a:lnTo>
                  <a:lnTo>
                    <a:pt x="170268" y="177800"/>
                  </a:lnTo>
                  <a:lnTo>
                    <a:pt x="170268" y="100418"/>
                  </a:lnTo>
                  <a:lnTo>
                    <a:pt x="158750" y="0"/>
                  </a:lnTo>
                  <a:lnTo>
                    <a:pt x="169735" y="169532"/>
                  </a:lnTo>
                  <a:lnTo>
                    <a:pt x="165100" y="164312"/>
                  </a:lnTo>
                  <a:lnTo>
                    <a:pt x="165100" y="171450"/>
                  </a:lnTo>
                  <a:lnTo>
                    <a:pt x="159550" y="177800"/>
                  </a:lnTo>
                  <a:lnTo>
                    <a:pt x="150520" y="177800"/>
                  </a:lnTo>
                  <a:lnTo>
                    <a:pt x="147802" y="173951"/>
                  </a:lnTo>
                  <a:lnTo>
                    <a:pt x="147802" y="189357"/>
                  </a:lnTo>
                  <a:lnTo>
                    <a:pt x="137223" y="204800"/>
                  </a:lnTo>
                  <a:lnTo>
                    <a:pt x="138366" y="189357"/>
                  </a:lnTo>
                  <a:lnTo>
                    <a:pt x="147802" y="189357"/>
                  </a:lnTo>
                  <a:lnTo>
                    <a:pt x="147802" y="173951"/>
                  </a:lnTo>
                  <a:lnTo>
                    <a:pt x="146050" y="171450"/>
                  </a:lnTo>
                  <a:lnTo>
                    <a:pt x="154559" y="161036"/>
                  </a:lnTo>
                  <a:lnTo>
                    <a:pt x="165100" y="171450"/>
                  </a:lnTo>
                  <a:lnTo>
                    <a:pt x="165100" y="164312"/>
                  </a:lnTo>
                  <a:lnTo>
                    <a:pt x="162204" y="161036"/>
                  </a:lnTo>
                  <a:lnTo>
                    <a:pt x="154559" y="152400"/>
                  </a:lnTo>
                  <a:lnTo>
                    <a:pt x="139700" y="171450"/>
                  </a:lnTo>
                  <a:lnTo>
                    <a:pt x="144640" y="177800"/>
                  </a:lnTo>
                  <a:lnTo>
                    <a:pt x="139217" y="177800"/>
                  </a:lnTo>
                  <a:lnTo>
                    <a:pt x="152400" y="0"/>
                  </a:lnTo>
                  <a:lnTo>
                    <a:pt x="129070" y="177800"/>
                  </a:lnTo>
                  <a:lnTo>
                    <a:pt x="127558" y="177800"/>
                  </a:lnTo>
                  <a:lnTo>
                    <a:pt x="127558" y="189357"/>
                  </a:lnTo>
                  <a:lnTo>
                    <a:pt x="123901" y="217284"/>
                  </a:lnTo>
                  <a:lnTo>
                    <a:pt x="108585" y="210578"/>
                  </a:lnTo>
                  <a:lnTo>
                    <a:pt x="108585" y="204724"/>
                  </a:lnTo>
                  <a:lnTo>
                    <a:pt x="108585" y="189357"/>
                  </a:lnTo>
                  <a:lnTo>
                    <a:pt x="127558" y="189357"/>
                  </a:lnTo>
                  <a:lnTo>
                    <a:pt x="127558" y="177800"/>
                  </a:lnTo>
                  <a:lnTo>
                    <a:pt x="98171" y="177800"/>
                  </a:lnTo>
                  <a:lnTo>
                    <a:pt x="98171" y="189357"/>
                  </a:lnTo>
                  <a:lnTo>
                    <a:pt x="98171" y="204724"/>
                  </a:lnTo>
                  <a:lnTo>
                    <a:pt x="62738" y="189357"/>
                  </a:lnTo>
                  <a:lnTo>
                    <a:pt x="98171" y="189357"/>
                  </a:lnTo>
                  <a:lnTo>
                    <a:pt x="98171" y="177800"/>
                  </a:lnTo>
                  <a:lnTo>
                    <a:pt x="6350" y="177800"/>
                  </a:lnTo>
                  <a:lnTo>
                    <a:pt x="122453" y="228295"/>
                  </a:lnTo>
                  <a:lnTo>
                    <a:pt x="101600" y="387350"/>
                  </a:lnTo>
                  <a:lnTo>
                    <a:pt x="123698" y="387350"/>
                  </a:lnTo>
                  <a:lnTo>
                    <a:pt x="124206" y="380326"/>
                  </a:lnTo>
                  <a:lnTo>
                    <a:pt x="124714" y="381000"/>
                  </a:lnTo>
                  <a:lnTo>
                    <a:pt x="124714" y="375412"/>
                  </a:lnTo>
                  <a:lnTo>
                    <a:pt x="126746" y="375412"/>
                  </a:lnTo>
                  <a:lnTo>
                    <a:pt x="151384" y="343916"/>
                  </a:lnTo>
                  <a:lnTo>
                    <a:pt x="178054" y="375412"/>
                  </a:lnTo>
                  <a:lnTo>
                    <a:pt x="180086" y="375412"/>
                  </a:lnTo>
                  <a:lnTo>
                    <a:pt x="180086" y="381000"/>
                  </a:lnTo>
                  <a:lnTo>
                    <a:pt x="183197" y="376720"/>
                  </a:lnTo>
                  <a:lnTo>
                    <a:pt x="183896" y="387350"/>
                  </a:lnTo>
                  <a:lnTo>
                    <a:pt x="203200" y="387350"/>
                  </a:lnTo>
                  <a:lnTo>
                    <a:pt x="184810" y="227215"/>
                  </a:lnTo>
                  <a:lnTo>
                    <a:pt x="232143" y="206641"/>
                  </a:lnTo>
                  <a:lnTo>
                    <a:pt x="271868" y="189357"/>
                  </a:lnTo>
                  <a:lnTo>
                    <a:pt x="298450" y="177800"/>
                  </a:lnTo>
                  <a:close/>
                </a:path>
                <a:path w="304800" h="387350">
                  <a:moveTo>
                    <a:pt x="304800" y="214630"/>
                  </a:moveTo>
                  <a:lnTo>
                    <a:pt x="300736" y="212852"/>
                  </a:lnTo>
                  <a:lnTo>
                    <a:pt x="290703" y="212852"/>
                  </a:lnTo>
                  <a:lnTo>
                    <a:pt x="290703" y="196088"/>
                  </a:lnTo>
                  <a:lnTo>
                    <a:pt x="288798" y="192405"/>
                  </a:lnTo>
                  <a:lnTo>
                    <a:pt x="286766" y="190500"/>
                  </a:lnTo>
                  <a:lnTo>
                    <a:pt x="282702" y="192405"/>
                  </a:lnTo>
                  <a:lnTo>
                    <a:pt x="280797" y="196088"/>
                  </a:lnTo>
                  <a:lnTo>
                    <a:pt x="280797" y="212852"/>
                  </a:lnTo>
                  <a:lnTo>
                    <a:pt x="270764" y="212852"/>
                  </a:lnTo>
                  <a:lnTo>
                    <a:pt x="268732" y="214630"/>
                  </a:lnTo>
                  <a:lnTo>
                    <a:pt x="266700" y="218440"/>
                  </a:lnTo>
                  <a:lnTo>
                    <a:pt x="268732" y="222135"/>
                  </a:lnTo>
                  <a:lnTo>
                    <a:pt x="270764" y="223901"/>
                  </a:lnTo>
                  <a:lnTo>
                    <a:pt x="280797" y="223901"/>
                  </a:lnTo>
                  <a:lnTo>
                    <a:pt x="280797" y="233299"/>
                  </a:lnTo>
                  <a:lnTo>
                    <a:pt x="270764" y="233299"/>
                  </a:lnTo>
                  <a:lnTo>
                    <a:pt x="268732" y="235077"/>
                  </a:lnTo>
                  <a:lnTo>
                    <a:pt x="266700" y="238772"/>
                  </a:lnTo>
                  <a:lnTo>
                    <a:pt x="268732" y="242570"/>
                  </a:lnTo>
                  <a:lnTo>
                    <a:pt x="280797" y="242570"/>
                  </a:lnTo>
                  <a:lnTo>
                    <a:pt x="280797" y="251841"/>
                  </a:lnTo>
                  <a:lnTo>
                    <a:pt x="270764" y="251841"/>
                  </a:lnTo>
                  <a:lnTo>
                    <a:pt x="268732" y="253746"/>
                  </a:lnTo>
                  <a:lnTo>
                    <a:pt x="266700" y="257429"/>
                  </a:lnTo>
                  <a:lnTo>
                    <a:pt x="268732" y="261112"/>
                  </a:lnTo>
                  <a:lnTo>
                    <a:pt x="270764" y="263017"/>
                  </a:lnTo>
                  <a:lnTo>
                    <a:pt x="280797" y="263017"/>
                  </a:lnTo>
                  <a:lnTo>
                    <a:pt x="282702" y="266700"/>
                  </a:lnTo>
                  <a:lnTo>
                    <a:pt x="288798" y="266700"/>
                  </a:lnTo>
                  <a:lnTo>
                    <a:pt x="290703" y="263017"/>
                  </a:lnTo>
                  <a:lnTo>
                    <a:pt x="300736" y="263017"/>
                  </a:lnTo>
                  <a:lnTo>
                    <a:pt x="304800" y="261112"/>
                  </a:lnTo>
                  <a:lnTo>
                    <a:pt x="304800" y="253746"/>
                  </a:lnTo>
                  <a:lnTo>
                    <a:pt x="300736" y="251841"/>
                  </a:lnTo>
                  <a:lnTo>
                    <a:pt x="290703" y="251841"/>
                  </a:lnTo>
                  <a:lnTo>
                    <a:pt x="290703" y="242570"/>
                  </a:lnTo>
                  <a:lnTo>
                    <a:pt x="304800" y="242570"/>
                  </a:lnTo>
                  <a:lnTo>
                    <a:pt x="304800" y="235077"/>
                  </a:lnTo>
                  <a:lnTo>
                    <a:pt x="300736" y="233299"/>
                  </a:lnTo>
                  <a:lnTo>
                    <a:pt x="290703" y="233299"/>
                  </a:lnTo>
                  <a:lnTo>
                    <a:pt x="290703" y="223901"/>
                  </a:lnTo>
                  <a:lnTo>
                    <a:pt x="300736" y="223901"/>
                  </a:lnTo>
                  <a:lnTo>
                    <a:pt x="304800" y="222135"/>
                  </a:lnTo>
                  <a:lnTo>
                    <a:pt x="304800" y="2146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9400" y="4972050"/>
              <a:ext cx="196850" cy="177800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949700" y="1778000"/>
            <a:ext cx="476250" cy="482600"/>
            <a:chOff x="3949700" y="1778000"/>
            <a:chExt cx="476250" cy="482600"/>
          </a:xfrm>
        </p:grpSpPr>
        <p:sp>
          <p:nvSpPr>
            <p:cNvPr id="12" name="object 12"/>
            <p:cNvSpPr/>
            <p:nvPr/>
          </p:nvSpPr>
          <p:spPr>
            <a:xfrm>
              <a:off x="3949700" y="1778000"/>
              <a:ext cx="476250" cy="482600"/>
            </a:xfrm>
            <a:custGeom>
              <a:avLst/>
              <a:gdLst/>
              <a:ahLst/>
              <a:cxnLst/>
              <a:rect l="l" t="t" r="r" b="b"/>
              <a:pathLst>
                <a:path w="476250" h="482600">
                  <a:moveTo>
                    <a:pt x="238125" y="0"/>
                  </a:moveTo>
                  <a:lnTo>
                    <a:pt x="190117" y="4904"/>
                  </a:lnTo>
                  <a:lnTo>
                    <a:pt x="145411" y="18968"/>
                  </a:lnTo>
                  <a:lnTo>
                    <a:pt x="104961" y="41221"/>
                  </a:lnTo>
                  <a:lnTo>
                    <a:pt x="69723" y="70691"/>
                  </a:lnTo>
                  <a:lnTo>
                    <a:pt x="40652" y="106405"/>
                  </a:lnTo>
                  <a:lnTo>
                    <a:pt x="18704" y="147393"/>
                  </a:lnTo>
                  <a:lnTo>
                    <a:pt x="4835" y="192682"/>
                  </a:lnTo>
                  <a:lnTo>
                    <a:pt x="0" y="241300"/>
                  </a:lnTo>
                  <a:lnTo>
                    <a:pt x="4835" y="289917"/>
                  </a:lnTo>
                  <a:lnTo>
                    <a:pt x="18704" y="335206"/>
                  </a:lnTo>
                  <a:lnTo>
                    <a:pt x="40652" y="376194"/>
                  </a:lnTo>
                  <a:lnTo>
                    <a:pt x="69723" y="411908"/>
                  </a:lnTo>
                  <a:lnTo>
                    <a:pt x="104961" y="441378"/>
                  </a:lnTo>
                  <a:lnTo>
                    <a:pt x="145411" y="463631"/>
                  </a:lnTo>
                  <a:lnTo>
                    <a:pt x="190117" y="477695"/>
                  </a:lnTo>
                  <a:lnTo>
                    <a:pt x="238125" y="482600"/>
                  </a:lnTo>
                  <a:lnTo>
                    <a:pt x="286132" y="477695"/>
                  </a:lnTo>
                  <a:lnTo>
                    <a:pt x="330838" y="463631"/>
                  </a:lnTo>
                  <a:lnTo>
                    <a:pt x="371288" y="441378"/>
                  </a:lnTo>
                  <a:lnTo>
                    <a:pt x="406526" y="411908"/>
                  </a:lnTo>
                  <a:lnTo>
                    <a:pt x="435597" y="376194"/>
                  </a:lnTo>
                  <a:lnTo>
                    <a:pt x="457545" y="335206"/>
                  </a:lnTo>
                  <a:lnTo>
                    <a:pt x="471414" y="289917"/>
                  </a:lnTo>
                  <a:lnTo>
                    <a:pt x="476250" y="241300"/>
                  </a:lnTo>
                  <a:lnTo>
                    <a:pt x="471414" y="192682"/>
                  </a:lnTo>
                  <a:lnTo>
                    <a:pt x="457545" y="147393"/>
                  </a:lnTo>
                  <a:lnTo>
                    <a:pt x="435597" y="106405"/>
                  </a:lnTo>
                  <a:lnTo>
                    <a:pt x="406526" y="70691"/>
                  </a:lnTo>
                  <a:lnTo>
                    <a:pt x="371288" y="41221"/>
                  </a:lnTo>
                  <a:lnTo>
                    <a:pt x="330838" y="18968"/>
                  </a:lnTo>
                  <a:lnTo>
                    <a:pt x="286132" y="4904"/>
                  </a:lnTo>
                  <a:lnTo>
                    <a:pt x="238125" y="0"/>
                  </a:lnTo>
                  <a:close/>
                </a:path>
              </a:pathLst>
            </a:custGeom>
            <a:solidFill>
              <a:srgbClr val="333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83050" y="1873250"/>
              <a:ext cx="241300" cy="304800"/>
            </a:xfrm>
            <a:custGeom>
              <a:avLst/>
              <a:gdLst/>
              <a:ahLst/>
              <a:cxnLst/>
              <a:rect l="l" t="t" r="r" b="b"/>
              <a:pathLst>
                <a:path w="241300" h="304800">
                  <a:moveTo>
                    <a:pt x="160909" y="0"/>
                  </a:moveTo>
                  <a:lnTo>
                    <a:pt x="26797" y="0"/>
                  </a:lnTo>
                  <a:lnTo>
                    <a:pt x="21844" y="3810"/>
                  </a:lnTo>
                  <a:lnTo>
                    <a:pt x="15112" y="5079"/>
                  </a:lnTo>
                  <a:lnTo>
                    <a:pt x="10033" y="10160"/>
                  </a:lnTo>
                  <a:lnTo>
                    <a:pt x="6730" y="15239"/>
                  </a:lnTo>
                  <a:lnTo>
                    <a:pt x="3301" y="20320"/>
                  </a:lnTo>
                  <a:lnTo>
                    <a:pt x="0" y="34289"/>
                  </a:lnTo>
                  <a:lnTo>
                    <a:pt x="0" y="271779"/>
                  </a:lnTo>
                  <a:lnTo>
                    <a:pt x="3301" y="285750"/>
                  </a:lnTo>
                  <a:lnTo>
                    <a:pt x="6730" y="290829"/>
                  </a:lnTo>
                  <a:lnTo>
                    <a:pt x="10033" y="295910"/>
                  </a:lnTo>
                  <a:lnTo>
                    <a:pt x="15112" y="300989"/>
                  </a:lnTo>
                  <a:lnTo>
                    <a:pt x="21844" y="302260"/>
                  </a:lnTo>
                  <a:lnTo>
                    <a:pt x="26797" y="304800"/>
                  </a:lnTo>
                  <a:lnTo>
                    <a:pt x="154177" y="304800"/>
                  </a:lnTo>
                  <a:lnTo>
                    <a:pt x="162560" y="303529"/>
                  </a:lnTo>
                  <a:lnTo>
                    <a:pt x="169290" y="302260"/>
                  </a:lnTo>
                  <a:lnTo>
                    <a:pt x="175895" y="297179"/>
                  </a:lnTo>
                  <a:lnTo>
                    <a:pt x="180975" y="292100"/>
                  </a:lnTo>
                  <a:lnTo>
                    <a:pt x="167512" y="290829"/>
                  </a:lnTo>
                  <a:lnTo>
                    <a:pt x="155828" y="287020"/>
                  </a:lnTo>
                  <a:lnTo>
                    <a:pt x="88773" y="287020"/>
                  </a:lnTo>
                  <a:lnTo>
                    <a:pt x="82169" y="283210"/>
                  </a:lnTo>
                  <a:lnTo>
                    <a:pt x="78739" y="276860"/>
                  </a:lnTo>
                  <a:lnTo>
                    <a:pt x="77088" y="271779"/>
                  </a:lnTo>
                  <a:lnTo>
                    <a:pt x="78739" y="265429"/>
                  </a:lnTo>
                  <a:lnTo>
                    <a:pt x="82169" y="260350"/>
                  </a:lnTo>
                  <a:lnTo>
                    <a:pt x="88773" y="255270"/>
                  </a:lnTo>
                  <a:lnTo>
                    <a:pt x="113432" y="255270"/>
                  </a:lnTo>
                  <a:lnTo>
                    <a:pt x="92201" y="234950"/>
                  </a:lnTo>
                  <a:lnTo>
                    <a:pt x="33527" y="234950"/>
                  </a:lnTo>
                  <a:lnTo>
                    <a:pt x="30225" y="233679"/>
                  </a:lnTo>
                  <a:lnTo>
                    <a:pt x="28448" y="231139"/>
                  </a:lnTo>
                  <a:lnTo>
                    <a:pt x="26797" y="229870"/>
                  </a:lnTo>
                  <a:lnTo>
                    <a:pt x="25146" y="227329"/>
                  </a:lnTo>
                  <a:lnTo>
                    <a:pt x="25146" y="34289"/>
                  </a:lnTo>
                  <a:lnTo>
                    <a:pt x="26797" y="30479"/>
                  </a:lnTo>
                  <a:lnTo>
                    <a:pt x="28448" y="27939"/>
                  </a:lnTo>
                  <a:lnTo>
                    <a:pt x="30225" y="25400"/>
                  </a:lnTo>
                  <a:lnTo>
                    <a:pt x="187155" y="25400"/>
                  </a:lnTo>
                  <a:lnTo>
                    <a:pt x="186054" y="20320"/>
                  </a:lnTo>
                  <a:lnTo>
                    <a:pt x="182625" y="15239"/>
                  </a:lnTo>
                  <a:lnTo>
                    <a:pt x="179324" y="10160"/>
                  </a:lnTo>
                  <a:lnTo>
                    <a:pt x="174244" y="5079"/>
                  </a:lnTo>
                  <a:lnTo>
                    <a:pt x="167512" y="3810"/>
                  </a:lnTo>
                  <a:lnTo>
                    <a:pt x="160909" y="0"/>
                  </a:lnTo>
                  <a:close/>
                </a:path>
                <a:path w="241300" h="304800">
                  <a:moveTo>
                    <a:pt x="113432" y="255270"/>
                  </a:moveTo>
                  <a:lnTo>
                    <a:pt x="100584" y="255270"/>
                  </a:lnTo>
                  <a:lnTo>
                    <a:pt x="105537" y="260350"/>
                  </a:lnTo>
                  <a:lnTo>
                    <a:pt x="110616" y="265429"/>
                  </a:lnTo>
                  <a:lnTo>
                    <a:pt x="110616" y="276860"/>
                  </a:lnTo>
                  <a:lnTo>
                    <a:pt x="105537" y="283210"/>
                  </a:lnTo>
                  <a:lnTo>
                    <a:pt x="100584" y="287020"/>
                  </a:lnTo>
                  <a:lnTo>
                    <a:pt x="155828" y="287020"/>
                  </a:lnTo>
                  <a:lnTo>
                    <a:pt x="144145" y="281939"/>
                  </a:lnTo>
                  <a:lnTo>
                    <a:pt x="134112" y="275589"/>
                  </a:lnTo>
                  <a:lnTo>
                    <a:pt x="130683" y="271779"/>
                  </a:lnTo>
                  <a:lnTo>
                    <a:pt x="113432" y="255270"/>
                  </a:lnTo>
                  <a:close/>
                </a:path>
                <a:path w="241300" h="304800">
                  <a:moveTo>
                    <a:pt x="87122" y="172720"/>
                  </a:moveTo>
                  <a:lnTo>
                    <a:pt x="82169" y="175260"/>
                  </a:lnTo>
                  <a:lnTo>
                    <a:pt x="77088" y="177800"/>
                  </a:lnTo>
                  <a:lnTo>
                    <a:pt x="73787" y="182879"/>
                  </a:lnTo>
                  <a:lnTo>
                    <a:pt x="72009" y="187960"/>
                  </a:lnTo>
                  <a:lnTo>
                    <a:pt x="73787" y="195579"/>
                  </a:lnTo>
                  <a:lnTo>
                    <a:pt x="77088" y="199389"/>
                  </a:lnTo>
                  <a:lnTo>
                    <a:pt x="139064" y="261620"/>
                  </a:lnTo>
                  <a:lnTo>
                    <a:pt x="142494" y="262889"/>
                  </a:lnTo>
                  <a:lnTo>
                    <a:pt x="150875" y="270510"/>
                  </a:lnTo>
                  <a:lnTo>
                    <a:pt x="159130" y="275589"/>
                  </a:lnTo>
                  <a:lnTo>
                    <a:pt x="170941" y="276860"/>
                  </a:lnTo>
                  <a:lnTo>
                    <a:pt x="180975" y="278129"/>
                  </a:lnTo>
                  <a:lnTo>
                    <a:pt x="224536" y="261620"/>
                  </a:lnTo>
                  <a:lnTo>
                    <a:pt x="241300" y="218439"/>
                  </a:lnTo>
                  <a:lnTo>
                    <a:pt x="241300" y="199389"/>
                  </a:lnTo>
                  <a:lnTo>
                    <a:pt x="120650" y="199389"/>
                  </a:lnTo>
                  <a:lnTo>
                    <a:pt x="98805" y="177800"/>
                  </a:lnTo>
                  <a:lnTo>
                    <a:pt x="93852" y="175260"/>
                  </a:lnTo>
                  <a:lnTo>
                    <a:pt x="87122" y="172720"/>
                  </a:lnTo>
                  <a:close/>
                </a:path>
                <a:path w="241300" h="304800">
                  <a:moveTo>
                    <a:pt x="142494" y="83820"/>
                  </a:moveTo>
                  <a:lnTo>
                    <a:pt x="130683" y="83820"/>
                  </a:lnTo>
                  <a:lnTo>
                    <a:pt x="125729" y="87629"/>
                  </a:lnTo>
                  <a:lnTo>
                    <a:pt x="122300" y="92710"/>
                  </a:lnTo>
                  <a:lnTo>
                    <a:pt x="120650" y="99060"/>
                  </a:lnTo>
                  <a:lnTo>
                    <a:pt x="120650" y="199389"/>
                  </a:lnTo>
                  <a:lnTo>
                    <a:pt x="241300" y="199389"/>
                  </a:lnTo>
                  <a:lnTo>
                    <a:pt x="241300" y="167639"/>
                  </a:lnTo>
                  <a:lnTo>
                    <a:pt x="240639" y="165100"/>
                  </a:lnTo>
                  <a:lnTo>
                    <a:pt x="211200" y="165100"/>
                  </a:lnTo>
                  <a:lnTo>
                    <a:pt x="211200" y="160020"/>
                  </a:lnTo>
                  <a:lnTo>
                    <a:pt x="209867" y="156210"/>
                  </a:lnTo>
                  <a:lnTo>
                    <a:pt x="180975" y="156210"/>
                  </a:lnTo>
                  <a:lnTo>
                    <a:pt x="180975" y="152400"/>
                  </a:lnTo>
                  <a:lnTo>
                    <a:pt x="179984" y="148589"/>
                  </a:lnTo>
                  <a:lnTo>
                    <a:pt x="150875" y="148589"/>
                  </a:lnTo>
                  <a:lnTo>
                    <a:pt x="150875" y="92710"/>
                  </a:lnTo>
                  <a:lnTo>
                    <a:pt x="147447" y="87629"/>
                  </a:lnTo>
                  <a:lnTo>
                    <a:pt x="142494" y="83820"/>
                  </a:lnTo>
                  <a:close/>
                </a:path>
                <a:path w="241300" h="304800">
                  <a:moveTo>
                    <a:pt x="226187" y="152400"/>
                  </a:moveTo>
                  <a:lnTo>
                    <a:pt x="221234" y="152400"/>
                  </a:lnTo>
                  <a:lnTo>
                    <a:pt x="216153" y="156210"/>
                  </a:lnTo>
                  <a:lnTo>
                    <a:pt x="212851" y="160020"/>
                  </a:lnTo>
                  <a:lnTo>
                    <a:pt x="211200" y="165100"/>
                  </a:lnTo>
                  <a:lnTo>
                    <a:pt x="240639" y="165100"/>
                  </a:lnTo>
                  <a:lnTo>
                    <a:pt x="239649" y="161289"/>
                  </a:lnTo>
                  <a:lnTo>
                    <a:pt x="236220" y="157479"/>
                  </a:lnTo>
                  <a:lnTo>
                    <a:pt x="231266" y="154939"/>
                  </a:lnTo>
                  <a:lnTo>
                    <a:pt x="226187" y="152400"/>
                  </a:lnTo>
                  <a:close/>
                </a:path>
                <a:path w="241300" h="304800">
                  <a:moveTo>
                    <a:pt x="196087" y="144779"/>
                  </a:moveTo>
                  <a:lnTo>
                    <a:pt x="191008" y="146050"/>
                  </a:lnTo>
                  <a:lnTo>
                    <a:pt x="186054" y="148589"/>
                  </a:lnTo>
                  <a:lnTo>
                    <a:pt x="182625" y="151129"/>
                  </a:lnTo>
                  <a:lnTo>
                    <a:pt x="180975" y="156210"/>
                  </a:lnTo>
                  <a:lnTo>
                    <a:pt x="209867" y="156210"/>
                  </a:lnTo>
                  <a:lnTo>
                    <a:pt x="209423" y="154939"/>
                  </a:lnTo>
                  <a:lnTo>
                    <a:pt x="206121" y="149860"/>
                  </a:lnTo>
                  <a:lnTo>
                    <a:pt x="202819" y="146050"/>
                  </a:lnTo>
                  <a:lnTo>
                    <a:pt x="196087" y="144779"/>
                  </a:lnTo>
                  <a:close/>
                </a:path>
                <a:path w="241300" h="304800">
                  <a:moveTo>
                    <a:pt x="61975" y="124460"/>
                  </a:moveTo>
                  <a:lnTo>
                    <a:pt x="45212" y="124460"/>
                  </a:lnTo>
                  <a:lnTo>
                    <a:pt x="43561" y="125729"/>
                  </a:lnTo>
                  <a:lnTo>
                    <a:pt x="40259" y="133350"/>
                  </a:lnTo>
                  <a:lnTo>
                    <a:pt x="40259" y="143510"/>
                  </a:lnTo>
                  <a:lnTo>
                    <a:pt x="43561" y="148589"/>
                  </a:lnTo>
                  <a:lnTo>
                    <a:pt x="45212" y="149860"/>
                  </a:lnTo>
                  <a:lnTo>
                    <a:pt x="48640" y="151129"/>
                  </a:lnTo>
                  <a:lnTo>
                    <a:pt x="60325" y="151129"/>
                  </a:lnTo>
                  <a:lnTo>
                    <a:pt x="61975" y="149860"/>
                  </a:lnTo>
                  <a:lnTo>
                    <a:pt x="65404" y="148589"/>
                  </a:lnTo>
                  <a:lnTo>
                    <a:pt x="68707" y="143510"/>
                  </a:lnTo>
                  <a:lnTo>
                    <a:pt x="68707" y="133350"/>
                  </a:lnTo>
                  <a:lnTo>
                    <a:pt x="65404" y="125729"/>
                  </a:lnTo>
                  <a:lnTo>
                    <a:pt x="61975" y="124460"/>
                  </a:lnTo>
                  <a:close/>
                </a:path>
                <a:path w="241300" h="304800">
                  <a:moveTo>
                    <a:pt x="102235" y="124460"/>
                  </a:moveTo>
                  <a:lnTo>
                    <a:pt x="85471" y="124460"/>
                  </a:lnTo>
                  <a:lnTo>
                    <a:pt x="83820" y="125729"/>
                  </a:lnTo>
                  <a:lnTo>
                    <a:pt x="82169" y="129539"/>
                  </a:lnTo>
                  <a:lnTo>
                    <a:pt x="80390" y="133350"/>
                  </a:lnTo>
                  <a:lnTo>
                    <a:pt x="80390" y="143510"/>
                  </a:lnTo>
                  <a:lnTo>
                    <a:pt x="82169" y="146050"/>
                  </a:lnTo>
                  <a:lnTo>
                    <a:pt x="83820" y="148589"/>
                  </a:lnTo>
                  <a:lnTo>
                    <a:pt x="85471" y="149860"/>
                  </a:lnTo>
                  <a:lnTo>
                    <a:pt x="88773" y="151129"/>
                  </a:lnTo>
                  <a:lnTo>
                    <a:pt x="100584" y="151129"/>
                  </a:lnTo>
                  <a:lnTo>
                    <a:pt x="102235" y="149860"/>
                  </a:lnTo>
                  <a:lnTo>
                    <a:pt x="105537" y="148589"/>
                  </a:lnTo>
                  <a:lnTo>
                    <a:pt x="107187" y="146050"/>
                  </a:lnTo>
                  <a:lnTo>
                    <a:pt x="108965" y="143510"/>
                  </a:lnTo>
                  <a:lnTo>
                    <a:pt x="108965" y="133350"/>
                  </a:lnTo>
                  <a:lnTo>
                    <a:pt x="107187" y="129539"/>
                  </a:lnTo>
                  <a:lnTo>
                    <a:pt x="105537" y="125729"/>
                  </a:lnTo>
                  <a:lnTo>
                    <a:pt x="102235" y="124460"/>
                  </a:lnTo>
                  <a:close/>
                </a:path>
                <a:path w="241300" h="304800">
                  <a:moveTo>
                    <a:pt x="172592" y="138429"/>
                  </a:moveTo>
                  <a:lnTo>
                    <a:pt x="160909" y="138429"/>
                  </a:lnTo>
                  <a:lnTo>
                    <a:pt x="155828" y="140970"/>
                  </a:lnTo>
                  <a:lnTo>
                    <a:pt x="152526" y="144779"/>
                  </a:lnTo>
                  <a:lnTo>
                    <a:pt x="150875" y="148589"/>
                  </a:lnTo>
                  <a:lnTo>
                    <a:pt x="179984" y="148589"/>
                  </a:lnTo>
                  <a:lnTo>
                    <a:pt x="179324" y="146050"/>
                  </a:lnTo>
                  <a:lnTo>
                    <a:pt x="177673" y="140970"/>
                  </a:lnTo>
                  <a:lnTo>
                    <a:pt x="172592" y="138429"/>
                  </a:lnTo>
                  <a:close/>
                </a:path>
                <a:path w="241300" h="304800">
                  <a:moveTo>
                    <a:pt x="187155" y="25400"/>
                  </a:moveTo>
                  <a:lnTo>
                    <a:pt x="157479" y="25400"/>
                  </a:lnTo>
                  <a:lnTo>
                    <a:pt x="160909" y="27939"/>
                  </a:lnTo>
                  <a:lnTo>
                    <a:pt x="162560" y="30479"/>
                  </a:lnTo>
                  <a:lnTo>
                    <a:pt x="162560" y="124460"/>
                  </a:lnTo>
                  <a:lnTo>
                    <a:pt x="172592" y="124460"/>
                  </a:lnTo>
                  <a:lnTo>
                    <a:pt x="177673" y="125729"/>
                  </a:lnTo>
                  <a:lnTo>
                    <a:pt x="182625" y="129539"/>
                  </a:lnTo>
                  <a:lnTo>
                    <a:pt x="187705" y="133350"/>
                  </a:lnTo>
                  <a:lnTo>
                    <a:pt x="187705" y="27939"/>
                  </a:lnTo>
                  <a:lnTo>
                    <a:pt x="187155" y="25400"/>
                  </a:lnTo>
                  <a:close/>
                </a:path>
                <a:path w="241300" h="304800">
                  <a:moveTo>
                    <a:pt x="61975" y="83820"/>
                  </a:moveTo>
                  <a:lnTo>
                    <a:pt x="45212" y="83820"/>
                  </a:lnTo>
                  <a:lnTo>
                    <a:pt x="43561" y="86360"/>
                  </a:lnTo>
                  <a:lnTo>
                    <a:pt x="40259" y="92710"/>
                  </a:lnTo>
                  <a:lnTo>
                    <a:pt x="40259" y="102870"/>
                  </a:lnTo>
                  <a:lnTo>
                    <a:pt x="41910" y="106679"/>
                  </a:lnTo>
                  <a:lnTo>
                    <a:pt x="45212" y="109220"/>
                  </a:lnTo>
                  <a:lnTo>
                    <a:pt x="48640" y="110489"/>
                  </a:lnTo>
                  <a:lnTo>
                    <a:pt x="60325" y="110489"/>
                  </a:lnTo>
                  <a:lnTo>
                    <a:pt x="61975" y="109220"/>
                  </a:lnTo>
                  <a:lnTo>
                    <a:pt x="65404" y="107950"/>
                  </a:lnTo>
                  <a:lnTo>
                    <a:pt x="67055" y="106679"/>
                  </a:lnTo>
                  <a:lnTo>
                    <a:pt x="68707" y="102870"/>
                  </a:lnTo>
                  <a:lnTo>
                    <a:pt x="68707" y="92710"/>
                  </a:lnTo>
                  <a:lnTo>
                    <a:pt x="65404" y="86360"/>
                  </a:lnTo>
                  <a:lnTo>
                    <a:pt x="61975" y="83820"/>
                  </a:lnTo>
                  <a:close/>
                </a:path>
                <a:path w="241300" h="304800">
                  <a:moveTo>
                    <a:pt x="102235" y="83820"/>
                  </a:moveTo>
                  <a:lnTo>
                    <a:pt x="85471" y="83820"/>
                  </a:lnTo>
                  <a:lnTo>
                    <a:pt x="82169" y="88900"/>
                  </a:lnTo>
                  <a:lnTo>
                    <a:pt x="80390" y="92710"/>
                  </a:lnTo>
                  <a:lnTo>
                    <a:pt x="80390" y="102870"/>
                  </a:lnTo>
                  <a:lnTo>
                    <a:pt x="82169" y="106679"/>
                  </a:lnTo>
                  <a:lnTo>
                    <a:pt x="85471" y="109220"/>
                  </a:lnTo>
                  <a:lnTo>
                    <a:pt x="88773" y="110489"/>
                  </a:lnTo>
                  <a:lnTo>
                    <a:pt x="100584" y="110489"/>
                  </a:lnTo>
                  <a:lnTo>
                    <a:pt x="102235" y="109220"/>
                  </a:lnTo>
                  <a:lnTo>
                    <a:pt x="105537" y="107950"/>
                  </a:lnTo>
                  <a:lnTo>
                    <a:pt x="107187" y="106679"/>
                  </a:lnTo>
                  <a:lnTo>
                    <a:pt x="108965" y="102870"/>
                  </a:lnTo>
                  <a:lnTo>
                    <a:pt x="108965" y="92710"/>
                  </a:lnTo>
                  <a:lnTo>
                    <a:pt x="107187" y="88900"/>
                  </a:lnTo>
                  <a:lnTo>
                    <a:pt x="105537" y="86360"/>
                  </a:lnTo>
                  <a:lnTo>
                    <a:pt x="102235" y="83820"/>
                  </a:lnTo>
                  <a:close/>
                </a:path>
                <a:path w="241300" h="304800">
                  <a:moveTo>
                    <a:pt x="61975" y="44450"/>
                  </a:moveTo>
                  <a:lnTo>
                    <a:pt x="45212" y="44450"/>
                  </a:lnTo>
                  <a:lnTo>
                    <a:pt x="43561" y="45720"/>
                  </a:lnTo>
                  <a:lnTo>
                    <a:pt x="41910" y="49529"/>
                  </a:lnTo>
                  <a:lnTo>
                    <a:pt x="40259" y="52070"/>
                  </a:lnTo>
                  <a:lnTo>
                    <a:pt x="40259" y="62229"/>
                  </a:lnTo>
                  <a:lnTo>
                    <a:pt x="41910" y="66039"/>
                  </a:lnTo>
                  <a:lnTo>
                    <a:pt x="43561" y="67310"/>
                  </a:lnTo>
                  <a:lnTo>
                    <a:pt x="45212" y="69850"/>
                  </a:lnTo>
                  <a:lnTo>
                    <a:pt x="48640" y="71120"/>
                  </a:lnTo>
                  <a:lnTo>
                    <a:pt x="60325" y="71120"/>
                  </a:lnTo>
                  <a:lnTo>
                    <a:pt x="61975" y="69850"/>
                  </a:lnTo>
                  <a:lnTo>
                    <a:pt x="65404" y="67310"/>
                  </a:lnTo>
                  <a:lnTo>
                    <a:pt x="67055" y="66039"/>
                  </a:lnTo>
                  <a:lnTo>
                    <a:pt x="68707" y="62229"/>
                  </a:lnTo>
                  <a:lnTo>
                    <a:pt x="68707" y="52070"/>
                  </a:lnTo>
                  <a:lnTo>
                    <a:pt x="67055" y="49529"/>
                  </a:lnTo>
                  <a:lnTo>
                    <a:pt x="65404" y="45720"/>
                  </a:lnTo>
                  <a:lnTo>
                    <a:pt x="61975" y="44450"/>
                  </a:lnTo>
                  <a:close/>
                </a:path>
                <a:path w="241300" h="304800">
                  <a:moveTo>
                    <a:pt x="102235" y="44450"/>
                  </a:moveTo>
                  <a:lnTo>
                    <a:pt x="85471" y="44450"/>
                  </a:lnTo>
                  <a:lnTo>
                    <a:pt x="83820" y="45720"/>
                  </a:lnTo>
                  <a:lnTo>
                    <a:pt x="82169" y="49529"/>
                  </a:lnTo>
                  <a:lnTo>
                    <a:pt x="80390" y="52070"/>
                  </a:lnTo>
                  <a:lnTo>
                    <a:pt x="80390" y="62229"/>
                  </a:lnTo>
                  <a:lnTo>
                    <a:pt x="82169" y="66039"/>
                  </a:lnTo>
                  <a:lnTo>
                    <a:pt x="83820" y="67310"/>
                  </a:lnTo>
                  <a:lnTo>
                    <a:pt x="85471" y="69850"/>
                  </a:lnTo>
                  <a:lnTo>
                    <a:pt x="88773" y="71120"/>
                  </a:lnTo>
                  <a:lnTo>
                    <a:pt x="100584" y="71120"/>
                  </a:lnTo>
                  <a:lnTo>
                    <a:pt x="107187" y="66039"/>
                  </a:lnTo>
                  <a:lnTo>
                    <a:pt x="108965" y="62229"/>
                  </a:lnTo>
                  <a:lnTo>
                    <a:pt x="108965" y="52070"/>
                  </a:lnTo>
                  <a:lnTo>
                    <a:pt x="107187" y="49529"/>
                  </a:lnTo>
                  <a:lnTo>
                    <a:pt x="105537" y="45720"/>
                  </a:lnTo>
                  <a:lnTo>
                    <a:pt x="102235" y="44450"/>
                  </a:lnTo>
                  <a:close/>
                </a:path>
                <a:path w="241300" h="304800">
                  <a:moveTo>
                    <a:pt x="142494" y="44450"/>
                  </a:moveTo>
                  <a:lnTo>
                    <a:pt x="125729" y="44450"/>
                  </a:lnTo>
                  <a:lnTo>
                    <a:pt x="123951" y="45720"/>
                  </a:lnTo>
                  <a:lnTo>
                    <a:pt x="122300" y="49529"/>
                  </a:lnTo>
                  <a:lnTo>
                    <a:pt x="120650" y="52070"/>
                  </a:lnTo>
                  <a:lnTo>
                    <a:pt x="120650" y="62229"/>
                  </a:lnTo>
                  <a:lnTo>
                    <a:pt x="122300" y="66039"/>
                  </a:lnTo>
                  <a:lnTo>
                    <a:pt x="125729" y="69850"/>
                  </a:lnTo>
                  <a:lnTo>
                    <a:pt x="129032" y="71120"/>
                  </a:lnTo>
                  <a:lnTo>
                    <a:pt x="140715" y="71120"/>
                  </a:lnTo>
                  <a:lnTo>
                    <a:pt x="142494" y="69850"/>
                  </a:lnTo>
                  <a:lnTo>
                    <a:pt x="147447" y="66039"/>
                  </a:lnTo>
                  <a:lnTo>
                    <a:pt x="149098" y="62229"/>
                  </a:lnTo>
                  <a:lnTo>
                    <a:pt x="149098" y="52070"/>
                  </a:lnTo>
                  <a:lnTo>
                    <a:pt x="147447" y="49529"/>
                  </a:lnTo>
                  <a:lnTo>
                    <a:pt x="145796" y="45720"/>
                  </a:lnTo>
                  <a:lnTo>
                    <a:pt x="142494" y="444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340350" y="5692775"/>
            <a:ext cx="745490" cy="393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333E47"/>
                </a:solidFill>
                <a:latin typeface="Arial"/>
                <a:cs typeface="Arial"/>
              </a:rPr>
              <a:t>Csoporton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200" spc="15" dirty="0">
                <a:solidFill>
                  <a:srgbClr val="333E47"/>
                </a:solidFill>
                <a:latin typeface="Arial"/>
                <a:cs typeface="Arial"/>
              </a:rPr>
              <a:t>belül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10325" y="5692775"/>
            <a:ext cx="8210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333E47"/>
                </a:solidFill>
                <a:latin typeface="Arial"/>
                <a:cs typeface="Arial"/>
              </a:rPr>
              <a:t>B2G</a:t>
            </a:r>
            <a:r>
              <a:rPr sz="1200" spc="-4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200" spc="25" dirty="0">
                <a:solidFill>
                  <a:srgbClr val="333E47"/>
                </a:solidFill>
                <a:latin typeface="Arial"/>
                <a:cs typeface="Arial"/>
              </a:rPr>
              <a:t>kijelölt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85580" y="5692775"/>
            <a:ext cx="3003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333E47"/>
                </a:solidFill>
                <a:latin typeface="Arial"/>
                <a:cs typeface="Arial"/>
              </a:rPr>
              <a:t>B</a:t>
            </a:r>
            <a:r>
              <a:rPr sz="1200" spc="-20" dirty="0">
                <a:solidFill>
                  <a:srgbClr val="333E47"/>
                </a:solidFill>
                <a:latin typeface="Arial"/>
                <a:cs typeface="Arial"/>
              </a:rPr>
              <a:t>2</a:t>
            </a:r>
            <a:r>
              <a:rPr sz="1200" spc="-45" dirty="0">
                <a:solidFill>
                  <a:srgbClr val="333E47"/>
                </a:solidFill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207879" y="5692775"/>
            <a:ext cx="3111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333E47"/>
                </a:solidFill>
                <a:latin typeface="Arial"/>
                <a:cs typeface="Arial"/>
              </a:rPr>
              <a:t>B</a:t>
            </a:r>
            <a:r>
              <a:rPr sz="1200" spc="-20" dirty="0">
                <a:solidFill>
                  <a:srgbClr val="333E47"/>
                </a:solidFill>
                <a:latin typeface="Arial"/>
                <a:cs typeface="Arial"/>
              </a:rPr>
              <a:t>2C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53019" y="5692775"/>
            <a:ext cx="8007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333E47"/>
                </a:solidFill>
                <a:latin typeface="Arial"/>
                <a:cs typeface="Arial"/>
              </a:rPr>
              <a:t>B2G</a:t>
            </a:r>
            <a:r>
              <a:rPr sz="1200" spc="-3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333E47"/>
                </a:solidFill>
                <a:latin typeface="Arial"/>
                <a:cs typeface="Arial"/>
              </a:rPr>
              <a:t>egyéb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289550" y="1663700"/>
            <a:ext cx="5492750" cy="3994150"/>
            <a:chOff x="5289550" y="1663700"/>
            <a:chExt cx="5492750" cy="3994150"/>
          </a:xfrm>
        </p:grpSpPr>
        <p:sp>
          <p:nvSpPr>
            <p:cNvPr id="20" name="object 20"/>
            <p:cNvSpPr/>
            <p:nvPr/>
          </p:nvSpPr>
          <p:spPr>
            <a:xfrm>
              <a:off x="5305425" y="1679575"/>
              <a:ext cx="3149600" cy="2851150"/>
            </a:xfrm>
            <a:custGeom>
              <a:avLst/>
              <a:gdLst/>
              <a:ahLst/>
              <a:cxnLst/>
              <a:rect l="l" t="t" r="r" b="b"/>
              <a:pathLst>
                <a:path w="3149600" h="2851150">
                  <a:moveTo>
                    <a:pt x="1104900" y="2813050"/>
                  </a:moveTo>
                  <a:lnTo>
                    <a:pt x="1898650" y="2813050"/>
                  </a:lnTo>
                  <a:lnTo>
                    <a:pt x="1898650" y="0"/>
                  </a:lnTo>
                  <a:lnTo>
                    <a:pt x="1104900" y="0"/>
                  </a:lnTo>
                  <a:lnTo>
                    <a:pt x="1104900" y="2813050"/>
                  </a:lnTo>
                  <a:close/>
                </a:path>
                <a:path w="3149600" h="2851150">
                  <a:moveTo>
                    <a:pt x="0" y="2266950"/>
                  </a:moveTo>
                  <a:lnTo>
                    <a:pt x="800100" y="2266950"/>
                  </a:lnTo>
                  <a:lnTo>
                    <a:pt x="800100" y="0"/>
                  </a:lnTo>
                  <a:lnTo>
                    <a:pt x="0" y="0"/>
                  </a:lnTo>
                  <a:lnTo>
                    <a:pt x="0" y="2266950"/>
                  </a:lnTo>
                  <a:close/>
                </a:path>
                <a:path w="3149600" h="2851150">
                  <a:moveTo>
                    <a:pt x="2355850" y="2851150"/>
                  </a:moveTo>
                  <a:lnTo>
                    <a:pt x="3149600" y="2851150"/>
                  </a:lnTo>
                  <a:lnTo>
                    <a:pt x="3149600" y="0"/>
                  </a:lnTo>
                  <a:lnTo>
                    <a:pt x="2355850" y="0"/>
                  </a:lnTo>
                  <a:lnTo>
                    <a:pt x="2355850" y="2851150"/>
                  </a:lnTo>
                  <a:close/>
                </a:path>
              </a:pathLst>
            </a:custGeom>
            <a:ln w="31750">
              <a:solidFill>
                <a:srgbClr val="333E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67625" y="1679575"/>
              <a:ext cx="3098800" cy="3962400"/>
            </a:xfrm>
            <a:custGeom>
              <a:avLst/>
              <a:gdLst/>
              <a:ahLst/>
              <a:cxnLst/>
              <a:rect l="l" t="t" r="r" b="b"/>
              <a:pathLst>
                <a:path w="3098800" h="3962400">
                  <a:moveTo>
                    <a:pt x="2279650" y="2851150"/>
                  </a:moveTo>
                  <a:lnTo>
                    <a:pt x="3079750" y="2851150"/>
                  </a:lnTo>
                  <a:lnTo>
                    <a:pt x="3079750" y="0"/>
                  </a:lnTo>
                  <a:lnTo>
                    <a:pt x="2279650" y="0"/>
                  </a:lnTo>
                  <a:lnTo>
                    <a:pt x="2279650" y="2851150"/>
                  </a:lnTo>
                  <a:close/>
                </a:path>
                <a:path w="3098800" h="3962400">
                  <a:moveTo>
                    <a:pt x="2298700" y="3956050"/>
                  </a:moveTo>
                  <a:lnTo>
                    <a:pt x="3098800" y="3956050"/>
                  </a:lnTo>
                  <a:lnTo>
                    <a:pt x="3098800" y="2927350"/>
                  </a:lnTo>
                  <a:lnTo>
                    <a:pt x="2298700" y="2927350"/>
                  </a:lnTo>
                  <a:lnTo>
                    <a:pt x="2298700" y="3956050"/>
                  </a:lnTo>
                  <a:close/>
                </a:path>
                <a:path w="3098800" h="3962400">
                  <a:moveTo>
                    <a:pt x="0" y="3962400"/>
                  </a:moveTo>
                  <a:lnTo>
                    <a:pt x="1974850" y="3962400"/>
                  </a:lnTo>
                  <a:lnTo>
                    <a:pt x="1974850" y="2933700"/>
                  </a:lnTo>
                  <a:lnTo>
                    <a:pt x="0" y="2933700"/>
                  </a:lnTo>
                  <a:lnTo>
                    <a:pt x="0" y="3962400"/>
                  </a:lnTo>
                  <a:close/>
                </a:path>
              </a:pathLst>
            </a:custGeom>
            <a:ln w="31750">
              <a:solidFill>
                <a:srgbClr val="333E47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699890" y="2332291"/>
            <a:ext cx="9398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solidFill>
                  <a:srgbClr val="333E47"/>
                </a:solidFill>
                <a:latin typeface="Arial"/>
                <a:cs typeface="Arial"/>
              </a:rPr>
              <a:t>A</a:t>
            </a:r>
            <a:r>
              <a:rPr sz="1200" spc="25" dirty="0">
                <a:solidFill>
                  <a:srgbClr val="333E47"/>
                </a:solidFill>
                <a:latin typeface="Arial"/>
                <a:cs typeface="Arial"/>
              </a:rPr>
              <a:t>l</a:t>
            </a:r>
            <a:r>
              <a:rPr sz="1200" spc="-20" dirty="0">
                <a:solidFill>
                  <a:srgbClr val="333E47"/>
                </a:solidFill>
                <a:latin typeface="Arial"/>
                <a:cs typeface="Arial"/>
              </a:rPr>
              <a:t>k</a:t>
            </a:r>
            <a:r>
              <a:rPr sz="1200" spc="-55" dirty="0">
                <a:solidFill>
                  <a:srgbClr val="333E47"/>
                </a:solidFill>
                <a:latin typeface="Arial"/>
                <a:cs typeface="Arial"/>
              </a:rPr>
              <a:t>a</a:t>
            </a:r>
            <a:r>
              <a:rPr sz="1200" spc="25" dirty="0">
                <a:solidFill>
                  <a:srgbClr val="333E47"/>
                </a:solidFill>
                <a:latin typeface="Arial"/>
                <a:cs typeface="Arial"/>
              </a:rPr>
              <a:t>l</a:t>
            </a:r>
            <a:r>
              <a:rPr sz="1200" spc="-5" dirty="0">
                <a:solidFill>
                  <a:srgbClr val="333E47"/>
                </a:solidFill>
                <a:latin typeface="Arial"/>
                <a:cs typeface="Arial"/>
              </a:rPr>
              <a:t>m</a:t>
            </a:r>
            <a:r>
              <a:rPr sz="1200" spc="-70" dirty="0">
                <a:solidFill>
                  <a:srgbClr val="333E47"/>
                </a:solidFill>
                <a:latin typeface="Arial"/>
                <a:cs typeface="Arial"/>
              </a:rPr>
              <a:t>a</a:t>
            </a:r>
            <a:r>
              <a:rPr sz="1200" spc="-60" dirty="0">
                <a:solidFill>
                  <a:srgbClr val="333E47"/>
                </a:solidFill>
                <a:latin typeface="Arial"/>
                <a:cs typeface="Arial"/>
              </a:rPr>
              <a:t>z</a:t>
            </a:r>
            <a:r>
              <a:rPr sz="1200" spc="-70" dirty="0">
                <a:solidFill>
                  <a:srgbClr val="333E47"/>
                </a:solidFill>
                <a:latin typeface="Arial"/>
                <a:cs typeface="Arial"/>
              </a:rPr>
              <a:t>á</a:t>
            </a:r>
            <a:r>
              <a:rPr sz="1200" spc="-105" dirty="0">
                <a:solidFill>
                  <a:srgbClr val="333E47"/>
                </a:solidFill>
                <a:latin typeface="Arial"/>
                <a:cs typeface="Arial"/>
              </a:rPr>
              <a:t>s</a:t>
            </a:r>
            <a:r>
              <a:rPr sz="1200" spc="30" dirty="0">
                <a:solidFill>
                  <a:srgbClr val="333E47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333E47"/>
                </a:solidFill>
                <a:latin typeface="Arial"/>
                <a:cs typeface="Arial"/>
              </a:rPr>
              <a:t>k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01339" y="4279645"/>
            <a:ext cx="1130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333E47"/>
                </a:solidFill>
                <a:latin typeface="Arial"/>
                <a:cs typeface="Arial"/>
              </a:rPr>
              <a:t>Alapszolgáltatás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35451" y="5439727"/>
            <a:ext cx="911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333E47"/>
                </a:solidFill>
                <a:latin typeface="Arial"/>
                <a:cs typeface="Arial"/>
              </a:rPr>
              <a:t>Infrastruktúra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193800" y="1676400"/>
            <a:ext cx="9480550" cy="3981450"/>
            <a:chOff x="1193800" y="1676400"/>
            <a:chExt cx="9480550" cy="3981450"/>
          </a:xfrm>
        </p:grpSpPr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53350" y="3365500"/>
              <a:ext cx="622300" cy="1778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59700" y="1854200"/>
              <a:ext cx="628650" cy="38100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848725" y="1692275"/>
              <a:ext cx="793750" cy="2851150"/>
            </a:xfrm>
            <a:custGeom>
              <a:avLst/>
              <a:gdLst/>
              <a:ahLst/>
              <a:cxnLst/>
              <a:rect l="l" t="t" r="r" b="b"/>
              <a:pathLst>
                <a:path w="793750" h="2851150">
                  <a:moveTo>
                    <a:pt x="0" y="2851150"/>
                  </a:moveTo>
                  <a:lnTo>
                    <a:pt x="793750" y="2851150"/>
                  </a:lnTo>
                  <a:lnTo>
                    <a:pt x="793750" y="0"/>
                  </a:lnTo>
                  <a:lnTo>
                    <a:pt x="0" y="0"/>
                  </a:lnTo>
                  <a:lnTo>
                    <a:pt x="0" y="2851150"/>
                  </a:lnTo>
                  <a:close/>
                </a:path>
              </a:pathLst>
            </a:custGeom>
            <a:ln w="31750">
              <a:solidFill>
                <a:srgbClr val="333E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40800" y="3371850"/>
              <a:ext cx="622300" cy="1778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47150" y="1866900"/>
              <a:ext cx="628650" cy="3810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52050" y="2952750"/>
              <a:ext cx="622300" cy="38735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466214" y="4856683"/>
              <a:ext cx="501650" cy="501015"/>
            </a:xfrm>
            <a:custGeom>
              <a:avLst/>
              <a:gdLst/>
              <a:ahLst/>
              <a:cxnLst/>
              <a:rect l="l" t="t" r="r" b="b"/>
              <a:pathLst>
                <a:path w="501650" h="501014">
                  <a:moveTo>
                    <a:pt x="501116" y="0"/>
                  </a:moveTo>
                  <a:lnTo>
                    <a:pt x="0" y="0"/>
                  </a:lnTo>
                  <a:lnTo>
                    <a:pt x="0" y="429056"/>
                  </a:lnTo>
                  <a:lnTo>
                    <a:pt x="0" y="500951"/>
                  </a:lnTo>
                  <a:lnTo>
                    <a:pt x="501116" y="500951"/>
                  </a:lnTo>
                  <a:lnTo>
                    <a:pt x="501116" y="429056"/>
                  </a:lnTo>
                  <a:lnTo>
                    <a:pt x="501116" y="0"/>
                  </a:lnTo>
                  <a:close/>
                </a:path>
              </a:pathLst>
            </a:custGeom>
            <a:solidFill>
              <a:srgbClr val="1E25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394700" y="5143500"/>
              <a:ext cx="286385" cy="285750"/>
            </a:xfrm>
            <a:custGeom>
              <a:avLst/>
              <a:gdLst/>
              <a:ahLst/>
              <a:cxnLst/>
              <a:rect l="l" t="t" r="r" b="b"/>
              <a:pathLst>
                <a:path w="286384" h="285750">
                  <a:moveTo>
                    <a:pt x="286232" y="142240"/>
                  </a:moveTo>
                  <a:lnTo>
                    <a:pt x="143040" y="142240"/>
                  </a:lnTo>
                  <a:lnTo>
                    <a:pt x="143040" y="0"/>
                  </a:lnTo>
                  <a:lnTo>
                    <a:pt x="0" y="0"/>
                  </a:lnTo>
                  <a:lnTo>
                    <a:pt x="0" y="142240"/>
                  </a:lnTo>
                  <a:lnTo>
                    <a:pt x="0" y="285750"/>
                  </a:lnTo>
                  <a:lnTo>
                    <a:pt x="286232" y="285750"/>
                  </a:lnTo>
                  <a:lnTo>
                    <a:pt x="286232" y="142240"/>
                  </a:lnTo>
                  <a:close/>
                </a:path>
              </a:pathLst>
            </a:custGeom>
            <a:solidFill>
              <a:srgbClr val="30A8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423792" y="5171546"/>
              <a:ext cx="85090" cy="86360"/>
            </a:xfrm>
            <a:custGeom>
              <a:avLst/>
              <a:gdLst/>
              <a:ahLst/>
              <a:cxnLst/>
              <a:rect l="l" t="t" r="r" b="b"/>
              <a:pathLst>
                <a:path w="85090" h="86360">
                  <a:moveTo>
                    <a:pt x="80613" y="0"/>
                  </a:moveTo>
                  <a:lnTo>
                    <a:pt x="69701" y="0"/>
                  </a:lnTo>
                  <a:lnTo>
                    <a:pt x="66974" y="1514"/>
                  </a:lnTo>
                  <a:lnTo>
                    <a:pt x="42428" y="41529"/>
                  </a:lnTo>
                  <a:lnTo>
                    <a:pt x="19849" y="4847"/>
                  </a:lnTo>
                  <a:lnTo>
                    <a:pt x="18183" y="1979"/>
                  </a:lnTo>
                  <a:lnTo>
                    <a:pt x="15456" y="0"/>
                  </a:lnTo>
                  <a:lnTo>
                    <a:pt x="4241" y="0"/>
                  </a:lnTo>
                  <a:lnTo>
                    <a:pt x="0" y="4100"/>
                  </a:lnTo>
                  <a:lnTo>
                    <a:pt x="0" y="9251"/>
                  </a:lnTo>
                  <a:lnTo>
                    <a:pt x="0" y="81829"/>
                  </a:lnTo>
                  <a:lnTo>
                    <a:pt x="4090" y="85921"/>
                  </a:lnTo>
                  <a:lnTo>
                    <a:pt x="14244" y="85921"/>
                  </a:lnTo>
                  <a:lnTo>
                    <a:pt x="18334" y="81829"/>
                  </a:lnTo>
                  <a:lnTo>
                    <a:pt x="18334" y="34702"/>
                  </a:lnTo>
                  <a:lnTo>
                    <a:pt x="34397" y="59555"/>
                  </a:lnTo>
                  <a:lnTo>
                    <a:pt x="36366" y="62434"/>
                  </a:lnTo>
                  <a:lnTo>
                    <a:pt x="38790" y="64254"/>
                  </a:lnTo>
                  <a:lnTo>
                    <a:pt x="45610" y="64254"/>
                  </a:lnTo>
                  <a:lnTo>
                    <a:pt x="48034" y="62434"/>
                  </a:lnTo>
                  <a:lnTo>
                    <a:pt x="49851" y="59555"/>
                  </a:lnTo>
                  <a:lnTo>
                    <a:pt x="66217" y="34258"/>
                  </a:lnTo>
                  <a:lnTo>
                    <a:pt x="66217" y="81678"/>
                  </a:lnTo>
                  <a:lnTo>
                    <a:pt x="70307" y="85921"/>
                  </a:lnTo>
                  <a:lnTo>
                    <a:pt x="80613" y="85921"/>
                  </a:lnTo>
                  <a:lnTo>
                    <a:pt x="84703" y="81829"/>
                  </a:lnTo>
                  <a:lnTo>
                    <a:pt x="84703" y="4100"/>
                  </a:lnTo>
                  <a:lnTo>
                    <a:pt x="8061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26822" y="5314746"/>
              <a:ext cx="78795" cy="8591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66986" y="5314746"/>
              <a:ext cx="84710" cy="8591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18818" y="4922589"/>
              <a:ext cx="188641" cy="8516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0129914" y="4863033"/>
              <a:ext cx="501650" cy="501015"/>
            </a:xfrm>
            <a:custGeom>
              <a:avLst/>
              <a:gdLst/>
              <a:ahLst/>
              <a:cxnLst/>
              <a:rect l="l" t="t" r="r" b="b"/>
              <a:pathLst>
                <a:path w="501650" h="501014">
                  <a:moveTo>
                    <a:pt x="501116" y="0"/>
                  </a:moveTo>
                  <a:lnTo>
                    <a:pt x="0" y="0"/>
                  </a:lnTo>
                  <a:lnTo>
                    <a:pt x="0" y="429056"/>
                  </a:lnTo>
                  <a:lnTo>
                    <a:pt x="0" y="500951"/>
                  </a:lnTo>
                  <a:lnTo>
                    <a:pt x="501116" y="500951"/>
                  </a:lnTo>
                  <a:lnTo>
                    <a:pt x="501116" y="429056"/>
                  </a:lnTo>
                  <a:lnTo>
                    <a:pt x="501116" y="0"/>
                  </a:lnTo>
                  <a:close/>
                </a:path>
              </a:pathLst>
            </a:custGeom>
            <a:solidFill>
              <a:srgbClr val="1E25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058400" y="5149850"/>
              <a:ext cx="286385" cy="285750"/>
            </a:xfrm>
            <a:custGeom>
              <a:avLst/>
              <a:gdLst/>
              <a:ahLst/>
              <a:cxnLst/>
              <a:rect l="l" t="t" r="r" b="b"/>
              <a:pathLst>
                <a:path w="286384" h="285750">
                  <a:moveTo>
                    <a:pt x="286232" y="142240"/>
                  </a:moveTo>
                  <a:lnTo>
                    <a:pt x="143040" y="142240"/>
                  </a:lnTo>
                  <a:lnTo>
                    <a:pt x="143040" y="0"/>
                  </a:lnTo>
                  <a:lnTo>
                    <a:pt x="0" y="0"/>
                  </a:lnTo>
                  <a:lnTo>
                    <a:pt x="0" y="142240"/>
                  </a:lnTo>
                  <a:lnTo>
                    <a:pt x="0" y="285750"/>
                  </a:lnTo>
                  <a:lnTo>
                    <a:pt x="286232" y="285750"/>
                  </a:lnTo>
                  <a:lnTo>
                    <a:pt x="286232" y="142240"/>
                  </a:lnTo>
                  <a:close/>
                </a:path>
              </a:pathLst>
            </a:custGeom>
            <a:solidFill>
              <a:srgbClr val="30A8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087492" y="5177896"/>
              <a:ext cx="85090" cy="86360"/>
            </a:xfrm>
            <a:custGeom>
              <a:avLst/>
              <a:gdLst/>
              <a:ahLst/>
              <a:cxnLst/>
              <a:rect l="l" t="t" r="r" b="b"/>
              <a:pathLst>
                <a:path w="85090" h="86360">
                  <a:moveTo>
                    <a:pt x="80613" y="0"/>
                  </a:moveTo>
                  <a:lnTo>
                    <a:pt x="69701" y="0"/>
                  </a:lnTo>
                  <a:lnTo>
                    <a:pt x="66974" y="1514"/>
                  </a:lnTo>
                  <a:lnTo>
                    <a:pt x="42428" y="41529"/>
                  </a:lnTo>
                  <a:lnTo>
                    <a:pt x="19849" y="4847"/>
                  </a:lnTo>
                  <a:lnTo>
                    <a:pt x="18183" y="1979"/>
                  </a:lnTo>
                  <a:lnTo>
                    <a:pt x="15456" y="0"/>
                  </a:lnTo>
                  <a:lnTo>
                    <a:pt x="4241" y="0"/>
                  </a:lnTo>
                  <a:lnTo>
                    <a:pt x="0" y="4100"/>
                  </a:lnTo>
                  <a:lnTo>
                    <a:pt x="0" y="9251"/>
                  </a:lnTo>
                  <a:lnTo>
                    <a:pt x="0" y="81829"/>
                  </a:lnTo>
                  <a:lnTo>
                    <a:pt x="4090" y="85921"/>
                  </a:lnTo>
                  <a:lnTo>
                    <a:pt x="14244" y="85921"/>
                  </a:lnTo>
                  <a:lnTo>
                    <a:pt x="18334" y="81829"/>
                  </a:lnTo>
                  <a:lnTo>
                    <a:pt x="18334" y="34702"/>
                  </a:lnTo>
                  <a:lnTo>
                    <a:pt x="34397" y="59555"/>
                  </a:lnTo>
                  <a:lnTo>
                    <a:pt x="36366" y="62434"/>
                  </a:lnTo>
                  <a:lnTo>
                    <a:pt x="38790" y="64254"/>
                  </a:lnTo>
                  <a:lnTo>
                    <a:pt x="45610" y="64254"/>
                  </a:lnTo>
                  <a:lnTo>
                    <a:pt x="48034" y="62434"/>
                  </a:lnTo>
                  <a:lnTo>
                    <a:pt x="49851" y="59555"/>
                  </a:lnTo>
                  <a:lnTo>
                    <a:pt x="66217" y="34258"/>
                  </a:lnTo>
                  <a:lnTo>
                    <a:pt x="66217" y="81678"/>
                  </a:lnTo>
                  <a:lnTo>
                    <a:pt x="70307" y="85921"/>
                  </a:lnTo>
                  <a:lnTo>
                    <a:pt x="80613" y="85921"/>
                  </a:lnTo>
                  <a:lnTo>
                    <a:pt x="84703" y="81829"/>
                  </a:lnTo>
                  <a:lnTo>
                    <a:pt x="84703" y="4100"/>
                  </a:lnTo>
                  <a:lnTo>
                    <a:pt x="8061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90522" y="5321096"/>
              <a:ext cx="78795" cy="8591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30686" y="5321096"/>
              <a:ext cx="84710" cy="8591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82518" y="4928939"/>
              <a:ext cx="188641" cy="8516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305425" y="4016375"/>
              <a:ext cx="1924050" cy="1625600"/>
            </a:xfrm>
            <a:custGeom>
              <a:avLst/>
              <a:gdLst/>
              <a:ahLst/>
              <a:cxnLst/>
              <a:rect l="l" t="t" r="r" b="b"/>
              <a:pathLst>
                <a:path w="1924050" h="1625600">
                  <a:moveTo>
                    <a:pt x="0" y="0"/>
                  </a:moveTo>
                  <a:lnTo>
                    <a:pt x="789304" y="0"/>
                  </a:lnTo>
                  <a:lnTo>
                    <a:pt x="789304" y="602107"/>
                  </a:lnTo>
                  <a:lnTo>
                    <a:pt x="1924050" y="602107"/>
                  </a:lnTo>
                  <a:lnTo>
                    <a:pt x="1924050" y="1625600"/>
                  </a:lnTo>
                  <a:lnTo>
                    <a:pt x="0" y="1625600"/>
                  </a:lnTo>
                  <a:lnTo>
                    <a:pt x="0" y="0"/>
                  </a:lnTo>
                  <a:close/>
                </a:path>
              </a:pathLst>
            </a:custGeom>
            <a:ln w="31750">
              <a:solidFill>
                <a:srgbClr val="333E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034163" y="4850333"/>
              <a:ext cx="501650" cy="501015"/>
            </a:xfrm>
            <a:custGeom>
              <a:avLst/>
              <a:gdLst/>
              <a:ahLst/>
              <a:cxnLst/>
              <a:rect l="l" t="t" r="r" b="b"/>
              <a:pathLst>
                <a:path w="501650" h="501014">
                  <a:moveTo>
                    <a:pt x="501116" y="0"/>
                  </a:moveTo>
                  <a:lnTo>
                    <a:pt x="0" y="0"/>
                  </a:lnTo>
                  <a:lnTo>
                    <a:pt x="0" y="429056"/>
                  </a:lnTo>
                  <a:lnTo>
                    <a:pt x="0" y="500951"/>
                  </a:lnTo>
                  <a:lnTo>
                    <a:pt x="501116" y="500951"/>
                  </a:lnTo>
                  <a:lnTo>
                    <a:pt x="501116" y="429056"/>
                  </a:lnTo>
                  <a:lnTo>
                    <a:pt x="501116" y="0"/>
                  </a:lnTo>
                  <a:close/>
                </a:path>
              </a:pathLst>
            </a:custGeom>
            <a:solidFill>
              <a:srgbClr val="1E25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962650" y="5137150"/>
              <a:ext cx="286385" cy="285750"/>
            </a:xfrm>
            <a:custGeom>
              <a:avLst/>
              <a:gdLst/>
              <a:ahLst/>
              <a:cxnLst/>
              <a:rect l="l" t="t" r="r" b="b"/>
              <a:pathLst>
                <a:path w="286385" h="285750">
                  <a:moveTo>
                    <a:pt x="286232" y="142240"/>
                  </a:moveTo>
                  <a:lnTo>
                    <a:pt x="143040" y="142240"/>
                  </a:lnTo>
                  <a:lnTo>
                    <a:pt x="143040" y="0"/>
                  </a:lnTo>
                  <a:lnTo>
                    <a:pt x="0" y="0"/>
                  </a:lnTo>
                  <a:lnTo>
                    <a:pt x="0" y="142240"/>
                  </a:lnTo>
                  <a:lnTo>
                    <a:pt x="0" y="285750"/>
                  </a:lnTo>
                  <a:lnTo>
                    <a:pt x="286232" y="285750"/>
                  </a:lnTo>
                  <a:lnTo>
                    <a:pt x="286232" y="142240"/>
                  </a:lnTo>
                  <a:close/>
                </a:path>
              </a:pathLst>
            </a:custGeom>
            <a:solidFill>
              <a:srgbClr val="30A8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991743" y="5165196"/>
              <a:ext cx="85090" cy="86360"/>
            </a:xfrm>
            <a:custGeom>
              <a:avLst/>
              <a:gdLst/>
              <a:ahLst/>
              <a:cxnLst/>
              <a:rect l="l" t="t" r="r" b="b"/>
              <a:pathLst>
                <a:path w="85089" h="86360">
                  <a:moveTo>
                    <a:pt x="80613" y="0"/>
                  </a:moveTo>
                  <a:lnTo>
                    <a:pt x="69701" y="0"/>
                  </a:lnTo>
                  <a:lnTo>
                    <a:pt x="66974" y="1514"/>
                  </a:lnTo>
                  <a:lnTo>
                    <a:pt x="42428" y="41529"/>
                  </a:lnTo>
                  <a:lnTo>
                    <a:pt x="19849" y="4847"/>
                  </a:lnTo>
                  <a:lnTo>
                    <a:pt x="18183" y="1979"/>
                  </a:lnTo>
                  <a:lnTo>
                    <a:pt x="15456" y="0"/>
                  </a:lnTo>
                  <a:lnTo>
                    <a:pt x="4241" y="0"/>
                  </a:lnTo>
                  <a:lnTo>
                    <a:pt x="0" y="4100"/>
                  </a:lnTo>
                  <a:lnTo>
                    <a:pt x="0" y="9251"/>
                  </a:lnTo>
                  <a:lnTo>
                    <a:pt x="0" y="81829"/>
                  </a:lnTo>
                  <a:lnTo>
                    <a:pt x="4090" y="85921"/>
                  </a:lnTo>
                  <a:lnTo>
                    <a:pt x="14244" y="85921"/>
                  </a:lnTo>
                  <a:lnTo>
                    <a:pt x="18334" y="81829"/>
                  </a:lnTo>
                  <a:lnTo>
                    <a:pt x="18334" y="34702"/>
                  </a:lnTo>
                  <a:lnTo>
                    <a:pt x="34397" y="59555"/>
                  </a:lnTo>
                  <a:lnTo>
                    <a:pt x="36366" y="62434"/>
                  </a:lnTo>
                  <a:lnTo>
                    <a:pt x="38790" y="64254"/>
                  </a:lnTo>
                  <a:lnTo>
                    <a:pt x="45610" y="64254"/>
                  </a:lnTo>
                  <a:lnTo>
                    <a:pt x="48034" y="62434"/>
                  </a:lnTo>
                  <a:lnTo>
                    <a:pt x="49851" y="59555"/>
                  </a:lnTo>
                  <a:lnTo>
                    <a:pt x="66217" y="34258"/>
                  </a:lnTo>
                  <a:lnTo>
                    <a:pt x="66217" y="81678"/>
                  </a:lnTo>
                  <a:lnTo>
                    <a:pt x="70307" y="85921"/>
                  </a:lnTo>
                  <a:lnTo>
                    <a:pt x="80613" y="85921"/>
                  </a:lnTo>
                  <a:lnTo>
                    <a:pt x="84703" y="81829"/>
                  </a:lnTo>
                  <a:lnTo>
                    <a:pt x="84703" y="4100"/>
                  </a:lnTo>
                  <a:lnTo>
                    <a:pt x="8061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94772" y="5308396"/>
              <a:ext cx="78795" cy="8591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34936" y="5308396"/>
              <a:ext cx="84710" cy="8591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86768" y="4916239"/>
              <a:ext cx="188641" cy="8516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96735" y="3447211"/>
              <a:ext cx="860933" cy="8525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06006" y="2111082"/>
              <a:ext cx="637743" cy="65383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04000" y="2965450"/>
              <a:ext cx="438150" cy="438150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2108200" y="1701800"/>
              <a:ext cx="241300" cy="463550"/>
            </a:xfrm>
            <a:custGeom>
              <a:avLst/>
              <a:gdLst/>
              <a:ahLst/>
              <a:cxnLst/>
              <a:rect l="l" t="t" r="r" b="b"/>
              <a:pathLst>
                <a:path w="241300" h="463550">
                  <a:moveTo>
                    <a:pt x="120650" y="0"/>
                  </a:moveTo>
                  <a:lnTo>
                    <a:pt x="0" y="463550"/>
                  </a:lnTo>
                  <a:lnTo>
                    <a:pt x="241300" y="463550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784E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955800" y="2279650"/>
              <a:ext cx="546100" cy="463550"/>
            </a:xfrm>
            <a:custGeom>
              <a:avLst/>
              <a:gdLst/>
              <a:ahLst/>
              <a:cxnLst/>
              <a:rect l="l" t="t" r="r" b="b"/>
              <a:pathLst>
                <a:path w="546100" h="463550">
                  <a:moveTo>
                    <a:pt x="423799" y="0"/>
                  </a:moveTo>
                  <a:lnTo>
                    <a:pt x="122300" y="0"/>
                  </a:lnTo>
                  <a:lnTo>
                    <a:pt x="0" y="463550"/>
                  </a:lnTo>
                  <a:lnTo>
                    <a:pt x="546100" y="463550"/>
                  </a:lnTo>
                  <a:lnTo>
                    <a:pt x="423799" y="0"/>
                  </a:lnTo>
                  <a:close/>
                </a:path>
              </a:pathLst>
            </a:custGeom>
            <a:solidFill>
              <a:srgbClr val="EFB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803400" y="2857500"/>
              <a:ext cx="850900" cy="463550"/>
            </a:xfrm>
            <a:custGeom>
              <a:avLst/>
              <a:gdLst/>
              <a:ahLst/>
              <a:cxnLst/>
              <a:rect l="l" t="t" r="r" b="b"/>
              <a:pathLst>
                <a:path w="850900" h="463550">
                  <a:moveTo>
                    <a:pt x="728218" y="0"/>
                  </a:moveTo>
                  <a:lnTo>
                    <a:pt x="122681" y="0"/>
                  </a:lnTo>
                  <a:lnTo>
                    <a:pt x="0" y="463550"/>
                  </a:lnTo>
                  <a:lnTo>
                    <a:pt x="850900" y="463550"/>
                  </a:lnTo>
                  <a:lnTo>
                    <a:pt x="72821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651000" y="3435350"/>
              <a:ext cx="1149350" cy="463550"/>
            </a:xfrm>
            <a:custGeom>
              <a:avLst/>
              <a:gdLst/>
              <a:ahLst/>
              <a:cxnLst/>
              <a:rect l="l" t="t" r="r" b="b"/>
              <a:pathLst>
                <a:path w="1149350" h="463550">
                  <a:moveTo>
                    <a:pt x="1027049" y="0"/>
                  </a:moveTo>
                  <a:lnTo>
                    <a:pt x="122300" y="0"/>
                  </a:lnTo>
                  <a:lnTo>
                    <a:pt x="0" y="463550"/>
                  </a:lnTo>
                  <a:lnTo>
                    <a:pt x="1149350" y="463550"/>
                  </a:lnTo>
                  <a:lnTo>
                    <a:pt x="1027049" y="0"/>
                  </a:lnTo>
                  <a:close/>
                </a:path>
              </a:pathLst>
            </a:custGeom>
            <a:solidFill>
              <a:srgbClr val="003C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498600" y="4006850"/>
              <a:ext cx="1454150" cy="469900"/>
            </a:xfrm>
            <a:custGeom>
              <a:avLst/>
              <a:gdLst/>
              <a:ahLst/>
              <a:cxnLst/>
              <a:rect l="l" t="t" r="r" b="b"/>
              <a:pathLst>
                <a:path w="1454150" h="469900">
                  <a:moveTo>
                    <a:pt x="1331595" y="0"/>
                  </a:moveTo>
                  <a:lnTo>
                    <a:pt x="122555" y="0"/>
                  </a:lnTo>
                  <a:lnTo>
                    <a:pt x="0" y="469900"/>
                  </a:lnTo>
                  <a:lnTo>
                    <a:pt x="1454150" y="469900"/>
                  </a:lnTo>
                  <a:lnTo>
                    <a:pt x="1331595" y="0"/>
                  </a:lnTo>
                  <a:close/>
                </a:path>
              </a:pathLst>
            </a:custGeom>
            <a:solidFill>
              <a:srgbClr val="0095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352550" y="4584700"/>
              <a:ext cx="1752600" cy="469900"/>
            </a:xfrm>
            <a:custGeom>
              <a:avLst/>
              <a:gdLst/>
              <a:ahLst/>
              <a:cxnLst/>
              <a:rect l="l" t="t" r="r" b="b"/>
              <a:pathLst>
                <a:path w="1752600" h="469900">
                  <a:moveTo>
                    <a:pt x="1630299" y="0"/>
                  </a:moveTo>
                  <a:lnTo>
                    <a:pt x="122300" y="0"/>
                  </a:lnTo>
                  <a:lnTo>
                    <a:pt x="0" y="469900"/>
                  </a:lnTo>
                  <a:lnTo>
                    <a:pt x="1752600" y="469900"/>
                  </a:lnTo>
                  <a:lnTo>
                    <a:pt x="1630299" y="0"/>
                  </a:lnTo>
                  <a:close/>
                </a:path>
              </a:pathLst>
            </a:custGeom>
            <a:solidFill>
              <a:srgbClr val="00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193800" y="5162550"/>
              <a:ext cx="2070100" cy="495300"/>
            </a:xfrm>
            <a:custGeom>
              <a:avLst/>
              <a:gdLst/>
              <a:ahLst/>
              <a:cxnLst/>
              <a:rect l="l" t="t" r="r" b="b"/>
              <a:pathLst>
                <a:path w="2070100" h="495300">
                  <a:moveTo>
                    <a:pt x="1940941" y="0"/>
                  </a:moveTo>
                  <a:lnTo>
                    <a:pt x="129159" y="0"/>
                  </a:lnTo>
                  <a:lnTo>
                    <a:pt x="0" y="495300"/>
                  </a:lnTo>
                  <a:lnTo>
                    <a:pt x="2070100" y="495300"/>
                  </a:lnTo>
                  <a:lnTo>
                    <a:pt x="1940941" y="0"/>
                  </a:lnTo>
                  <a:close/>
                </a:path>
              </a:pathLst>
            </a:custGeom>
            <a:solidFill>
              <a:srgbClr val="333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216150" y="1701800"/>
              <a:ext cx="1035050" cy="3956050"/>
            </a:xfrm>
            <a:custGeom>
              <a:avLst/>
              <a:gdLst/>
              <a:ahLst/>
              <a:cxnLst/>
              <a:rect l="l" t="t" r="r" b="b"/>
              <a:pathLst>
                <a:path w="1035050" h="3956050">
                  <a:moveTo>
                    <a:pt x="0" y="0"/>
                  </a:moveTo>
                  <a:lnTo>
                    <a:pt x="567182" y="3956050"/>
                  </a:lnTo>
                  <a:lnTo>
                    <a:pt x="1035050" y="3956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E4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2092325" y="4620895"/>
            <a:ext cx="267335" cy="8775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L2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L1</a:t>
            </a:r>
            <a:endParaRPr sz="18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092325" y="3472116"/>
            <a:ext cx="267335" cy="852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L4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L3</a:t>
            </a:r>
            <a:endParaRPr sz="1800">
              <a:latin typeface="Arial"/>
              <a:cs typeface="Arial"/>
            </a:endParaRPr>
          </a:p>
        </p:txBody>
      </p:sp>
      <p:sp>
        <p:nvSpPr>
          <p:cNvPr id="64" name="object 64"/>
          <p:cNvSpPr txBox="1">
            <a:spLocks noGrp="1"/>
          </p:cNvSpPr>
          <p:nvPr>
            <p:ph type="title"/>
          </p:nvPr>
        </p:nvSpPr>
        <p:spPr>
          <a:xfrm>
            <a:off x="2092325" y="1805940"/>
            <a:ext cx="267335" cy="1322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5" dirty="0">
                <a:latin typeface="Arial"/>
                <a:cs typeface="Arial"/>
              </a:rPr>
              <a:t>L7</a:t>
            </a:r>
          </a:p>
          <a:p>
            <a:pPr marL="12700">
              <a:lnSpc>
                <a:spcPct val="100000"/>
              </a:lnSpc>
              <a:spcBef>
                <a:spcPts val="1735"/>
              </a:spcBef>
            </a:pPr>
            <a:r>
              <a:rPr b="0" spc="-55" dirty="0">
                <a:latin typeface="Arial"/>
                <a:cs typeface="Arial"/>
              </a:rPr>
              <a:t>L6</a:t>
            </a:r>
          </a:p>
          <a:p>
            <a:pPr marL="12700">
              <a:lnSpc>
                <a:spcPct val="100000"/>
              </a:lnSpc>
              <a:spcBef>
                <a:spcPts val="1989"/>
              </a:spcBef>
            </a:pPr>
            <a:r>
              <a:rPr b="0" spc="-55" dirty="0">
                <a:latin typeface="Arial"/>
                <a:cs typeface="Arial"/>
              </a:rPr>
              <a:t>L5</a:t>
            </a:r>
          </a:p>
        </p:txBody>
      </p:sp>
      <p:grpSp>
        <p:nvGrpSpPr>
          <p:cNvPr id="65" name="object 65"/>
          <p:cNvGrpSpPr/>
          <p:nvPr/>
        </p:nvGrpSpPr>
        <p:grpSpPr>
          <a:xfrm>
            <a:off x="1473200" y="1993900"/>
            <a:ext cx="9366885" cy="2588260"/>
            <a:chOff x="1473200" y="1993900"/>
            <a:chExt cx="9366885" cy="2588260"/>
          </a:xfrm>
        </p:grpSpPr>
        <p:pic>
          <p:nvPicPr>
            <p:cNvPr id="66" name="object 6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121900" y="1993900"/>
              <a:ext cx="488950" cy="24130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077450" y="4006850"/>
              <a:ext cx="565150" cy="11430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16550" y="3028950"/>
              <a:ext cx="596900" cy="34925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34000" y="2292350"/>
              <a:ext cx="749300" cy="36195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715250" y="2641600"/>
              <a:ext cx="679450" cy="29210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896350" y="2609850"/>
              <a:ext cx="679450" cy="29210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791450" y="3975100"/>
              <a:ext cx="546100" cy="19050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991600" y="3968750"/>
              <a:ext cx="546100" cy="190500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1476375" y="3959225"/>
              <a:ext cx="9360535" cy="619760"/>
            </a:xfrm>
            <a:custGeom>
              <a:avLst/>
              <a:gdLst/>
              <a:ahLst/>
              <a:cxnLst/>
              <a:rect l="l" t="t" r="r" b="b"/>
              <a:pathLst>
                <a:path w="9360535" h="619760">
                  <a:moveTo>
                    <a:pt x="0" y="571500"/>
                  </a:moveTo>
                  <a:lnTo>
                    <a:pt x="9360027" y="619632"/>
                  </a:lnTo>
                </a:path>
                <a:path w="9360535" h="619760">
                  <a:moveTo>
                    <a:pt x="133350" y="0"/>
                  </a:moveTo>
                  <a:lnTo>
                    <a:pt x="4722368" y="27812"/>
                  </a:lnTo>
                </a:path>
              </a:pathLst>
            </a:custGeom>
            <a:ln w="6350">
              <a:solidFill>
                <a:srgbClr val="009CB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949700" y="3765550"/>
              <a:ext cx="476250" cy="476250"/>
            </a:xfrm>
            <a:custGeom>
              <a:avLst/>
              <a:gdLst/>
              <a:ahLst/>
              <a:cxnLst/>
              <a:rect l="l" t="t" r="r" b="b"/>
              <a:pathLst>
                <a:path w="476250" h="476250">
                  <a:moveTo>
                    <a:pt x="238125" y="0"/>
                  </a:moveTo>
                  <a:lnTo>
                    <a:pt x="190117" y="4835"/>
                  </a:lnTo>
                  <a:lnTo>
                    <a:pt x="145411" y="18704"/>
                  </a:lnTo>
                  <a:lnTo>
                    <a:pt x="104961" y="40652"/>
                  </a:lnTo>
                  <a:lnTo>
                    <a:pt x="69723" y="69723"/>
                  </a:lnTo>
                  <a:lnTo>
                    <a:pt x="40652" y="104961"/>
                  </a:lnTo>
                  <a:lnTo>
                    <a:pt x="18704" y="145411"/>
                  </a:lnTo>
                  <a:lnTo>
                    <a:pt x="4835" y="190117"/>
                  </a:lnTo>
                  <a:lnTo>
                    <a:pt x="0" y="238125"/>
                  </a:lnTo>
                  <a:lnTo>
                    <a:pt x="4835" y="286132"/>
                  </a:lnTo>
                  <a:lnTo>
                    <a:pt x="18704" y="330838"/>
                  </a:lnTo>
                  <a:lnTo>
                    <a:pt x="40652" y="371288"/>
                  </a:lnTo>
                  <a:lnTo>
                    <a:pt x="69723" y="406527"/>
                  </a:lnTo>
                  <a:lnTo>
                    <a:pt x="104961" y="435597"/>
                  </a:lnTo>
                  <a:lnTo>
                    <a:pt x="145411" y="457545"/>
                  </a:lnTo>
                  <a:lnTo>
                    <a:pt x="190117" y="471414"/>
                  </a:lnTo>
                  <a:lnTo>
                    <a:pt x="238125" y="476250"/>
                  </a:lnTo>
                  <a:lnTo>
                    <a:pt x="286132" y="471414"/>
                  </a:lnTo>
                  <a:lnTo>
                    <a:pt x="330838" y="457545"/>
                  </a:lnTo>
                  <a:lnTo>
                    <a:pt x="371288" y="435597"/>
                  </a:lnTo>
                  <a:lnTo>
                    <a:pt x="406526" y="406526"/>
                  </a:lnTo>
                  <a:lnTo>
                    <a:pt x="435597" y="371288"/>
                  </a:lnTo>
                  <a:lnTo>
                    <a:pt x="457545" y="330838"/>
                  </a:lnTo>
                  <a:lnTo>
                    <a:pt x="471414" y="286132"/>
                  </a:lnTo>
                  <a:lnTo>
                    <a:pt x="476250" y="238125"/>
                  </a:lnTo>
                  <a:lnTo>
                    <a:pt x="471414" y="190117"/>
                  </a:lnTo>
                  <a:lnTo>
                    <a:pt x="457545" y="145411"/>
                  </a:lnTo>
                  <a:lnTo>
                    <a:pt x="435597" y="104961"/>
                  </a:lnTo>
                  <a:lnTo>
                    <a:pt x="406526" y="69722"/>
                  </a:lnTo>
                  <a:lnTo>
                    <a:pt x="371288" y="40652"/>
                  </a:lnTo>
                  <a:lnTo>
                    <a:pt x="330838" y="18704"/>
                  </a:lnTo>
                  <a:lnTo>
                    <a:pt x="286132" y="4835"/>
                  </a:lnTo>
                  <a:lnTo>
                    <a:pt x="238125" y="0"/>
                  </a:lnTo>
                  <a:close/>
                </a:path>
              </a:pathLst>
            </a:custGeom>
            <a:solidFill>
              <a:srgbClr val="333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949700" y="3765550"/>
              <a:ext cx="476250" cy="476250"/>
            </a:xfrm>
            <a:custGeom>
              <a:avLst/>
              <a:gdLst/>
              <a:ahLst/>
              <a:cxnLst/>
              <a:rect l="l" t="t" r="r" b="b"/>
              <a:pathLst>
                <a:path w="476250" h="476250">
                  <a:moveTo>
                    <a:pt x="0" y="238125"/>
                  </a:moveTo>
                  <a:lnTo>
                    <a:pt x="4835" y="190117"/>
                  </a:lnTo>
                  <a:lnTo>
                    <a:pt x="18704" y="145411"/>
                  </a:lnTo>
                  <a:lnTo>
                    <a:pt x="40652" y="104961"/>
                  </a:lnTo>
                  <a:lnTo>
                    <a:pt x="69723" y="69723"/>
                  </a:lnTo>
                  <a:lnTo>
                    <a:pt x="104961" y="40652"/>
                  </a:lnTo>
                  <a:lnTo>
                    <a:pt x="145411" y="18704"/>
                  </a:lnTo>
                  <a:lnTo>
                    <a:pt x="190117" y="4835"/>
                  </a:lnTo>
                  <a:lnTo>
                    <a:pt x="238125" y="0"/>
                  </a:lnTo>
                  <a:lnTo>
                    <a:pt x="286132" y="4835"/>
                  </a:lnTo>
                  <a:lnTo>
                    <a:pt x="330838" y="18704"/>
                  </a:lnTo>
                  <a:lnTo>
                    <a:pt x="371288" y="40652"/>
                  </a:lnTo>
                  <a:lnTo>
                    <a:pt x="406526" y="69722"/>
                  </a:lnTo>
                  <a:lnTo>
                    <a:pt x="435597" y="104961"/>
                  </a:lnTo>
                  <a:lnTo>
                    <a:pt x="457545" y="145411"/>
                  </a:lnTo>
                  <a:lnTo>
                    <a:pt x="471414" y="190117"/>
                  </a:lnTo>
                  <a:lnTo>
                    <a:pt x="476250" y="238125"/>
                  </a:lnTo>
                  <a:lnTo>
                    <a:pt x="471414" y="286132"/>
                  </a:lnTo>
                  <a:lnTo>
                    <a:pt x="457545" y="330838"/>
                  </a:lnTo>
                  <a:lnTo>
                    <a:pt x="435597" y="371288"/>
                  </a:lnTo>
                  <a:lnTo>
                    <a:pt x="406526" y="406526"/>
                  </a:lnTo>
                  <a:lnTo>
                    <a:pt x="371288" y="435597"/>
                  </a:lnTo>
                  <a:lnTo>
                    <a:pt x="330838" y="457545"/>
                  </a:lnTo>
                  <a:lnTo>
                    <a:pt x="286132" y="471414"/>
                  </a:lnTo>
                  <a:lnTo>
                    <a:pt x="238125" y="476250"/>
                  </a:lnTo>
                  <a:lnTo>
                    <a:pt x="190117" y="471414"/>
                  </a:lnTo>
                  <a:lnTo>
                    <a:pt x="145411" y="457545"/>
                  </a:lnTo>
                  <a:lnTo>
                    <a:pt x="104961" y="435597"/>
                  </a:lnTo>
                  <a:lnTo>
                    <a:pt x="69723" y="406527"/>
                  </a:lnTo>
                  <a:lnTo>
                    <a:pt x="40652" y="371288"/>
                  </a:lnTo>
                  <a:lnTo>
                    <a:pt x="18704" y="330838"/>
                  </a:lnTo>
                  <a:lnTo>
                    <a:pt x="4835" y="286132"/>
                  </a:lnTo>
                  <a:lnTo>
                    <a:pt x="0" y="23812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032250" y="3867150"/>
              <a:ext cx="304800" cy="285750"/>
            </a:xfrm>
            <a:custGeom>
              <a:avLst/>
              <a:gdLst/>
              <a:ahLst/>
              <a:cxnLst/>
              <a:rect l="l" t="t" r="r" b="b"/>
              <a:pathLst>
                <a:path w="304800" h="285750">
                  <a:moveTo>
                    <a:pt x="50800" y="148970"/>
                  </a:moveTo>
                  <a:lnTo>
                    <a:pt x="33909" y="148970"/>
                  </a:lnTo>
                  <a:lnTo>
                    <a:pt x="33909" y="263270"/>
                  </a:lnTo>
                  <a:lnTo>
                    <a:pt x="37211" y="270129"/>
                  </a:lnTo>
                  <a:lnTo>
                    <a:pt x="38988" y="271906"/>
                  </a:lnTo>
                  <a:lnTo>
                    <a:pt x="42290" y="271906"/>
                  </a:lnTo>
                  <a:lnTo>
                    <a:pt x="186309" y="285750"/>
                  </a:lnTo>
                  <a:lnTo>
                    <a:pt x="189611" y="285750"/>
                  </a:lnTo>
                  <a:lnTo>
                    <a:pt x="224155" y="268477"/>
                  </a:lnTo>
                  <a:lnTo>
                    <a:pt x="177800" y="268477"/>
                  </a:lnTo>
                  <a:lnTo>
                    <a:pt x="127000" y="263270"/>
                  </a:lnTo>
                  <a:lnTo>
                    <a:pt x="127000" y="259714"/>
                  </a:lnTo>
                  <a:lnTo>
                    <a:pt x="89788" y="259714"/>
                  </a:lnTo>
                  <a:lnTo>
                    <a:pt x="50800" y="256286"/>
                  </a:lnTo>
                  <a:lnTo>
                    <a:pt x="50800" y="148970"/>
                  </a:lnTo>
                  <a:close/>
                </a:path>
                <a:path w="304800" h="285750">
                  <a:moveTo>
                    <a:pt x="203200" y="74422"/>
                  </a:moveTo>
                  <a:lnTo>
                    <a:pt x="99949" y="74422"/>
                  </a:lnTo>
                  <a:lnTo>
                    <a:pt x="177800" y="157606"/>
                  </a:lnTo>
                  <a:lnTo>
                    <a:pt x="177800" y="268477"/>
                  </a:lnTo>
                  <a:lnTo>
                    <a:pt x="224155" y="268477"/>
                  </a:lnTo>
                  <a:lnTo>
                    <a:pt x="234569" y="263270"/>
                  </a:lnTo>
                  <a:lnTo>
                    <a:pt x="194690" y="263270"/>
                  </a:lnTo>
                  <a:lnTo>
                    <a:pt x="194690" y="176656"/>
                  </a:lnTo>
                  <a:lnTo>
                    <a:pt x="203200" y="176656"/>
                  </a:lnTo>
                  <a:lnTo>
                    <a:pt x="259079" y="147193"/>
                  </a:lnTo>
                  <a:lnTo>
                    <a:pt x="275971" y="147193"/>
                  </a:lnTo>
                  <a:lnTo>
                    <a:pt x="275971" y="138556"/>
                  </a:lnTo>
                  <a:lnTo>
                    <a:pt x="301371" y="126364"/>
                  </a:lnTo>
                  <a:lnTo>
                    <a:pt x="303149" y="122936"/>
                  </a:lnTo>
                  <a:lnTo>
                    <a:pt x="304800" y="119506"/>
                  </a:lnTo>
                  <a:lnTo>
                    <a:pt x="304800" y="117729"/>
                  </a:lnTo>
                  <a:lnTo>
                    <a:pt x="216788" y="117729"/>
                  </a:lnTo>
                  <a:lnTo>
                    <a:pt x="203200" y="110870"/>
                  </a:lnTo>
                  <a:lnTo>
                    <a:pt x="203200" y="74422"/>
                  </a:lnTo>
                  <a:close/>
                </a:path>
                <a:path w="304800" h="285750">
                  <a:moveTo>
                    <a:pt x="275971" y="147193"/>
                  </a:moveTo>
                  <a:lnTo>
                    <a:pt x="259079" y="147193"/>
                  </a:lnTo>
                  <a:lnTo>
                    <a:pt x="259079" y="230377"/>
                  </a:lnTo>
                  <a:lnTo>
                    <a:pt x="194690" y="263270"/>
                  </a:lnTo>
                  <a:lnTo>
                    <a:pt x="234569" y="263270"/>
                  </a:lnTo>
                  <a:lnTo>
                    <a:pt x="272669" y="244220"/>
                  </a:lnTo>
                  <a:lnTo>
                    <a:pt x="275971" y="240664"/>
                  </a:lnTo>
                  <a:lnTo>
                    <a:pt x="275971" y="147193"/>
                  </a:lnTo>
                  <a:close/>
                </a:path>
                <a:path w="304800" h="285750">
                  <a:moveTo>
                    <a:pt x="108330" y="159385"/>
                  </a:moveTo>
                  <a:lnTo>
                    <a:pt x="101600" y="159385"/>
                  </a:lnTo>
                  <a:lnTo>
                    <a:pt x="94869" y="162813"/>
                  </a:lnTo>
                  <a:lnTo>
                    <a:pt x="91439" y="169672"/>
                  </a:lnTo>
                  <a:lnTo>
                    <a:pt x="89788" y="176656"/>
                  </a:lnTo>
                  <a:lnTo>
                    <a:pt x="89788" y="259714"/>
                  </a:lnTo>
                  <a:lnTo>
                    <a:pt x="127000" y="259714"/>
                  </a:lnTo>
                  <a:lnTo>
                    <a:pt x="127000" y="180086"/>
                  </a:lnTo>
                  <a:lnTo>
                    <a:pt x="125349" y="173227"/>
                  </a:lnTo>
                  <a:lnTo>
                    <a:pt x="121920" y="166243"/>
                  </a:lnTo>
                  <a:lnTo>
                    <a:pt x="115188" y="161036"/>
                  </a:lnTo>
                  <a:lnTo>
                    <a:pt x="108330" y="159385"/>
                  </a:lnTo>
                  <a:close/>
                </a:path>
                <a:path w="304800" h="285750">
                  <a:moveTo>
                    <a:pt x="203200" y="176656"/>
                  </a:moveTo>
                  <a:lnTo>
                    <a:pt x="194690" y="176656"/>
                  </a:lnTo>
                  <a:lnTo>
                    <a:pt x="199771" y="178435"/>
                  </a:lnTo>
                  <a:lnTo>
                    <a:pt x="203200" y="176656"/>
                  </a:lnTo>
                  <a:close/>
                </a:path>
                <a:path w="304800" h="285750">
                  <a:moveTo>
                    <a:pt x="196469" y="0"/>
                  </a:moveTo>
                  <a:lnTo>
                    <a:pt x="191388" y="0"/>
                  </a:lnTo>
                  <a:lnTo>
                    <a:pt x="96520" y="50164"/>
                  </a:lnTo>
                  <a:lnTo>
                    <a:pt x="93090" y="50164"/>
                  </a:lnTo>
                  <a:lnTo>
                    <a:pt x="93090" y="51943"/>
                  </a:lnTo>
                  <a:lnTo>
                    <a:pt x="91439" y="51943"/>
                  </a:lnTo>
                  <a:lnTo>
                    <a:pt x="1650" y="136779"/>
                  </a:lnTo>
                  <a:lnTo>
                    <a:pt x="0" y="141986"/>
                  </a:lnTo>
                  <a:lnTo>
                    <a:pt x="0" y="147193"/>
                  </a:lnTo>
                  <a:lnTo>
                    <a:pt x="3428" y="150622"/>
                  </a:lnTo>
                  <a:lnTo>
                    <a:pt x="8509" y="152400"/>
                  </a:lnTo>
                  <a:lnTo>
                    <a:pt x="33909" y="148970"/>
                  </a:lnTo>
                  <a:lnTo>
                    <a:pt x="50800" y="148970"/>
                  </a:lnTo>
                  <a:lnTo>
                    <a:pt x="50800" y="119506"/>
                  </a:lnTo>
                  <a:lnTo>
                    <a:pt x="99949" y="74422"/>
                  </a:lnTo>
                  <a:lnTo>
                    <a:pt x="203200" y="74422"/>
                  </a:lnTo>
                  <a:lnTo>
                    <a:pt x="203200" y="45085"/>
                  </a:lnTo>
                  <a:lnTo>
                    <a:pt x="242545" y="45085"/>
                  </a:lnTo>
                  <a:lnTo>
                    <a:pt x="248920" y="41529"/>
                  </a:lnTo>
                  <a:lnTo>
                    <a:pt x="262509" y="41529"/>
                  </a:lnTo>
                  <a:lnTo>
                    <a:pt x="262509" y="39877"/>
                  </a:lnTo>
                  <a:lnTo>
                    <a:pt x="223520" y="39877"/>
                  </a:lnTo>
                  <a:lnTo>
                    <a:pt x="211709" y="34670"/>
                  </a:lnTo>
                  <a:lnTo>
                    <a:pt x="230250" y="24256"/>
                  </a:lnTo>
                  <a:lnTo>
                    <a:pt x="259079" y="24256"/>
                  </a:lnTo>
                  <a:lnTo>
                    <a:pt x="245430" y="17272"/>
                  </a:lnTo>
                  <a:lnTo>
                    <a:pt x="215011" y="17272"/>
                  </a:lnTo>
                  <a:lnTo>
                    <a:pt x="201549" y="1777"/>
                  </a:lnTo>
                  <a:lnTo>
                    <a:pt x="196469" y="0"/>
                  </a:lnTo>
                  <a:close/>
                </a:path>
                <a:path w="304800" h="285750">
                  <a:moveTo>
                    <a:pt x="242545" y="45085"/>
                  </a:moveTo>
                  <a:lnTo>
                    <a:pt x="203200" y="45085"/>
                  </a:lnTo>
                  <a:lnTo>
                    <a:pt x="216788" y="51943"/>
                  </a:lnTo>
                  <a:lnTo>
                    <a:pt x="216788" y="117729"/>
                  </a:lnTo>
                  <a:lnTo>
                    <a:pt x="230250" y="117729"/>
                  </a:lnTo>
                  <a:lnTo>
                    <a:pt x="230250" y="51943"/>
                  </a:lnTo>
                  <a:lnTo>
                    <a:pt x="242545" y="45085"/>
                  </a:lnTo>
                  <a:close/>
                </a:path>
                <a:path w="304800" h="285750">
                  <a:moveTo>
                    <a:pt x="262509" y="41529"/>
                  </a:moveTo>
                  <a:lnTo>
                    <a:pt x="248920" y="41529"/>
                  </a:lnTo>
                  <a:lnTo>
                    <a:pt x="248920" y="107314"/>
                  </a:lnTo>
                  <a:lnTo>
                    <a:pt x="230250" y="117729"/>
                  </a:lnTo>
                  <a:lnTo>
                    <a:pt x="304800" y="117729"/>
                  </a:lnTo>
                  <a:lnTo>
                    <a:pt x="304800" y="116077"/>
                  </a:lnTo>
                  <a:lnTo>
                    <a:pt x="303149" y="112522"/>
                  </a:lnTo>
                  <a:lnTo>
                    <a:pt x="262509" y="69214"/>
                  </a:lnTo>
                  <a:lnTo>
                    <a:pt x="262509" y="41529"/>
                  </a:lnTo>
                  <a:close/>
                </a:path>
                <a:path w="304800" h="285750">
                  <a:moveTo>
                    <a:pt x="260730" y="24256"/>
                  </a:moveTo>
                  <a:lnTo>
                    <a:pt x="230250" y="24256"/>
                  </a:lnTo>
                  <a:lnTo>
                    <a:pt x="242188" y="31114"/>
                  </a:lnTo>
                  <a:lnTo>
                    <a:pt x="223520" y="39877"/>
                  </a:lnTo>
                  <a:lnTo>
                    <a:pt x="262509" y="39877"/>
                  </a:lnTo>
                  <a:lnTo>
                    <a:pt x="262509" y="27686"/>
                  </a:lnTo>
                  <a:lnTo>
                    <a:pt x="260730" y="26035"/>
                  </a:lnTo>
                  <a:lnTo>
                    <a:pt x="260730" y="24256"/>
                  </a:lnTo>
                  <a:close/>
                </a:path>
                <a:path w="304800" h="285750">
                  <a:moveTo>
                    <a:pt x="232028" y="10413"/>
                  </a:moveTo>
                  <a:lnTo>
                    <a:pt x="226949" y="10413"/>
                  </a:lnTo>
                  <a:lnTo>
                    <a:pt x="215011" y="17272"/>
                  </a:lnTo>
                  <a:lnTo>
                    <a:pt x="245430" y="17272"/>
                  </a:lnTo>
                  <a:lnTo>
                    <a:pt x="232028" y="104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79" name="object 7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2021.</a:t>
            </a:r>
            <a:r>
              <a:rPr spc="-40" dirty="0"/>
              <a:t> </a:t>
            </a:r>
            <a:r>
              <a:rPr spc="-10" dirty="0"/>
              <a:t>04.</a:t>
            </a:r>
            <a:r>
              <a:rPr spc="-40" dirty="0"/>
              <a:t> </a:t>
            </a:r>
            <a:r>
              <a:rPr spc="-10" dirty="0"/>
              <a:t>19.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1750" y="1200150"/>
            <a:ext cx="8337550" cy="4800600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16547" y="4112514"/>
          <a:ext cx="3739515" cy="2432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2874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24-288</a:t>
                      </a:r>
                      <a:r>
                        <a:rPr sz="1400" spc="-4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szál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ct val="100000"/>
                        </a:lnSpc>
                      </a:pPr>
                      <a:r>
                        <a:rPr sz="1400" spc="3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24/7/365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99,99%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007" y="4502150"/>
            <a:ext cx="317896" cy="5334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14754" y="4517780"/>
            <a:ext cx="369938" cy="54014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23977" y="1639951"/>
            <a:ext cx="4133850" cy="3395979"/>
            <a:chOff x="223977" y="1639951"/>
            <a:chExt cx="4133850" cy="3395979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01999" y="4521200"/>
              <a:ext cx="692150" cy="5143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49377" y="1652651"/>
              <a:ext cx="4082415" cy="370840"/>
            </a:xfrm>
            <a:custGeom>
              <a:avLst/>
              <a:gdLst/>
              <a:ahLst/>
              <a:cxnLst/>
              <a:rect l="l" t="t" r="r" b="b"/>
              <a:pathLst>
                <a:path w="4082415" h="370839">
                  <a:moveTo>
                    <a:pt x="4082415" y="0"/>
                  </a:moveTo>
                  <a:lnTo>
                    <a:pt x="0" y="0"/>
                  </a:lnTo>
                  <a:lnTo>
                    <a:pt x="0" y="370839"/>
                  </a:lnTo>
                  <a:lnTo>
                    <a:pt x="4082415" y="370839"/>
                  </a:lnTo>
                  <a:lnTo>
                    <a:pt x="4082415" y="0"/>
                  </a:lnTo>
                  <a:close/>
                </a:path>
              </a:pathLst>
            </a:custGeom>
            <a:solidFill>
              <a:srgbClr val="EFB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90571" y="2023491"/>
              <a:ext cx="2041525" cy="370840"/>
            </a:xfrm>
            <a:custGeom>
              <a:avLst/>
              <a:gdLst/>
              <a:ahLst/>
              <a:cxnLst/>
              <a:rect l="l" t="t" r="r" b="b"/>
              <a:pathLst>
                <a:path w="2041525" h="370839">
                  <a:moveTo>
                    <a:pt x="2041271" y="0"/>
                  </a:moveTo>
                  <a:lnTo>
                    <a:pt x="0" y="0"/>
                  </a:lnTo>
                  <a:lnTo>
                    <a:pt x="0" y="370839"/>
                  </a:lnTo>
                  <a:lnTo>
                    <a:pt x="2041271" y="370839"/>
                  </a:lnTo>
                  <a:lnTo>
                    <a:pt x="2041271" y="0"/>
                  </a:lnTo>
                  <a:close/>
                </a:path>
              </a:pathLst>
            </a:custGeom>
            <a:solidFill>
              <a:srgbClr val="F8E4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9377" y="2394343"/>
              <a:ext cx="4083050" cy="370840"/>
            </a:xfrm>
            <a:custGeom>
              <a:avLst/>
              <a:gdLst/>
              <a:ahLst/>
              <a:cxnLst/>
              <a:rect l="l" t="t" r="r" b="b"/>
              <a:pathLst>
                <a:path w="4083050" h="370839">
                  <a:moveTo>
                    <a:pt x="4082465" y="0"/>
                  </a:moveTo>
                  <a:lnTo>
                    <a:pt x="2041271" y="0"/>
                  </a:lnTo>
                  <a:lnTo>
                    <a:pt x="0" y="0"/>
                  </a:lnTo>
                  <a:lnTo>
                    <a:pt x="0" y="370827"/>
                  </a:lnTo>
                  <a:lnTo>
                    <a:pt x="2041194" y="370827"/>
                  </a:lnTo>
                  <a:lnTo>
                    <a:pt x="4082465" y="370827"/>
                  </a:lnTo>
                  <a:lnTo>
                    <a:pt x="4082465" y="0"/>
                  </a:lnTo>
                  <a:close/>
                </a:path>
              </a:pathLst>
            </a:custGeom>
            <a:solidFill>
              <a:srgbClr val="FBF1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90571" y="2004441"/>
              <a:ext cx="0" cy="767080"/>
            </a:xfrm>
            <a:custGeom>
              <a:avLst/>
              <a:gdLst/>
              <a:ahLst/>
              <a:cxnLst/>
              <a:rect l="l" t="t" r="r" b="b"/>
              <a:pathLst>
                <a:path h="767080">
                  <a:moveTo>
                    <a:pt x="0" y="0"/>
                  </a:moveTo>
                  <a:lnTo>
                    <a:pt x="0" y="76708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3027" y="2023491"/>
              <a:ext cx="4095750" cy="0"/>
            </a:xfrm>
            <a:custGeom>
              <a:avLst/>
              <a:gdLst/>
              <a:ahLst/>
              <a:cxnLst/>
              <a:rect l="l" t="t" r="r" b="b"/>
              <a:pathLst>
                <a:path w="4095750">
                  <a:moveTo>
                    <a:pt x="0" y="0"/>
                  </a:moveTo>
                  <a:lnTo>
                    <a:pt x="4095165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3027" y="1646301"/>
              <a:ext cx="4095750" cy="1125220"/>
            </a:xfrm>
            <a:custGeom>
              <a:avLst/>
              <a:gdLst/>
              <a:ahLst/>
              <a:cxnLst/>
              <a:rect l="l" t="t" r="r" b="b"/>
              <a:pathLst>
                <a:path w="4095750" h="1125220">
                  <a:moveTo>
                    <a:pt x="6350" y="0"/>
                  </a:moveTo>
                  <a:lnTo>
                    <a:pt x="6350" y="1125220"/>
                  </a:lnTo>
                </a:path>
                <a:path w="4095750" h="1125220">
                  <a:moveTo>
                    <a:pt x="4088815" y="0"/>
                  </a:moveTo>
                  <a:lnTo>
                    <a:pt x="4088815" y="1125220"/>
                  </a:lnTo>
                </a:path>
                <a:path w="4095750" h="1125220">
                  <a:moveTo>
                    <a:pt x="0" y="6350"/>
                  </a:moveTo>
                  <a:lnTo>
                    <a:pt x="4095165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7672" y="404812"/>
            <a:ext cx="7481951" cy="546417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55727" y="1668398"/>
            <a:ext cx="40703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0"/>
              </a:spcBef>
            </a:pPr>
            <a:r>
              <a:rPr sz="1600" b="1" spc="-229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b="1" spc="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-55" dirty="0">
                <a:solidFill>
                  <a:srgbClr val="FFFFFF"/>
                </a:solidFill>
                <a:latin typeface="Arial"/>
                <a:cs typeface="Arial"/>
              </a:rPr>
              <a:t>lj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spc="-2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7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b="1" spc="-1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b="1" spc="-1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-19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b="1" spc="-10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600" b="1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50" dirty="0">
                <a:solidFill>
                  <a:srgbClr val="FFFFFF"/>
                </a:solidFill>
                <a:latin typeface="Arial"/>
                <a:cs typeface="Arial"/>
              </a:rPr>
              <a:t>60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5727" y="2042541"/>
            <a:ext cx="2028825" cy="345440"/>
          </a:xfrm>
          <a:prstGeom prst="rect">
            <a:avLst/>
          </a:prstGeom>
          <a:solidFill>
            <a:srgbClr val="F8E4CC"/>
          </a:solidFill>
        </p:spPr>
        <p:txBody>
          <a:bodyPr vert="horz" wrap="square" lIns="0" tIns="4254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335"/>
              </a:spcBef>
            </a:pPr>
            <a:r>
              <a:rPr sz="1400" spc="-145" dirty="0">
                <a:solidFill>
                  <a:srgbClr val="333E47"/>
                </a:solidFill>
                <a:latin typeface="Arial"/>
                <a:cs typeface="Arial"/>
              </a:rPr>
              <a:t>S</a:t>
            </a:r>
            <a:r>
              <a:rPr sz="1400" spc="-35" dirty="0">
                <a:solidFill>
                  <a:srgbClr val="333E47"/>
                </a:solidFill>
                <a:latin typeface="Arial"/>
                <a:cs typeface="Arial"/>
              </a:rPr>
              <a:t>a</a:t>
            </a:r>
            <a:r>
              <a:rPr sz="1400" spc="35" dirty="0">
                <a:solidFill>
                  <a:srgbClr val="333E47"/>
                </a:solidFill>
                <a:latin typeface="Arial"/>
                <a:cs typeface="Arial"/>
              </a:rPr>
              <a:t>j</a:t>
            </a:r>
            <a:r>
              <a:rPr sz="1400" spc="-35" dirty="0">
                <a:solidFill>
                  <a:srgbClr val="333E47"/>
                </a:solidFill>
                <a:latin typeface="Arial"/>
                <a:cs typeface="Arial"/>
              </a:rPr>
              <a:t>á</a:t>
            </a:r>
            <a:r>
              <a:rPr sz="1400" spc="100" dirty="0">
                <a:solidFill>
                  <a:srgbClr val="333E47"/>
                </a:solidFill>
                <a:latin typeface="Arial"/>
                <a:cs typeface="Arial"/>
              </a:rPr>
              <a:t>t</a:t>
            </a:r>
            <a:r>
              <a:rPr sz="1400" spc="-8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spc="105" dirty="0">
                <a:solidFill>
                  <a:srgbClr val="333E47"/>
                </a:solidFill>
                <a:latin typeface="Arial"/>
                <a:cs typeface="Arial"/>
              </a:rPr>
              <a:t>t</a:t>
            </a:r>
            <a:r>
              <a:rPr sz="1400" spc="10" dirty="0">
                <a:solidFill>
                  <a:srgbClr val="333E47"/>
                </a:solidFill>
                <a:latin typeface="Arial"/>
                <a:cs typeface="Arial"/>
              </a:rPr>
              <a:t>u</a:t>
            </a:r>
            <a:r>
              <a:rPr sz="1400" spc="35" dirty="0">
                <a:solidFill>
                  <a:srgbClr val="333E47"/>
                </a:solidFill>
                <a:latin typeface="Arial"/>
                <a:cs typeface="Arial"/>
              </a:rPr>
              <a:t>l</a:t>
            </a:r>
            <a:r>
              <a:rPr sz="1400" spc="-35" dirty="0">
                <a:solidFill>
                  <a:srgbClr val="333E47"/>
                </a:solidFill>
                <a:latin typeface="Arial"/>
                <a:cs typeface="Arial"/>
              </a:rPr>
              <a:t>a</a:t>
            </a:r>
            <a:r>
              <a:rPr sz="1400" spc="35" dirty="0">
                <a:solidFill>
                  <a:srgbClr val="333E47"/>
                </a:solidFill>
                <a:latin typeface="Arial"/>
                <a:cs typeface="Arial"/>
              </a:rPr>
              <a:t>j</a:t>
            </a:r>
            <a:r>
              <a:rPr sz="1400" spc="65" dirty="0">
                <a:solidFill>
                  <a:srgbClr val="333E47"/>
                </a:solidFill>
                <a:latin typeface="Arial"/>
                <a:cs typeface="Arial"/>
              </a:rPr>
              <a:t>do</a:t>
            </a:r>
            <a:r>
              <a:rPr sz="1400" spc="-5" dirty="0">
                <a:solidFill>
                  <a:srgbClr val="333E47"/>
                </a:solidFill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96922" y="2072640"/>
            <a:ext cx="20288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0"/>
              </a:spcBef>
            </a:pPr>
            <a:r>
              <a:rPr sz="1400" spc="85" dirty="0">
                <a:solidFill>
                  <a:srgbClr val="333E47"/>
                </a:solidFill>
                <a:latin typeface="Arial"/>
                <a:cs typeface="Arial"/>
              </a:rPr>
              <a:t>N</a:t>
            </a:r>
            <a:r>
              <a:rPr sz="1400" spc="15" dirty="0">
                <a:solidFill>
                  <a:srgbClr val="333E47"/>
                </a:solidFill>
                <a:latin typeface="Arial"/>
                <a:cs typeface="Arial"/>
              </a:rPr>
              <a:t>e</a:t>
            </a:r>
            <a:r>
              <a:rPr sz="1400" spc="25" dirty="0">
                <a:solidFill>
                  <a:srgbClr val="333E47"/>
                </a:solidFill>
                <a:latin typeface="Arial"/>
                <a:cs typeface="Arial"/>
              </a:rPr>
              <a:t>m</a:t>
            </a:r>
            <a:r>
              <a:rPr sz="1400" spc="-3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spc="-105" dirty="0">
                <a:solidFill>
                  <a:srgbClr val="333E47"/>
                </a:solidFill>
                <a:latin typeface="Arial"/>
                <a:cs typeface="Arial"/>
              </a:rPr>
              <a:t>s</a:t>
            </a:r>
            <a:r>
              <a:rPr sz="1400" spc="-30" dirty="0">
                <a:solidFill>
                  <a:srgbClr val="333E47"/>
                </a:solidFill>
                <a:latin typeface="Arial"/>
                <a:cs typeface="Arial"/>
              </a:rPr>
              <a:t>a</a:t>
            </a:r>
            <a:r>
              <a:rPr sz="1400" spc="40" dirty="0">
                <a:solidFill>
                  <a:srgbClr val="333E47"/>
                </a:solidFill>
                <a:latin typeface="Arial"/>
                <a:cs typeface="Arial"/>
              </a:rPr>
              <a:t>j</a:t>
            </a:r>
            <a:r>
              <a:rPr sz="1400" spc="-30" dirty="0">
                <a:solidFill>
                  <a:srgbClr val="333E47"/>
                </a:solidFill>
                <a:latin typeface="Arial"/>
                <a:cs typeface="Arial"/>
              </a:rPr>
              <a:t>á</a:t>
            </a:r>
            <a:r>
              <a:rPr sz="1400" spc="100" dirty="0">
                <a:solidFill>
                  <a:srgbClr val="333E47"/>
                </a:solidFill>
                <a:latin typeface="Arial"/>
                <a:cs typeface="Arial"/>
              </a:rPr>
              <a:t>t</a:t>
            </a:r>
            <a:r>
              <a:rPr sz="1400" spc="-8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spc="105" dirty="0">
                <a:solidFill>
                  <a:srgbClr val="333E47"/>
                </a:solidFill>
                <a:latin typeface="Arial"/>
                <a:cs typeface="Arial"/>
              </a:rPr>
              <a:t>t</a:t>
            </a:r>
            <a:r>
              <a:rPr sz="1400" spc="15" dirty="0">
                <a:solidFill>
                  <a:srgbClr val="333E47"/>
                </a:solidFill>
                <a:latin typeface="Arial"/>
                <a:cs typeface="Arial"/>
              </a:rPr>
              <a:t>u</a:t>
            </a:r>
            <a:r>
              <a:rPr sz="1400" spc="40" dirty="0">
                <a:solidFill>
                  <a:srgbClr val="333E47"/>
                </a:solidFill>
                <a:latin typeface="Arial"/>
                <a:cs typeface="Arial"/>
              </a:rPr>
              <a:t>l</a:t>
            </a:r>
            <a:r>
              <a:rPr sz="1400" spc="-30" dirty="0">
                <a:solidFill>
                  <a:srgbClr val="333E47"/>
                </a:solidFill>
                <a:latin typeface="Arial"/>
                <a:cs typeface="Arial"/>
              </a:rPr>
              <a:t>a</a:t>
            </a:r>
            <a:r>
              <a:rPr sz="1400" spc="40" dirty="0">
                <a:solidFill>
                  <a:srgbClr val="333E47"/>
                </a:solidFill>
                <a:latin typeface="Arial"/>
                <a:cs typeface="Arial"/>
              </a:rPr>
              <a:t>j</a:t>
            </a:r>
            <a:r>
              <a:rPr sz="1400" spc="60" dirty="0">
                <a:solidFill>
                  <a:srgbClr val="333E47"/>
                </a:solidFill>
                <a:latin typeface="Arial"/>
                <a:cs typeface="Arial"/>
              </a:rPr>
              <a:t>d</a:t>
            </a:r>
            <a:r>
              <a:rPr sz="1400" spc="75" dirty="0">
                <a:solidFill>
                  <a:srgbClr val="333E47"/>
                </a:solidFill>
                <a:latin typeface="Arial"/>
                <a:cs typeface="Arial"/>
              </a:rPr>
              <a:t>o</a:t>
            </a:r>
            <a:r>
              <a:rPr sz="1400" spc="-5" dirty="0">
                <a:solidFill>
                  <a:srgbClr val="333E47"/>
                </a:solidFill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9377" y="2394330"/>
            <a:ext cx="2041525" cy="37084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6222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89"/>
              </a:spcBef>
            </a:pPr>
            <a:r>
              <a:rPr sz="1400" spc="-5" dirty="0">
                <a:solidFill>
                  <a:srgbClr val="333E47"/>
                </a:solidFill>
                <a:latin typeface="Arial"/>
                <a:cs typeface="Arial"/>
              </a:rPr>
              <a:t>6</a:t>
            </a:r>
            <a:r>
              <a:rPr sz="1400" spc="-3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333E47"/>
                </a:solidFill>
                <a:latin typeface="Arial"/>
                <a:cs typeface="Arial"/>
              </a:rPr>
              <a:t>534</a:t>
            </a:r>
            <a:r>
              <a:rPr sz="1400" spc="-3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333E47"/>
                </a:solidFill>
                <a:latin typeface="Arial"/>
                <a:cs typeface="Arial"/>
              </a:rPr>
              <a:t>km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90572" y="2394330"/>
            <a:ext cx="2041525" cy="37084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6222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89"/>
              </a:spcBef>
            </a:pPr>
            <a:r>
              <a:rPr sz="1400" spc="-5" dirty="0">
                <a:solidFill>
                  <a:srgbClr val="333E47"/>
                </a:solidFill>
                <a:latin typeface="Arial"/>
                <a:cs typeface="Arial"/>
              </a:rPr>
              <a:t>3</a:t>
            </a:r>
            <a:r>
              <a:rPr sz="1400" spc="-3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333E47"/>
                </a:solidFill>
                <a:latin typeface="Arial"/>
                <a:cs typeface="Arial"/>
              </a:rPr>
              <a:t>070</a:t>
            </a:r>
            <a:r>
              <a:rPr sz="1400" spc="-3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333E47"/>
                </a:solidFill>
                <a:latin typeface="Arial"/>
                <a:cs typeface="Arial"/>
              </a:rPr>
              <a:t>km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252272" y="2966720"/>
          <a:ext cx="4092575" cy="754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7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OPGW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B32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ADSS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B322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b="1" spc="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Egyéb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B3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40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400" spc="-4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1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131</a:t>
                      </a:r>
                      <a:r>
                        <a:rPr sz="1400" spc="-4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1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km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4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40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4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1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147</a:t>
                      </a:r>
                      <a:r>
                        <a:rPr sz="1400" spc="-4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1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km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4CC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40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4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1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256</a:t>
                      </a:r>
                      <a:r>
                        <a:rPr sz="1400" spc="-40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15" dirty="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km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4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object 21"/>
          <p:cNvSpPr/>
          <p:nvPr/>
        </p:nvSpPr>
        <p:spPr>
          <a:xfrm>
            <a:off x="1148283" y="2632582"/>
            <a:ext cx="2421890" cy="387985"/>
          </a:xfrm>
          <a:custGeom>
            <a:avLst/>
            <a:gdLst/>
            <a:ahLst/>
            <a:cxnLst/>
            <a:rect l="l" t="t" r="r" b="b"/>
            <a:pathLst>
              <a:path w="2421890" h="387985">
                <a:moveTo>
                  <a:pt x="2421813" y="361696"/>
                </a:moveTo>
                <a:lnTo>
                  <a:pt x="2417127" y="358394"/>
                </a:lnTo>
                <a:lnTo>
                  <a:pt x="2352217" y="312547"/>
                </a:lnTo>
                <a:lnTo>
                  <a:pt x="2347442" y="344030"/>
                </a:lnTo>
                <a:lnTo>
                  <a:pt x="166116" y="11137"/>
                </a:lnTo>
                <a:lnTo>
                  <a:pt x="140131" y="0"/>
                </a:lnTo>
                <a:lnTo>
                  <a:pt x="137198" y="6731"/>
                </a:lnTo>
                <a:lnTo>
                  <a:pt x="132257" y="5969"/>
                </a:lnTo>
                <a:lnTo>
                  <a:pt x="132181" y="6400"/>
                </a:lnTo>
                <a:lnTo>
                  <a:pt x="124637" y="3683"/>
                </a:lnTo>
                <a:lnTo>
                  <a:pt x="29946" y="272338"/>
                </a:lnTo>
                <a:lnTo>
                  <a:pt x="0" y="261747"/>
                </a:lnTo>
                <a:lnTo>
                  <a:pt x="10591" y="346329"/>
                </a:lnTo>
                <a:lnTo>
                  <a:pt x="70421" y="288544"/>
                </a:lnTo>
                <a:lnTo>
                  <a:pt x="71869" y="287147"/>
                </a:lnTo>
                <a:lnTo>
                  <a:pt x="41910" y="276567"/>
                </a:lnTo>
                <a:lnTo>
                  <a:pt x="132880" y="18821"/>
                </a:lnTo>
                <a:lnTo>
                  <a:pt x="162090" y="23279"/>
                </a:lnTo>
                <a:lnTo>
                  <a:pt x="859447" y="322021"/>
                </a:lnTo>
                <a:lnTo>
                  <a:pt x="846886" y="351282"/>
                </a:lnTo>
                <a:lnTo>
                  <a:pt x="931976" y="346202"/>
                </a:lnTo>
                <a:lnTo>
                  <a:pt x="915746" y="327025"/>
                </a:lnTo>
                <a:lnTo>
                  <a:pt x="876985" y="281178"/>
                </a:lnTo>
                <a:lnTo>
                  <a:pt x="864450" y="310362"/>
                </a:lnTo>
                <a:lnTo>
                  <a:pt x="212356" y="30949"/>
                </a:lnTo>
                <a:lnTo>
                  <a:pt x="2345563" y="356476"/>
                </a:lnTo>
                <a:lnTo>
                  <a:pt x="2340787" y="387985"/>
                </a:lnTo>
                <a:lnTo>
                  <a:pt x="2421813" y="361696"/>
                </a:lnTo>
                <a:close/>
              </a:path>
            </a:pathLst>
          </a:custGeom>
          <a:solidFill>
            <a:srgbClr val="EFB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2021.</a:t>
            </a:r>
            <a:r>
              <a:rPr spc="-40" dirty="0"/>
              <a:t> </a:t>
            </a:r>
            <a:r>
              <a:rPr spc="-10" dirty="0"/>
              <a:t>04.</a:t>
            </a:r>
            <a:r>
              <a:rPr spc="-40" dirty="0"/>
              <a:t> </a:t>
            </a:r>
            <a:r>
              <a:rPr spc="-10" dirty="0"/>
              <a:t>19.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672" y="404812"/>
            <a:ext cx="3539616" cy="54641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09600" y="1860550"/>
            <a:ext cx="3924300" cy="704850"/>
            <a:chOff x="609600" y="1860550"/>
            <a:chExt cx="3924300" cy="704850"/>
          </a:xfrm>
        </p:grpSpPr>
        <p:sp>
          <p:nvSpPr>
            <p:cNvPr id="4" name="object 4"/>
            <p:cNvSpPr/>
            <p:nvPr/>
          </p:nvSpPr>
          <p:spPr>
            <a:xfrm>
              <a:off x="615950" y="2133600"/>
              <a:ext cx="3911600" cy="425450"/>
            </a:xfrm>
            <a:custGeom>
              <a:avLst/>
              <a:gdLst/>
              <a:ahLst/>
              <a:cxnLst/>
              <a:rect l="l" t="t" r="r" b="b"/>
              <a:pathLst>
                <a:path w="3911600" h="425450">
                  <a:moveTo>
                    <a:pt x="0" y="425450"/>
                  </a:moveTo>
                  <a:lnTo>
                    <a:pt x="3911600" y="425450"/>
                  </a:lnTo>
                  <a:lnTo>
                    <a:pt x="3911600" y="0"/>
                  </a:lnTo>
                  <a:lnTo>
                    <a:pt x="0" y="0"/>
                  </a:lnTo>
                  <a:lnTo>
                    <a:pt x="0" y="425450"/>
                  </a:lnTo>
                  <a:close/>
                </a:path>
              </a:pathLst>
            </a:custGeom>
            <a:ln w="12700">
              <a:solidFill>
                <a:srgbClr val="EFB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2800" y="1866900"/>
              <a:ext cx="2736850" cy="501650"/>
            </a:xfrm>
            <a:custGeom>
              <a:avLst/>
              <a:gdLst/>
              <a:ahLst/>
              <a:cxnLst/>
              <a:rect l="l" t="t" r="r" b="b"/>
              <a:pathLst>
                <a:path w="2736850" h="501650">
                  <a:moveTo>
                    <a:pt x="2653284" y="0"/>
                  </a:moveTo>
                  <a:lnTo>
                    <a:pt x="83616" y="0"/>
                  </a:lnTo>
                  <a:lnTo>
                    <a:pt x="51070" y="6574"/>
                  </a:lnTo>
                  <a:lnTo>
                    <a:pt x="24491" y="24495"/>
                  </a:lnTo>
                  <a:lnTo>
                    <a:pt x="6571" y="51059"/>
                  </a:lnTo>
                  <a:lnTo>
                    <a:pt x="0" y="83565"/>
                  </a:lnTo>
                  <a:lnTo>
                    <a:pt x="0" y="418084"/>
                  </a:lnTo>
                  <a:lnTo>
                    <a:pt x="6571" y="450590"/>
                  </a:lnTo>
                  <a:lnTo>
                    <a:pt x="24491" y="477154"/>
                  </a:lnTo>
                  <a:lnTo>
                    <a:pt x="51070" y="495075"/>
                  </a:lnTo>
                  <a:lnTo>
                    <a:pt x="83616" y="501650"/>
                  </a:lnTo>
                  <a:lnTo>
                    <a:pt x="2653284" y="501650"/>
                  </a:lnTo>
                  <a:lnTo>
                    <a:pt x="2685790" y="495075"/>
                  </a:lnTo>
                  <a:lnTo>
                    <a:pt x="2712354" y="477154"/>
                  </a:lnTo>
                  <a:lnTo>
                    <a:pt x="2730275" y="450590"/>
                  </a:lnTo>
                  <a:lnTo>
                    <a:pt x="2736850" y="418084"/>
                  </a:lnTo>
                  <a:lnTo>
                    <a:pt x="2736850" y="83565"/>
                  </a:lnTo>
                  <a:lnTo>
                    <a:pt x="2730275" y="51059"/>
                  </a:lnTo>
                  <a:lnTo>
                    <a:pt x="2712354" y="24495"/>
                  </a:lnTo>
                  <a:lnTo>
                    <a:pt x="2685790" y="6574"/>
                  </a:lnTo>
                  <a:lnTo>
                    <a:pt x="2653284" y="0"/>
                  </a:lnTo>
                  <a:close/>
                </a:path>
              </a:pathLst>
            </a:custGeom>
            <a:solidFill>
              <a:srgbClr val="EFB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2800" y="1866900"/>
              <a:ext cx="2736850" cy="501650"/>
            </a:xfrm>
            <a:custGeom>
              <a:avLst/>
              <a:gdLst/>
              <a:ahLst/>
              <a:cxnLst/>
              <a:rect l="l" t="t" r="r" b="b"/>
              <a:pathLst>
                <a:path w="2736850" h="501650">
                  <a:moveTo>
                    <a:pt x="0" y="83565"/>
                  </a:moveTo>
                  <a:lnTo>
                    <a:pt x="6571" y="51059"/>
                  </a:lnTo>
                  <a:lnTo>
                    <a:pt x="24491" y="24495"/>
                  </a:lnTo>
                  <a:lnTo>
                    <a:pt x="51070" y="6574"/>
                  </a:lnTo>
                  <a:lnTo>
                    <a:pt x="83616" y="0"/>
                  </a:lnTo>
                  <a:lnTo>
                    <a:pt x="2653284" y="0"/>
                  </a:lnTo>
                  <a:lnTo>
                    <a:pt x="2685790" y="6574"/>
                  </a:lnTo>
                  <a:lnTo>
                    <a:pt x="2712354" y="24495"/>
                  </a:lnTo>
                  <a:lnTo>
                    <a:pt x="2730275" y="51059"/>
                  </a:lnTo>
                  <a:lnTo>
                    <a:pt x="2736850" y="83565"/>
                  </a:lnTo>
                  <a:lnTo>
                    <a:pt x="2736850" y="418084"/>
                  </a:lnTo>
                  <a:lnTo>
                    <a:pt x="2730275" y="450590"/>
                  </a:lnTo>
                  <a:lnTo>
                    <a:pt x="2712354" y="477154"/>
                  </a:lnTo>
                  <a:lnTo>
                    <a:pt x="2685790" y="495075"/>
                  </a:lnTo>
                  <a:lnTo>
                    <a:pt x="2653284" y="501650"/>
                  </a:lnTo>
                  <a:lnTo>
                    <a:pt x="83616" y="501650"/>
                  </a:lnTo>
                  <a:lnTo>
                    <a:pt x="51070" y="495075"/>
                  </a:lnTo>
                  <a:lnTo>
                    <a:pt x="24491" y="477154"/>
                  </a:lnTo>
                  <a:lnTo>
                    <a:pt x="6571" y="450590"/>
                  </a:lnTo>
                  <a:lnTo>
                    <a:pt x="0" y="418084"/>
                  </a:lnTo>
                  <a:lnTo>
                    <a:pt x="0" y="8356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27100" y="2003171"/>
            <a:ext cx="23698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204" dirty="0">
                <a:solidFill>
                  <a:srgbClr val="333E47"/>
                </a:solidFill>
                <a:latin typeface="Trebuchet MS"/>
                <a:cs typeface="Trebuchet MS"/>
              </a:rPr>
              <a:t>O</a:t>
            </a:r>
            <a:r>
              <a:rPr sz="1200" b="1" spc="-70" dirty="0">
                <a:solidFill>
                  <a:srgbClr val="333E47"/>
                </a:solidFill>
                <a:latin typeface="Trebuchet MS"/>
                <a:cs typeface="Trebuchet MS"/>
              </a:rPr>
              <a:t>r</a:t>
            </a:r>
            <a:r>
              <a:rPr sz="1200" b="1" spc="25" dirty="0">
                <a:solidFill>
                  <a:srgbClr val="333E47"/>
                </a:solidFill>
                <a:latin typeface="Trebuchet MS"/>
                <a:cs typeface="Trebuchet MS"/>
              </a:rPr>
              <a:t>s</a:t>
            </a:r>
            <a:r>
              <a:rPr sz="1200" b="1" spc="-90" dirty="0">
                <a:solidFill>
                  <a:srgbClr val="333E47"/>
                </a:solidFill>
                <a:latin typeface="Trebuchet MS"/>
                <a:cs typeface="Trebuchet MS"/>
              </a:rPr>
              <a:t>z</a:t>
            </a:r>
            <a:r>
              <a:rPr sz="1200" b="1" spc="-45" dirty="0">
                <a:solidFill>
                  <a:srgbClr val="333E47"/>
                </a:solidFill>
                <a:latin typeface="Trebuchet MS"/>
                <a:cs typeface="Trebuchet MS"/>
              </a:rPr>
              <a:t>á</a:t>
            </a:r>
            <a:r>
              <a:rPr sz="1200" b="1" spc="95" dirty="0">
                <a:solidFill>
                  <a:srgbClr val="333E47"/>
                </a:solidFill>
                <a:latin typeface="Trebuchet MS"/>
                <a:cs typeface="Trebuchet MS"/>
              </a:rPr>
              <a:t>g</a:t>
            </a:r>
            <a:r>
              <a:rPr sz="1200" b="1" spc="15" dirty="0">
                <a:solidFill>
                  <a:srgbClr val="333E47"/>
                </a:solidFill>
                <a:latin typeface="Trebuchet MS"/>
                <a:cs typeface="Trebuchet MS"/>
              </a:rPr>
              <a:t>o</a:t>
            </a:r>
            <a:r>
              <a:rPr sz="1200" b="1" spc="-10" dirty="0">
                <a:solidFill>
                  <a:srgbClr val="333E47"/>
                </a:solidFill>
                <a:latin typeface="Trebuchet MS"/>
                <a:cs typeface="Trebuchet MS"/>
              </a:rPr>
              <a:t>s</a:t>
            </a:r>
            <a:r>
              <a:rPr sz="1200" b="1" spc="-125" dirty="0">
                <a:solidFill>
                  <a:srgbClr val="333E47"/>
                </a:solidFill>
                <a:latin typeface="Trebuchet MS"/>
                <a:cs typeface="Trebuchet MS"/>
              </a:rPr>
              <a:t> </a:t>
            </a:r>
            <a:r>
              <a:rPr sz="1200" b="1" spc="-15" dirty="0">
                <a:solidFill>
                  <a:srgbClr val="333E47"/>
                </a:solidFill>
                <a:latin typeface="Trebuchet MS"/>
                <a:cs typeface="Trebuchet MS"/>
              </a:rPr>
              <a:t>h</a:t>
            </a:r>
            <a:r>
              <a:rPr sz="1200" b="1" spc="5" dirty="0">
                <a:solidFill>
                  <a:srgbClr val="333E47"/>
                </a:solidFill>
                <a:latin typeface="Trebuchet MS"/>
                <a:cs typeface="Trebuchet MS"/>
              </a:rPr>
              <a:t>á</a:t>
            </a:r>
            <a:r>
              <a:rPr sz="1200" b="1" spc="-60" dirty="0">
                <a:solidFill>
                  <a:srgbClr val="333E47"/>
                </a:solidFill>
                <a:latin typeface="Trebuchet MS"/>
                <a:cs typeface="Trebuchet MS"/>
              </a:rPr>
              <a:t>l</a:t>
            </a:r>
            <a:r>
              <a:rPr sz="1200" b="1" spc="15" dirty="0">
                <a:solidFill>
                  <a:srgbClr val="333E47"/>
                </a:solidFill>
                <a:latin typeface="Trebuchet MS"/>
                <a:cs typeface="Trebuchet MS"/>
              </a:rPr>
              <a:t>ó</a:t>
            </a:r>
            <a:r>
              <a:rPr sz="1200" b="1" spc="-135" dirty="0">
                <a:solidFill>
                  <a:srgbClr val="333E47"/>
                </a:solidFill>
                <a:latin typeface="Trebuchet MS"/>
                <a:cs typeface="Trebuchet MS"/>
              </a:rPr>
              <a:t>z</a:t>
            </a:r>
            <a:r>
              <a:rPr sz="1200" b="1" spc="5" dirty="0">
                <a:solidFill>
                  <a:srgbClr val="333E47"/>
                </a:solidFill>
                <a:latin typeface="Trebuchet MS"/>
                <a:cs typeface="Trebuchet MS"/>
              </a:rPr>
              <a:t>a</a:t>
            </a:r>
            <a:r>
              <a:rPr sz="1200" b="1" spc="-80" dirty="0">
                <a:solidFill>
                  <a:srgbClr val="333E47"/>
                </a:solidFill>
                <a:latin typeface="Trebuchet MS"/>
                <a:cs typeface="Trebuchet MS"/>
              </a:rPr>
              <a:t>t</a:t>
            </a:r>
            <a:r>
              <a:rPr sz="1200" b="1" spc="-110" dirty="0">
                <a:solidFill>
                  <a:srgbClr val="333E47"/>
                </a:solidFill>
                <a:latin typeface="Trebuchet MS"/>
                <a:cs typeface="Trebuchet MS"/>
              </a:rPr>
              <a:t>,</a:t>
            </a:r>
            <a:r>
              <a:rPr sz="1200" b="1" spc="-150" dirty="0">
                <a:solidFill>
                  <a:srgbClr val="333E47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333E47"/>
                </a:solidFill>
                <a:latin typeface="Trebuchet MS"/>
                <a:cs typeface="Trebuchet MS"/>
              </a:rPr>
              <a:t>10</a:t>
            </a:r>
            <a:r>
              <a:rPr sz="1200" b="1" spc="-55" dirty="0">
                <a:solidFill>
                  <a:srgbClr val="333E47"/>
                </a:solidFill>
                <a:latin typeface="Trebuchet MS"/>
                <a:cs typeface="Trebuchet MS"/>
              </a:rPr>
              <a:t>0</a:t>
            </a:r>
            <a:r>
              <a:rPr sz="1200" b="1" spc="95" dirty="0">
                <a:solidFill>
                  <a:srgbClr val="333E47"/>
                </a:solidFill>
                <a:latin typeface="Trebuchet MS"/>
                <a:cs typeface="Trebuchet MS"/>
              </a:rPr>
              <a:t>+</a:t>
            </a:r>
            <a:r>
              <a:rPr sz="1200" b="1" spc="-110" dirty="0">
                <a:solidFill>
                  <a:srgbClr val="333E47"/>
                </a:solidFill>
                <a:latin typeface="Trebuchet MS"/>
                <a:cs typeface="Trebuchet MS"/>
              </a:rPr>
              <a:t> </a:t>
            </a:r>
            <a:r>
              <a:rPr sz="1200" b="1" spc="-15" dirty="0">
                <a:solidFill>
                  <a:srgbClr val="333E47"/>
                </a:solidFill>
                <a:latin typeface="Trebuchet MS"/>
                <a:cs typeface="Trebuchet MS"/>
              </a:rPr>
              <a:t>h</a:t>
            </a:r>
            <a:r>
              <a:rPr sz="1200" b="1" spc="-40" dirty="0">
                <a:solidFill>
                  <a:srgbClr val="333E47"/>
                </a:solidFill>
                <a:latin typeface="Trebuchet MS"/>
                <a:cs typeface="Trebuchet MS"/>
              </a:rPr>
              <a:t>e</a:t>
            </a:r>
            <a:r>
              <a:rPr sz="1200" b="1" spc="-60" dirty="0">
                <a:solidFill>
                  <a:srgbClr val="333E47"/>
                </a:solidFill>
                <a:latin typeface="Trebuchet MS"/>
                <a:cs typeface="Trebuchet MS"/>
              </a:rPr>
              <a:t>l</a:t>
            </a:r>
            <a:r>
              <a:rPr sz="1200" b="1" spc="-45" dirty="0">
                <a:solidFill>
                  <a:srgbClr val="333E47"/>
                </a:solidFill>
                <a:latin typeface="Trebuchet MS"/>
                <a:cs typeface="Trebuchet MS"/>
              </a:rPr>
              <a:t>y</a:t>
            </a:r>
            <a:r>
              <a:rPr sz="1200" b="1" spc="-20" dirty="0">
                <a:solidFill>
                  <a:srgbClr val="333E47"/>
                </a:solidFill>
                <a:latin typeface="Trebuchet MS"/>
                <a:cs typeface="Trebuchet MS"/>
              </a:rPr>
              <a:t>s</a:t>
            </a:r>
            <a:r>
              <a:rPr sz="1200" b="1" spc="-135" dirty="0">
                <a:solidFill>
                  <a:srgbClr val="333E47"/>
                </a:solidFill>
                <a:latin typeface="Trebuchet MS"/>
                <a:cs typeface="Trebuchet MS"/>
              </a:rPr>
              <a:t>z</a:t>
            </a:r>
            <a:r>
              <a:rPr sz="1200" b="1" spc="-60" dirty="0">
                <a:solidFill>
                  <a:srgbClr val="333E47"/>
                </a:solidFill>
                <a:latin typeface="Trebuchet MS"/>
                <a:cs typeface="Trebuchet MS"/>
              </a:rPr>
              <a:t>ín</a:t>
            </a:r>
            <a:r>
              <a:rPr sz="1200" b="1" spc="-40" dirty="0">
                <a:solidFill>
                  <a:srgbClr val="333E47"/>
                </a:solidFill>
                <a:latin typeface="Trebuchet MS"/>
                <a:cs typeface="Trebuchet MS"/>
              </a:rPr>
              <a:t>e</a:t>
            </a:r>
            <a:r>
              <a:rPr sz="1200" b="1" spc="-45" dirty="0">
                <a:solidFill>
                  <a:srgbClr val="333E47"/>
                </a:solidFill>
                <a:latin typeface="Trebuchet MS"/>
                <a:cs typeface="Trebuchet MS"/>
              </a:rPr>
              <a:t>n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09600" y="2635250"/>
            <a:ext cx="3924300" cy="692150"/>
            <a:chOff x="609600" y="2635250"/>
            <a:chExt cx="3924300" cy="692150"/>
          </a:xfrm>
        </p:grpSpPr>
        <p:sp>
          <p:nvSpPr>
            <p:cNvPr id="9" name="object 9"/>
            <p:cNvSpPr/>
            <p:nvPr/>
          </p:nvSpPr>
          <p:spPr>
            <a:xfrm>
              <a:off x="615950" y="2889250"/>
              <a:ext cx="3911600" cy="431800"/>
            </a:xfrm>
            <a:custGeom>
              <a:avLst/>
              <a:gdLst/>
              <a:ahLst/>
              <a:cxnLst/>
              <a:rect l="l" t="t" r="r" b="b"/>
              <a:pathLst>
                <a:path w="3911600" h="431800">
                  <a:moveTo>
                    <a:pt x="0" y="431800"/>
                  </a:moveTo>
                  <a:lnTo>
                    <a:pt x="3911600" y="431800"/>
                  </a:lnTo>
                  <a:lnTo>
                    <a:pt x="3911600" y="0"/>
                  </a:lnTo>
                  <a:lnTo>
                    <a:pt x="0" y="0"/>
                  </a:lnTo>
                  <a:lnTo>
                    <a:pt x="0" y="431800"/>
                  </a:lnTo>
                  <a:close/>
                </a:path>
              </a:pathLst>
            </a:custGeom>
            <a:ln w="12700">
              <a:solidFill>
                <a:srgbClr val="EFB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2800" y="2641600"/>
              <a:ext cx="2736850" cy="501650"/>
            </a:xfrm>
            <a:custGeom>
              <a:avLst/>
              <a:gdLst/>
              <a:ahLst/>
              <a:cxnLst/>
              <a:rect l="l" t="t" r="r" b="b"/>
              <a:pathLst>
                <a:path w="2736850" h="501650">
                  <a:moveTo>
                    <a:pt x="2653284" y="0"/>
                  </a:moveTo>
                  <a:lnTo>
                    <a:pt x="83616" y="0"/>
                  </a:lnTo>
                  <a:lnTo>
                    <a:pt x="51070" y="6574"/>
                  </a:lnTo>
                  <a:lnTo>
                    <a:pt x="24491" y="24495"/>
                  </a:lnTo>
                  <a:lnTo>
                    <a:pt x="6571" y="51059"/>
                  </a:lnTo>
                  <a:lnTo>
                    <a:pt x="0" y="83565"/>
                  </a:lnTo>
                  <a:lnTo>
                    <a:pt x="0" y="418084"/>
                  </a:lnTo>
                  <a:lnTo>
                    <a:pt x="6571" y="450590"/>
                  </a:lnTo>
                  <a:lnTo>
                    <a:pt x="24491" y="477154"/>
                  </a:lnTo>
                  <a:lnTo>
                    <a:pt x="51070" y="495075"/>
                  </a:lnTo>
                  <a:lnTo>
                    <a:pt x="83616" y="501650"/>
                  </a:lnTo>
                  <a:lnTo>
                    <a:pt x="2653284" y="501650"/>
                  </a:lnTo>
                  <a:lnTo>
                    <a:pt x="2685790" y="495075"/>
                  </a:lnTo>
                  <a:lnTo>
                    <a:pt x="2712354" y="477154"/>
                  </a:lnTo>
                  <a:lnTo>
                    <a:pt x="2730275" y="450590"/>
                  </a:lnTo>
                  <a:lnTo>
                    <a:pt x="2736850" y="418084"/>
                  </a:lnTo>
                  <a:lnTo>
                    <a:pt x="2736850" y="83565"/>
                  </a:lnTo>
                  <a:lnTo>
                    <a:pt x="2730275" y="51059"/>
                  </a:lnTo>
                  <a:lnTo>
                    <a:pt x="2712354" y="24495"/>
                  </a:lnTo>
                  <a:lnTo>
                    <a:pt x="2685790" y="6574"/>
                  </a:lnTo>
                  <a:lnTo>
                    <a:pt x="2653284" y="0"/>
                  </a:lnTo>
                  <a:close/>
                </a:path>
              </a:pathLst>
            </a:custGeom>
            <a:solidFill>
              <a:srgbClr val="EFB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2800" y="2641600"/>
              <a:ext cx="2736850" cy="501650"/>
            </a:xfrm>
            <a:custGeom>
              <a:avLst/>
              <a:gdLst/>
              <a:ahLst/>
              <a:cxnLst/>
              <a:rect l="l" t="t" r="r" b="b"/>
              <a:pathLst>
                <a:path w="2736850" h="501650">
                  <a:moveTo>
                    <a:pt x="0" y="83565"/>
                  </a:moveTo>
                  <a:lnTo>
                    <a:pt x="6571" y="51059"/>
                  </a:lnTo>
                  <a:lnTo>
                    <a:pt x="24491" y="24495"/>
                  </a:lnTo>
                  <a:lnTo>
                    <a:pt x="51070" y="6574"/>
                  </a:lnTo>
                  <a:lnTo>
                    <a:pt x="83616" y="0"/>
                  </a:lnTo>
                  <a:lnTo>
                    <a:pt x="2653284" y="0"/>
                  </a:lnTo>
                  <a:lnTo>
                    <a:pt x="2685790" y="6574"/>
                  </a:lnTo>
                  <a:lnTo>
                    <a:pt x="2712354" y="24495"/>
                  </a:lnTo>
                  <a:lnTo>
                    <a:pt x="2730275" y="51059"/>
                  </a:lnTo>
                  <a:lnTo>
                    <a:pt x="2736850" y="83565"/>
                  </a:lnTo>
                  <a:lnTo>
                    <a:pt x="2736850" y="418084"/>
                  </a:lnTo>
                  <a:lnTo>
                    <a:pt x="2730275" y="450590"/>
                  </a:lnTo>
                  <a:lnTo>
                    <a:pt x="2712354" y="477154"/>
                  </a:lnTo>
                  <a:lnTo>
                    <a:pt x="2685790" y="495075"/>
                  </a:lnTo>
                  <a:lnTo>
                    <a:pt x="2653284" y="501650"/>
                  </a:lnTo>
                  <a:lnTo>
                    <a:pt x="83616" y="501650"/>
                  </a:lnTo>
                  <a:lnTo>
                    <a:pt x="51070" y="495075"/>
                  </a:lnTo>
                  <a:lnTo>
                    <a:pt x="24491" y="477154"/>
                  </a:lnTo>
                  <a:lnTo>
                    <a:pt x="6571" y="450590"/>
                  </a:lnTo>
                  <a:lnTo>
                    <a:pt x="0" y="418084"/>
                  </a:lnTo>
                  <a:lnTo>
                    <a:pt x="0" y="8356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27100" y="2774950"/>
            <a:ext cx="1503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75" dirty="0">
                <a:solidFill>
                  <a:srgbClr val="333E47"/>
                </a:solidFill>
                <a:latin typeface="Trebuchet MS"/>
                <a:cs typeface="Trebuchet MS"/>
              </a:rPr>
              <a:t>H</a:t>
            </a:r>
            <a:r>
              <a:rPr sz="1200" b="1" spc="65" dirty="0">
                <a:solidFill>
                  <a:srgbClr val="333E47"/>
                </a:solidFill>
                <a:latin typeface="Trebuchet MS"/>
                <a:cs typeface="Trebuchet MS"/>
              </a:rPr>
              <a:t>o</a:t>
            </a:r>
            <a:r>
              <a:rPr sz="1200" b="1" spc="15" dirty="0">
                <a:solidFill>
                  <a:srgbClr val="333E47"/>
                </a:solidFill>
                <a:latin typeface="Trebuchet MS"/>
                <a:cs typeface="Trebuchet MS"/>
              </a:rPr>
              <a:t>mo</a:t>
            </a:r>
            <a:r>
              <a:rPr sz="1200" b="1" spc="145" dirty="0">
                <a:solidFill>
                  <a:srgbClr val="333E47"/>
                </a:solidFill>
                <a:latin typeface="Trebuchet MS"/>
                <a:cs typeface="Trebuchet MS"/>
              </a:rPr>
              <a:t>g</a:t>
            </a:r>
            <a:r>
              <a:rPr sz="1200" b="1" spc="-40" dirty="0">
                <a:solidFill>
                  <a:srgbClr val="333E47"/>
                </a:solidFill>
                <a:latin typeface="Trebuchet MS"/>
                <a:cs typeface="Trebuchet MS"/>
              </a:rPr>
              <a:t>é</a:t>
            </a:r>
            <a:r>
              <a:rPr sz="1200" b="1" spc="-45" dirty="0">
                <a:solidFill>
                  <a:srgbClr val="333E47"/>
                </a:solidFill>
                <a:latin typeface="Trebuchet MS"/>
                <a:cs typeface="Trebuchet MS"/>
              </a:rPr>
              <a:t>n</a:t>
            </a:r>
            <a:r>
              <a:rPr sz="1200" b="1" spc="-130" dirty="0">
                <a:solidFill>
                  <a:srgbClr val="333E47"/>
                </a:solidFill>
                <a:latin typeface="Trebuchet MS"/>
                <a:cs typeface="Trebuchet MS"/>
              </a:rPr>
              <a:t> </a:t>
            </a:r>
            <a:r>
              <a:rPr sz="1200" b="1" spc="5" dirty="0">
                <a:solidFill>
                  <a:srgbClr val="333E47"/>
                </a:solidFill>
                <a:latin typeface="Trebuchet MS"/>
                <a:cs typeface="Trebuchet MS"/>
              </a:rPr>
              <a:t>e</a:t>
            </a:r>
            <a:r>
              <a:rPr sz="1200" b="1" spc="-20" dirty="0">
                <a:solidFill>
                  <a:srgbClr val="333E47"/>
                </a:solidFill>
                <a:latin typeface="Trebuchet MS"/>
                <a:cs typeface="Trebuchet MS"/>
              </a:rPr>
              <a:t>s</a:t>
            </a:r>
            <a:r>
              <a:rPr sz="1200" b="1" spc="-90" dirty="0">
                <a:solidFill>
                  <a:srgbClr val="333E47"/>
                </a:solidFill>
                <a:latin typeface="Trebuchet MS"/>
                <a:cs typeface="Trebuchet MS"/>
              </a:rPr>
              <a:t>z</a:t>
            </a:r>
            <a:r>
              <a:rPr sz="1200" b="1" spc="-15" dirty="0">
                <a:solidFill>
                  <a:srgbClr val="333E47"/>
                </a:solidFill>
                <a:latin typeface="Trebuchet MS"/>
                <a:cs typeface="Trebuchet MS"/>
              </a:rPr>
              <a:t>k</a:t>
            </a:r>
            <a:r>
              <a:rPr sz="1200" b="1" spc="-25" dirty="0">
                <a:solidFill>
                  <a:srgbClr val="333E47"/>
                </a:solidFill>
                <a:latin typeface="Trebuchet MS"/>
                <a:cs typeface="Trebuchet MS"/>
              </a:rPr>
              <a:t>ö</a:t>
            </a:r>
            <a:r>
              <a:rPr sz="1200" b="1" spc="-135" dirty="0">
                <a:solidFill>
                  <a:srgbClr val="333E47"/>
                </a:solidFill>
                <a:latin typeface="Trebuchet MS"/>
                <a:cs typeface="Trebuchet MS"/>
              </a:rPr>
              <a:t>z</a:t>
            </a:r>
            <a:r>
              <a:rPr sz="1200" b="1" spc="45" dirty="0">
                <a:solidFill>
                  <a:srgbClr val="333E47"/>
                </a:solidFill>
                <a:latin typeface="Trebuchet MS"/>
                <a:cs typeface="Trebuchet MS"/>
              </a:rPr>
              <a:t>p</a:t>
            </a:r>
            <a:r>
              <a:rPr sz="1200" b="1" spc="-45" dirty="0">
                <a:solidFill>
                  <a:srgbClr val="333E47"/>
                </a:solidFill>
                <a:latin typeface="Trebuchet MS"/>
                <a:cs typeface="Trebuchet MS"/>
              </a:rPr>
              <a:t>a</a:t>
            </a:r>
            <a:r>
              <a:rPr sz="1200" b="1" spc="-120" dirty="0">
                <a:solidFill>
                  <a:srgbClr val="333E47"/>
                </a:solidFill>
                <a:latin typeface="Trebuchet MS"/>
                <a:cs typeface="Trebuchet MS"/>
              </a:rPr>
              <a:t>r</a:t>
            </a:r>
            <a:r>
              <a:rPr sz="1200" b="1" spc="-60" dirty="0">
                <a:solidFill>
                  <a:srgbClr val="333E47"/>
                </a:solidFill>
                <a:latin typeface="Trebuchet MS"/>
                <a:cs typeface="Trebuchet MS"/>
              </a:rPr>
              <a:t>k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09600" y="3403600"/>
            <a:ext cx="3924300" cy="692150"/>
            <a:chOff x="609600" y="3403600"/>
            <a:chExt cx="3924300" cy="692150"/>
          </a:xfrm>
        </p:grpSpPr>
        <p:sp>
          <p:nvSpPr>
            <p:cNvPr id="14" name="object 14"/>
            <p:cNvSpPr/>
            <p:nvPr/>
          </p:nvSpPr>
          <p:spPr>
            <a:xfrm>
              <a:off x="615950" y="3663950"/>
              <a:ext cx="3911600" cy="425450"/>
            </a:xfrm>
            <a:custGeom>
              <a:avLst/>
              <a:gdLst/>
              <a:ahLst/>
              <a:cxnLst/>
              <a:rect l="l" t="t" r="r" b="b"/>
              <a:pathLst>
                <a:path w="3911600" h="425450">
                  <a:moveTo>
                    <a:pt x="0" y="425450"/>
                  </a:moveTo>
                  <a:lnTo>
                    <a:pt x="3911600" y="425450"/>
                  </a:lnTo>
                  <a:lnTo>
                    <a:pt x="3911600" y="0"/>
                  </a:lnTo>
                  <a:lnTo>
                    <a:pt x="0" y="0"/>
                  </a:lnTo>
                  <a:lnTo>
                    <a:pt x="0" y="425450"/>
                  </a:lnTo>
                  <a:close/>
                </a:path>
              </a:pathLst>
            </a:custGeom>
            <a:ln w="12700">
              <a:solidFill>
                <a:srgbClr val="EFB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800" y="3409950"/>
              <a:ext cx="2736850" cy="501650"/>
            </a:xfrm>
            <a:custGeom>
              <a:avLst/>
              <a:gdLst/>
              <a:ahLst/>
              <a:cxnLst/>
              <a:rect l="l" t="t" r="r" b="b"/>
              <a:pathLst>
                <a:path w="2736850" h="501650">
                  <a:moveTo>
                    <a:pt x="2653284" y="0"/>
                  </a:moveTo>
                  <a:lnTo>
                    <a:pt x="83616" y="0"/>
                  </a:lnTo>
                  <a:lnTo>
                    <a:pt x="51070" y="6574"/>
                  </a:lnTo>
                  <a:lnTo>
                    <a:pt x="24491" y="24495"/>
                  </a:lnTo>
                  <a:lnTo>
                    <a:pt x="6571" y="51059"/>
                  </a:lnTo>
                  <a:lnTo>
                    <a:pt x="0" y="83565"/>
                  </a:lnTo>
                  <a:lnTo>
                    <a:pt x="0" y="418083"/>
                  </a:lnTo>
                  <a:lnTo>
                    <a:pt x="6571" y="450590"/>
                  </a:lnTo>
                  <a:lnTo>
                    <a:pt x="24491" y="477154"/>
                  </a:lnTo>
                  <a:lnTo>
                    <a:pt x="51070" y="495075"/>
                  </a:lnTo>
                  <a:lnTo>
                    <a:pt x="83616" y="501650"/>
                  </a:lnTo>
                  <a:lnTo>
                    <a:pt x="2653284" y="501650"/>
                  </a:lnTo>
                  <a:lnTo>
                    <a:pt x="2685790" y="495075"/>
                  </a:lnTo>
                  <a:lnTo>
                    <a:pt x="2712354" y="477154"/>
                  </a:lnTo>
                  <a:lnTo>
                    <a:pt x="2730275" y="450590"/>
                  </a:lnTo>
                  <a:lnTo>
                    <a:pt x="2736850" y="418083"/>
                  </a:lnTo>
                  <a:lnTo>
                    <a:pt x="2736850" y="83565"/>
                  </a:lnTo>
                  <a:lnTo>
                    <a:pt x="2730275" y="51059"/>
                  </a:lnTo>
                  <a:lnTo>
                    <a:pt x="2712354" y="24495"/>
                  </a:lnTo>
                  <a:lnTo>
                    <a:pt x="2685790" y="6574"/>
                  </a:lnTo>
                  <a:lnTo>
                    <a:pt x="2653284" y="0"/>
                  </a:lnTo>
                  <a:close/>
                </a:path>
              </a:pathLst>
            </a:custGeom>
            <a:solidFill>
              <a:srgbClr val="EFB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12800" y="3409950"/>
              <a:ext cx="2736850" cy="501650"/>
            </a:xfrm>
            <a:custGeom>
              <a:avLst/>
              <a:gdLst/>
              <a:ahLst/>
              <a:cxnLst/>
              <a:rect l="l" t="t" r="r" b="b"/>
              <a:pathLst>
                <a:path w="2736850" h="501650">
                  <a:moveTo>
                    <a:pt x="0" y="83565"/>
                  </a:moveTo>
                  <a:lnTo>
                    <a:pt x="6571" y="51059"/>
                  </a:lnTo>
                  <a:lnTo>
                    <a:pt x="24491" y="24495"/>
                  </a:lnTo>
                  <a:lnTo>
                    <a:pt x="51070" y="6574"/>
                  </a:lnTo>
                  <a:lnTo>
                    <a:pt x="83616" y="0"/>
                  </a:lnTo>
                  <a:lnTo>
                    <a:pt x="2653284" y="0"/>
                  </a:lnTo>
                  <a:lnTo>
                    <a:pt x="2685790" y="6574"/>
                  </a:lnTo>
                  <a:lnTo>
                    <a:pt x="2712354" y="24495"/>
                  </a:lnTo>
                  <a:lnTo>
                    <a:pt x="2730275" y="51059"/>
                  </a:lnTo>
                  <a:lnTo>
                    <a:pt x="2736850" y="83565"/>
                  </a:lnTo>
                  <a:lnTo>
                    <a:pt x="2736850" y="418083"/>
                  </a:lnTo>
                  <a:lnTo>
                    <a:pt x="2730275" y="450590"/>
                  </a:lnTo>
                  <a:lnTo>
                    <a:pt x="2712354" y="477154"/>
                  </a:lnTo>
                  <a:lnTo>
                    <a:pt x="2685790" y="495075"/>
                  </a:lnTo>
                  <a:lnTo>
                    <a:pt x="2653284" y="501650"/>
                  </a:lnTo>
                  <a:lnTo>
                    <a:pt x="83616" y="501650"/>
                  </a:lnTo>
                  <a:lnTo>
                    <a:pt x="51070" y="495075"/>
                  </a:lnTo>
                  <a:lnTo>
                    <a:pt x="24491" y="477154"/>
                  </a:lnTo>
                  <a:lnTo>
                    <a:pt x="6571" y="450590"/>
                  </a:lnTo>
                  <a:lnTo>
                    <a:pt x="0" y="418083"/>
                  </a:lnTo>
                  <a:lnTo>
                    <a:pt x="0" y="8356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27100" y="3453129"/>
            <a:ext cx="1733550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250" dirty="0">
                <a:solidFill>
                  <a:srgbClr val="333E47"/>
                </a:solidFill>
                <a:latin typeface="Trebuchet MS"/>
                <a:cs typeface="Trebuchet MS"/>
              </a:rPr>
              <a:t>M</a:t>
            </a:r>
            <a:r>
              <a:rPr sz="1200" b="1" spc="5" dirty="0">
                <a:solidFill>
                  <a:srgbClr val="333E47"/>
                </a:solidFill>
                <a:latin typeface="Trebuchet MS"/>
                <a:cs typeface="Trebuchet MS"/>
              </a:rPr>
              <a:t>a</a:t>
            </a:r>
            <a:r>
              <a:rPr sz="1200" b="1" spc="145" dirty="0">
                <a:solidFill>
                  <a:srgbClr val="333E47"/>
                </a:solidFill>
                <a:latin typeface="Trebuchet MS"/>
                <a:cs typeface="Trebuchet MS"/>
              </a:rPr>
              <a:t>g</a:t>
            </a:r>
            <a:r>
              <a:rPr sz="1200" b="1" spc="-45" dirty="0">
                <a:solidFill>
                  <a:srgbClr val="333E47"/>
                </a:solidFill>
                <a:latin typeface="Trebuchet MS"/>
                <a:cs typeface="Trebuchet MS"/>
              </a:rPr>
              <a:t>a</a:t>
            </a:r>
            <a:r>
              <a:rPr sz="1200" b="1" spc="-10" dirty="0">
                <a:solidFill>
                  <a:srgbClr val="333E47"/>
                </a:solidFill>
                <a:latin typeface="Trebuchet MS"/>
                <a:cs typeface="Trebuchet MS"/>
              </a:rPr>
              <a:t>s</a:t>
            </a:r>
            <a:r>
              <a:rPr sz="1200" b="1" spc="-125" dirty="0">
                <a:solidFill>
                  <a:srgbClr val="333E47"/>
                </a:solidFill>
                <a:latin typeface="Trebuchet MS"/>
                <a:cs typeface="Trebuchet MS"/>
              </a:rPr>
              <a:t> </a:t>
            </a:r>
            <a:r>
              <a:rPr sz="1200" b="1" spc="5" dirty="0">
                <a:solidFill>
                  <a:srgbClr val="333E47"/>
                </a:solidFill>
                <a:latin typeface="Trebuchet MS"/>
                <a:cs typeface="Trebuchet MS"/>
              </a:rPr>
              <a:t>á</a:t>
            </a:r>
            <a:r>
              <a:rPr sz="1200" b="1" spc="-30" dirty="0">
                <a:solidFill>
                  <a:srgbClr val="333E47"/>
                </a:solidFill>
                <a:latin typeface="Trebuchet MS"/>
                <a:cs typeface="Trebuchet MS"/>
              </a:rPr>
              <a:t>t</a:t>
            </a:r>
            <a:r>
              <a:rPr sz="1200" b="1" spc="-35" dirty="0">
                <a:solidFill>
                  <a:srgbClr val="333E47"/>
                </a:solidFill>
                <a:latin typeface="Trebuchet MS"/>
                <a:cs typeface="Trebuchet MS"/>
              </a:rPr>
              <a:t>v</a:t>
            </a:r>
            <a:r>
              <a:rPr sz="1200" b="1" spc="-110" dirty="0">
                <a:solidFill>
                  <a:srgbClr val="333E47"/>
                </a:solidFill>
                <a:latin typeface="Trebuchet MS"/>
                <a:cs typeface="Trebuchet MS"/>
              </a:rPr>
              <a:t>i</a:t>
            </a:r>
            <a:r>
              <a:rPr sz="1200" b="1" spc="-30" dirty="0">
                <a:solidFill>
                  <a:srgbClr val="333E47"/>
                </a:solidFill>
                <a:latin typeface="Trebuchet MS"/>
                <a:cs typeface="Trebuchet MS"/>
              </a:rPr>
              <a:t>t</a:t>
            </a:r>
            <a:r>
              <a:rPr sz="1200" b="1" spc="-40" dirty="0">
                <a:solidFill>
                  <a:srgbClr val="333E47"/>
                </a:solidFill>
                <a:latin typeface="Trebuchet MS"/>
                <a:cs typeface="Trebuchet MS"/>
              </a:rPr>
              <a:t>e</a:t>
            </a:r>
            <a:r>
              <a:rPr sz="1200" b="1" spc="-60" dirty="0">
                <a:solidFill>
                  <a:srgbClr val="333E47"/>
                </a:solidFill>
                <a:latin typeface="Trebuchet MS"/>
                <a:cs typeface="Trebuchet MS"/>
              </a:rPr>
              <a:t>l</a:t>
            </a:r>
            <a:r>
              <a:rPr sz="1200" b="1" spc="-70" dirty="0">
                <a:solidFill>
                  <a:srgbClr val="333E47"/>
                </a:solidFill>
                <a:latin typeface="Trebuchet MS"/>
                <a:cs typeface="Trebuchet MS"/>
              </a:rPr>
              <a:t>i</a:t>
            </a:r>
            <a:r>
              <a:rPr sz="1200" b="1" spc="-155" dirty="0">
                <a:solidFill>
                  <a:srgbClr val="333E47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333E47"/>
                </a:solidFill>
                <a:latin typeface="Trebuchet MS"/>
                <a:cs typeface="Trebuchet MS"/>
              </a:rPr>
              <a:t>k</a:t>
            </a:r>
            <a:r>
              <a:rPr sz="1200" b="1" spc="-45" dirty="0">
                <a:solidFill>
                  <a:srgbClr val="333E47"/>
                </a:solidFill>
                <a:latin typeface="Trebuchet MS"/>
                <a:cs typeface="Trebuchet MS"/>
              </a:rPr>
              <a:t>a</a:t>
            </a:r>
            <a:r>
              <a:rPr sz="1200" b="1" spc="45" dirty="0">
                <a:solidFill>
                  <a:srgbClr val="333E47"/>
                </a:solidFill>
                <a:latin typeface="Trebuchet MS"/>
                <a:cs typeface="Trebuchet MS"/>
              </a:rPr>
              <a:t>p</a:t>
            </a:r>
            <a:r>
              <a:rPr sz="1200" b="1" spc="-45" dirty="0">
                <a:solidFill>
                  <a:srgbClr val="333E47"/>
                </a:solidFill>
                <a:latin typeface="Trebuchet MS"/>
                <a:cs typeface="Trebuchet MS"/>
              </a:rPr>
              <a:t>a</a:t>
            </a:r>
            <a:r>
              <a:rPr sz="1200" b="1" spc="-20" dirty="0">
                <a:solidFill>
                  <a:srgbClr val="333E47"/>
                </a:solidFill>
                <a:latin typeface="Trebuchet MS"/>
                <a:cs typeface="Trebuchet MS"/>
              </a:rPr>
              <a:t>c</a:t>
            </a:r>
            <a:r>
              <a:rPr sz="1200" b="1" spc="-60" dirty="0">
                <a:solidFill>
                  <a:srgbClr val="333E47"/>
                </a:solidFill>
                <a:latin typeface="Trebuchet MS"/>
                <a:cs typeface="Trebuchet MS"/>
              </a:rPr>
              <a:t>i</a:t>
            </a:r>
            <a:r>
              <a:rPr sz="1200" b="1" spc="-80" dirty="0">
                <a:solidFill>
                  <a:srgbClr val="333E47"/>
                </a:solidFill>
                <a:latin typeface="Trebuchet MS"/>
                <a:cs typeface="Trebuchet MS"/>
              </a:rPr>
              <a:t>t</a:t>
            </a:r>
            <a:r>
              <a:rPr sz="1200" b="1" spc="-45" dirty="0">
                <a:solidFill>
                  <a:srgbClr val="333E47"/>
                </a:solidFill>
                <a:latin typeface="Trebuchet MS"/>
                <a:cs typeface="Trebuchet MS"/>
              </a:rPr>
              <a:t>á</a:t>
            </a:r>
            <a:r>
              <a:rPr sz="1200" b="1" spc="-20" dirty="0">
                <a:solidFill>
                  <a:srgbClr val="333E47"/>
                </a:solidFill>
                <a:latin typeface="Trebuchet MS"/>
                <a:cs typeface="Trebuchet MS"/>
              </a:rPr>
              <a:t>s</a:t>
            </a:r>
            <a:r>
              <a:rPr sz="1200" b="1" spc="-45" dirty="0">
                <a:solidFill>
                  <a:srgbClr val="333E47"/>
                </a:solidFill>
                <a:latin typeface="Trebuchet MS"/>
                <a:cs typeface="Trebuchet MS"/>
              </a:rPr>
              <a:t>ú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b="1" spc="-30" dirty="0">
                <a:solidFill>
                  <a:srgbClr val="333E47"/>
                </a:solidFill>
                <a:latin typeface="Trebuchet MS"/>
                <a:cs typeface="Trebuchet MS"/>
              </a:rPr>
              <a:t>összeköttetések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09600" y="4178300"/>
            <a:ext cx="3924300" cy="692150"/>
            <a:chOff x="609600" y="4178300"/>
            <a:chExt cx="3924300" cy="692150"/>
          </a:xfrm>
        </p:grpSpPr>
        <p:sp>
          <p:nvSpPr>
            <p:cNvPr id="19" name="object 19"/>
            <p:cNvSpPr/>
            <p:nvPr/>
          </p:nvSpPr>
          <p:spPr>
            <a:xfrm>
              <a:off x="615950" y="4432300"/>
              <a:ext cx="3911600" cy="431800"/>
            </a:xfrm>
            <a:custGeom>
              <a:avLst/>
              <a:gdLst/>
              <a:ahLst/>
              <a:cxnLst/>
              <a:rect l="l" t="t" r="r" b="b"/>
              <a:pathLst>
                <a:path w="3911600" h="431800">
                  <a:moveTo>
                    <a:pt x="0" y="431800"/>
                  </a:moveTo>
                  <a:lnTo>
                    <a:pt x="3911600" y="431800"/>
                  </a:lnTo>
                  <a:lnTo>
                    <a:pt x="3911600" y="0"/>
                  </a:lnTo>
                  <a:lnTo>
                    <a:pt x="0" y="0"/>
                  </a:lnTo>
                  <a:lnTo>
                    <a:pt x="0" y="431800"/>
                  </a:lnTo>
                  <a:close/>
                </a:path>
              </a:pathLst>
            </a:custGeom>
            <a:ln w="12700">
              <a:solidFill>
                <a:srgbClr val="EFB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2800" y="4184650"/>
              <a:ext cx="2736850" cy="501650"/>
            </a:xfrm>
            <a:custGeom>
              <a:avLst/>
              <a:gdLst/>
              <a:ahLst/>
              <a:cxnLst/>
              <a:rect l="l" t="t" r="r" b="b"/>
              <a:pathLst>
                <a:path w="2736850" h="501650">
                  <a:moveTo>
                    <a:pt x="2653284" y="0"/>
                  </a:moveTo>
                  <a:lnTo>
                    <a:pt x="83616" y="0"/>
                  </a:lnTo>
                  <a:lnTo>
                    <a:pt x="51070" y="6574"/>
                  </a:lnTo>
                  <a:lnTo>
                    <a:pt x="24491" y="24495"/>
                  </a:lnTo>
                  <a:lnTo>
                    <a:pt x="6571" y="51059"/>
                  </a:lnTo>
                  <a:lnTo>
                    <a:pt x="0" y="83566"/>
                  </a:lnTo>
                  <a:lnTo>
                    <a:pt x="0" y="418083"/>
                  </a:lnTo>
                  <a:lnTo>
                    <a:pt x="6571" y="450590"/>
                  </a:lnTo>
                  <a:lnTo>
                    <a:pt x="24491" y="477154"/>
                  </a:lnTo>
                  <a:lnTo>
                    <a:pt x="51070" y="495075"/>
                  </a:lnTo>
                  <a:lnTo>
                    <a:pt x="83616" y="501650"/>
                  </a:lnTo>
                  <a:lnTo>
                    <a:pt x="2653284" y="501650"/>
                  </a:lnTo>
                  <a:lnTo>
                    <a:pt x="2685790" y="495075"/>
                  </a:lnTo>
                  <a:lnTo>
                    <a:pt x="2712354" y="477154"/>
                  </a:lnTo>
                  <a:lnTo>
                    <a:pt x="2730275" y="450590"/>
                  </a:lnTo>
                  <a:lnTo>
                    <a:pt x="2736850" y="418083"/>
                  </a:lnTo>
                  <a:lnTo>
                    <a:pt x="2736850" y="83566"/>
                  </a:lnTo>
                  <a:lnTo>
                    <a:pt x="2730275" y="51059"/>
                  </a:lnTo>
                  <a:lnTo>
                    <a:pt x="2712354" y="24495"/>
                  </a:lnTo>
                  <a:lnTo>
                    <a:pt x="2685790" y="6574"/>
                  </a:lnTo>
                  <a:lnTo>
                    <a:pt x="2653284" y="0"/>
                  </a:lnTo>
                  <a:close/>
                </a:path>
              </a:pathLst>
            </a:custGeom>
            <a:solidFill>
              <a:srgbClr val="EFB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12800" y="4184650"/>
              <a:ext cx="2736850" cy="501650"/>
            </a:xfrm>
            <a:custGeom>
              <a:avLst/>
              <a:gdLst/>
              <a:ahLst/>
              <a:cxnLst/>
              <a:rect l="l" t="t" r="r" b="b"/>
              <a:pathLst>
                <a:path w="2736850" h="501650">
                  <a:moveTo>
                    <a:pt x="0" y="83566"/>
                  </a:moveTo>
                  <a:lnTo>
                    <a:pt x="6571" y="51059"/>
                  </a:lnTo>
                  <a:lnTo>
                    <a:pt x="24491" y="24495"/>
                  </a:lnTo>
                  <a:lnTo>
                    <a:pt x="51070" y="6574"/>
                  </a:lnTo>
                  <a:lnTo>
                    <a:pt x="83616" y="0"/>
                  </a:lnTo>
                  <a:lnTo>
                    <a:pt x="2653284" y="0"/>
                  </a:lnTo>
                  <a:lnTo>
                    <a:pt x="2685790" y="6574"/>
                  </a:lnTo>
                  <a:lnTo>
                    <a:pt x="2712354" y="24495"/>
                  </a:lnTo>
                  <a:lnTo>
                    <a:pt x="2730275" y="51059"/>
                  </a:lnTo>
                  <a:lnTo>
                    <a:pt x="2736850" y="83566"/>
                  </a:lnTo>
                  <a:lnTo>
                    <a:pt x="2736850" y="418083"/>
                  </a:lnTo>
                  <a:lnTo>
                    <a:pt x="2730275" y="450590"/>
                  </a:lnTo>
                  <a:lnTo>
                    <a:pt x="2712354" y="477154"/>
                  </a:lnTo>
                  <a:lnTo>
                    <a:pt x="2685790" y="495075"/>
                  </a:lnTo>
                  <a:lnTo>
                    <a:pt x="2653284" y="501650"/>
                  </a:lnTo>
                  <a:lnTo>
                    <a:pt x="83616" y="501650"/>
                  </a:lnTo>
                  <a:lnTo>
                    <a:pt x="51070" y="495075"/>
                  </a:lnTo>
                  <a:lnTo>
                    <a:pt x="24491" y="477154"/>
                  </a:lnTo>
                  <a:lnTo>
                    <a:pt x="6571" y="450590"/>
                  </a:lnTo>
                  <a:lnTo>
                    <a:pt x="0" y="418083"/>
                  </a:lnTo>
                  <a:lnTo>
                    <a:pt x="0" y="8356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27100" y="4318634"/>
            <a:ext cx="1223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333E47"/>
                </a:solidFill>
                <a:latin typeface="Trebuchet MS"/>
                <a:cs typeface="Trebuchet MS"/>
              </a:rPr>
              <a:t>600</a:t>
            </a:r>
            <a:r>
              <a:rPr sz="1200" b="1" spc="95" dirty="0">
                <a:solidFill>
                  <a:srgbClr val="333E47"/>
                </a:solidFill>
                <a:latin typeface="Trebuchet MS"/>
                <a:cs typeface="Trebuchet MS"/>
              </a:rPr>
              <a:t>+</a:t>
            </a:r>
            <a:r>
              <a:rPr sz="1200" b="1" spc="-110" dirty="0">
                <a:solidFill>
                  <a:srgbClr val="333E47"/>
                </a:solidFill>
                <a:latin typeface="Trebuchet MS"/>
                <a:cs typeface="Trebuchet MS"/>
              </a:rPr>
              <a:t> </a:t>
            </a:r>
            <a:r>
              <a:rPr sz="1200" b="1" spc="25" dirty="0">
                <a:solidFill>
                  <a:srgbClr val="333E47"/>
                </a:solidFill>
                <a:latin typeface="Trebuchet MS"/>
                <a:cs typeface="Trebuchet MS"/>
              </a:rPr>
              <a:t>s</a:t>
            </a:r>
            <a:r>
              <a:rPr sz="1200" b="1" spc="-90" dirty="0">
                <a:solidFill>
                  <a:srgbClr val="333E47"/>
                </a:solidFill>
                <a:latin typeface="Trebuchet MS"/>
                <a:cs typeface="Trebuchet MS"/>
              </a:rPr>
              <a:t>z</a:t>
            </a:r>
            <a:r>
              <a:rPr sz="1200" b="1" spc="15" dirty="0">
                <a:solidFill>
                  <a:srgbClr val="333E47"/>
                </a:solidFill>
                <a:latin typeface="Trebuchet MS"/>
                <a:cs typeface="Trebuchet MS"/>
              </a:rPr>
              <a:t>o</a:t>
            </a:r>
            <a:r>
              <a:rPr sz="1200" b="1" spc="-60" dirty="0">
                <a:solidFill>
                  <a:srgbClr val="333E47"/>
                </a:solidFill>
                <a:latin typeface="Trebuchet MS"/>
                <a:cs typeface="Trebuchet MS"/>
              </a:rPr>
              <a:t>l</a:t>
            </a:r>
            <a:r>
              <a:rPr sz="1200" b="1" spc="95" dirty="0">
                <a:solidFill>
                  <a:srgbClr val="333E47"/>
                </a:solidFill>
                <a:latin typeface="Trebuchet MS"/>
                <a:cs typeface="Trebuchet MS"/>
              </a:rPr>
              <a:t>g</a:t>
            </a:r>
            <a:r>
              <a:rPr sz="1200" b="1" spc="-45" dirty="0">
                <a:solidFill>
                  <a:srgbClr val="333E47"/>
                </a:solidFill>
                <a:latin typeface="Trebuchet MS"/>
                <a:cs typeface="Trebuchet MS"/>
              </a:rPr>
              <a:t>á</a:t>
            </a:r>
            <a:r>
              <a:rPr sz="1200" b="1" spc="-60" dirty="0">
                <a:solidFill>
                  <a:srgbClr val="333E47"/>
                </a:solidFill>
                <a:latin typeface="Trebuchet MS"/>
                <a:cs typeface="Trebuchet MS"/>
              </a:rPr>
              <a:t>l</a:t>
            </a:r>
            <a:r>
              <a:rPr sz="1200" b="1" spc="-80" dirty="0">
                <a:solidFill>
                  <a:srgbClr val="333E47"/>
                </a:solidFill>
                <a:latin typeface="Trebuchet MS"/>
                <a:cs typeface="Trebuchet MS"/>
              </a:rPr>
              <a:t>t</a:t>
            </a:r>
            <a:r>
              <a:rPr sz="1200" b="1" spc="5" dirty="0">
                <a:solidFill>
                  <a:srgbClr val="333E47"/>
                </a:solidFill>
                <a:latin typeface="Trebuchet MS"/>
                <a:cs typeface="Trebuchet MS"/>
              </a:rPr>
              <a:t>a</a:t>
            </a:r>
            <a:r>
              <a:rPr sz="1200" b="1" spc="-80" dirty="0">
                <a:solidFill>
                  <a:srgbClr val="333E47"/>
                </a:solidFill>
                <a:latin typeface="Trebuchet MS"/>
                <a:cs typeface="Trebuchet MS"/>
              </a:rPr>
              <a:t>t</a:t>
            </a:r>
            <a:r>
              <a:rPr sz="1200" b="1" spc="-45" dirty="0">
                <a:solidFill>
                  <a:srgbClr val="333E47"/>
                </a:solidFill>
                <a:latin typeface="Trebuchet MS"/>
                <a:cs typeface="Trebuchet MS"/>
              </a:rPr>
              <a:t>á</a:t>
            </a:r>
            <a:r>
              <a:rPr sz="1200" b="1" spc="-10" dirty="0">
                <a:solidFill>
                  <a:srgbClr val="333E47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09600" y="4946650"/>
            <a:ext cx="3924300" cy="692150"/>
            <a:chOff x="609600" y="4946650"/>
            <a:chExt cx="3924300" cy="692150"/>
          </a:xfrm>
        </p:grpSpPr>
        <p:sp>
          <p:nvSpPr>
            <p:cNvPr id="24" name="object 24"/>
            <p:cNvSpPr/>
            <p:nvPr/>
          </p:nvSpPr>
          <p:spPr>
            <a:xfrm>
              <a:off x="615950" y="5207000"/>
              <a:ext cx="3911600" cy="425450"/>
            </a:xfrm>
            <a:custGeom>
              <a:avLst/>
              <a:gdLst/>
              <a:ahLst/>
              <a:cxnLst/>
              <a:rect l="l" t="t" r="r" b="b"/>
              <a:pathLst>
                <a:path w="3911600" h="425450">
                  <a:moveTo>
                    <a:pt x="0" y="425450"/>
                  </a:moveTo>
                  <a:lnTo>
                    <a:pt x="3911600" y="425450"/>
                  </a:lnTo>
                  <a:lnTo>
                    <a:pt x="3911600" y="0"/>
                  </a:lnTo>
                  <a:lnTo>
                    <a:pt x="0" y="0"/>
                  </a:lnTo>
                  <a:lnTo>
                    <a:pt x="0" y="425450"/>
                  </a:lnTo>
                  <a:close/>
                </a:path>
              </a:pathLst>
            </a:custGeom>
            <a:ln w="12700">
              <a:solidFill>
                <a:srgbClr val="EFB3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12800" y="4953000"/>
              <a:ext cx="2736850" cy="501650"/>
            </a:xfrm>
            <a:custGeom>
              <a:avLst/>
              <a:gdLst/>
              <a:ahLst/>
              <a:cxnLst/>
              <a:rect l="l" t="t" r="r" b="b"/>
              <a:pathLst>
                <a:path w="2736850" h="501650">
                  <a:moveTo>
                    <a:pt x="2653284" y="0"/>
                  </a:moveTo>
                  <a:lnTo>
                    <a:pt x="83616" y="0"/>
                  </a:lnTo>
                  <a:lnTo>
                    <a:pt x="51070" y="6574"/>
                  </a:lnTo>
                  <a:lnTo>
                    <a:pt x="24491" y="24495"/>
                  </a:lnTo>
                  <a:lnTo>
                    <a:pt x="6571" y="51059"/>
                  </a:lnTo>
                  <a:lnTo>
                    <a:pt x="0" y="83566"/>
                  </a:lnTo>
                  <a:lnTo>
                    <a:pt x="0" y="418084"/>
                  </a:lnTo>
                  <a:lnTo>
                    <a:pt x="6571" y="450590"/>
                  </a:lnTo>
                  <a:lnTo>
                    <a:pt x="24491" y="477154"/>
                  </a:lnTo>
                  <a:lnTo>
                    <a:pt x="51070" y="495075"/>
                  </a:lnTo>
                  <a:lnTo>
                    <a:pt x="83616" y="501650"/>
                  </a:lnTo>
                  <a:lnTo>
                    <a:pt x="2653284" y="501650"/>
                  </a:lnTo>
                  <a:lnTo>
                    <a:pt x="2685790" y="495075"/>
                  </a:lnTo>
                  <a:lnTo>
                    <a:pt x="2712354" y="477154"/>
                  </a:lnTo>
                  <a:lnTo>
                    <a:pt x="2730275" y="450590"/>
                  </a:lnTo>
                  <a:lnTo>
                    <a:pt x="2736850" y="418084"/>
                  </a:lnTo>
                  <a:lnTo>
                    <a:pt x="2736850" y="83566"/>
                  </a:lnTo>
                  <a:lnTo>
                    <a:pt x="2730275" y="51059"/>
                  </a:lnTo>
                  <a:lnTo>
                    <a:pt x="2712354" y="24495"/>
                  </a:lnTo>
                  <a:lnTo>
                    <a:pt x="2685790" y="6574"/>
                  </a:lnTo>
                  <a:lnTo>
                    <a:pt x="2653284" y="0"/>
                  </a:lnTo>
                  <a:close/>
                </a:path>
              </a:pathLst>
            </a:custGeom>
            <a:solidFill>
              <a:srgbClr val="EFB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12800" y="4953000"/>
              <a:ext cx="2736850" cy="501650"/>
            </a:xfrm>
            <a:custGeom>
              <a:avLst/>
              <a:gdLst/>
              <a:ahLst/>
              <a:cxnLst/>
              <a:rect l="l" t="t" r="r" b="b"/>
              <a:pathLst>
                <a:path w="2736850" h="501650">
                  <a:moveTo>
                    <a:pt x="0" y="83566"/>
                  </a:moveTo>
                  <a:lnTo>
                    <a:pt x="6571" y="51059"/>
                  </a:lnTo>
                  <a:lnTo>
                    <a:pt x="24491" y="24495"/>
                  </a:lnTo>
                  <a:lnTo>
                    <a:pt x="51070" y="6574"/>
                  </a:lnTo>
                  <a:lnTo>
                    <a:pt x="83616" y="0"/>
                  </a:lnTo>
                  <a:lnTo>
                    <a:pt x="2653284" y="0"/>
                  </a:lnTo>
                  <a:lnTo>
                    <a:pt x="2685790" y="6574"/>
                  </a:lnTo>
                  <a:lnTo>
                    <a:pt x="2712354" y="24495"/>
                  </a:lnTo>
                  <a:lnTo>
                    <a:pt x="2730275" y="51059"/>
                  </a:lnTo>
                  <a:lnTo>
                    <a:pt x="2736850" y="83566"/>
                  </a:lnTo>
                  <a:lnTo>
                    <a:pt x="2736850" y="418084"/>
                  </a:lnTo>
                  <a:lnTo>
                    <a:pt x="2730275" y="450590"/>
                  </a:lnTo>
                  <a:lnTo>
                    <a:pt x="2712354" y="477154"/>
                  </a:lnTo>
                  <a:lnTo>
                    <a:pt x="2685790" y="495075"/>
                  </a:lnTo>
                  <a:lnTo>
                    <a:pt x="2653284" y="501650"/>
                  </a:lnTo>
                  <a:lnTo>
                    <a:pt x="83616" y="501650"/>
                  </a:lnTo>
                  <a:lnTo>
                    <a:pt x="51070" y="495075"/>
                  </a:lnTo>
                  <a:lnTo>
                    <a:pt x="24491" y="477154"/>
                  </a:lnTo>
                  <a:lnTo>
                    <a:pt x="6571" y="450590"/>
                  </a:lnTo>
                  <a:lnTo>
                    <a:pt x="0" y="418084"/>
                  </a:lnTo>
                  <a:lnTo>
                    <a:pt x="0" y="8356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27100" y="5090541"/>
            <a:ext cx="12274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250" dirty="0">
                <a:solidFill>
                  <a:srgbClr val="333E47"/>
                </a:solidFill>
                <a:latin typeface="Trebuchet MS"/>
                <a:cs typeface="Trebuchet MS"/>
              </a:rPr>
              <a:t>M</a:t>
            </a:r>
            <a:r>
              <a:rPr sz="1200" b="1" spc="5" dirty="0">
                <a:solidFill>
                  <a:srgbClr val="333E47"/>
                </a:solidFill>
                <a:latin typeface="Trebuchet MS"/>
                <a:cs typeface="Trebuchet MS"/>
              </a:rPr>
              <a:t>a</a:t>
            </a:r>
            <a:r>
              <a:rPr sz="1200" b="1" spc="145" dirty="0">
                <a:solidFill>
                  <a:srgbClr val="333E47"/>
                </a:solidFill>
                <a:latin typeface="Trebuchet MS"/>
                <a:cs typeface="Trebuchet MS"/>
              </a:rPr>
              <a:t>g</a:t>
            </a:r>
            <a:r>
              <a:rPr sz="1200" b="1" spc="-45" dirty="0">
                <a:solidFill>
                  <a:srgbClr val="333E47"/>
                </a:solidFill>
                <a:latin typeface="Trebuchet MS"/>
                <a:cs typeface="Trebuchet MS"/>
              </a:rPr>
              <a:t>a</a:t>
            </a:r>
            <a:r>
              <a:rPr sz="1200" b="1" spc="-10" dirty="0">
                <a:solidFill>
                  <a:srgbClr val="333E47"/>
                </a:solidFill>
                <a:latin typeface="Trebuchet MS"/>
                <a:cs typeface="Trebuchet MS"/>
              </a:rPr>
              <a:t>s</a:t>
            </a:r>
            <a:r>
              <a:rPr sz="1200" b="1" spc="-125" dirty="0">
                <a:solidFill>
                  <a:srgbClr val="333E47"/>
                </a:solidFill>
                <a:latin typeface="Trebuchet MS"/>
                <a:cs typeface="Trebuchet MS"/>
              </a:rPr>
              <a:t> </a:t>
            </a:r>
            <a:r>
              <a:rPr sz="1200" b="1" spc="25" dirty="0">
                <a:solidFill>
                  <a:srgbClr val="333E47"/>
                </a:solidFill>
                <a:latin typeface="Trebuchet MS"/>
                <a:cs typeface="Trebuchet MS"/>
              </a:rPr>
              <a:t>s</a:t>
            </a:r>
            <a:r>
              <a:rPr sz="1200" b="1" spc="-90" dirty="0">
                <a:solidFill>
                  <a:srgbClr val="333E47"/>
                </a:solidFill>
                <a:latin typeface="Trebuchet MS"/>
                <a:cs typeface="Trebuchet MS"/>
              </a:rPr>
              <a:t>z</a:t>
            </a:r>
            <a:r>
              <a:rPr sz="1200" b="1" spc="-60" dirty="0">
                <a:solidFill>
                  <a:srgbClr val="333E47"/>
                </a:solidFill>
                <a:latin typeface="Trebuchet MS"/>
                <a:cs typeface="Trebuchet MS"/>
              </a:rPr>
              <a:t>in</a:t>
            </a:r>
            <a:r>
              <a:rPr sz="1200" b="1" spc="-30" dirty="0">
                <a:solidFill>
                  <a:srgbClr val="333E47"/>
                </a:solidFill>
                <a:latin typeface="Trebuchet MS"/>
                <a:cs typeface="Trebuchet MS"/>
              </a:rPr>
              <a:t>t</a:t>
            </a:r>
            <a:r>
              <a:rPr sz="1200" b="1" spc="-45" dirty="0">
                <a:solidFill>
                  <a:srgbClr val="333E47"/>
                </a:solidFill>
                <a:latin typeface="Trebuchet MS"/>
                <a:cs typeface="Trebuchet MS"/>
              </a:rPr>
              <a:t>ű</a:t>
            </a:r>
            <a:r>
              <a:rPr sz="1200" b="1" spc="-130" dirty="0">
                <a:solidFill>
                  <a:srgbClr val="333E47"/>
                </a:solidFill>
                <a:latin typeface="Trebuchet MS"/>
                <a:cs typeface="Trebuchet MS"/>
              </a:rPr>
              <a:t> </a:t>
            </a:r>
            <a:r>
              <a:rPr sz="1200" b="1" spc="80" dirty="0">
                <a:solidFill>
                  <a:srgbClr val="333E47"/>
                </a:solidFill>
                <a:latin typeface="Trebuchet MS"/>
                <a:cs typeface="Trebuchet MS"/>
              </a:rPr>
              <a:t>S</a:t>
            </a:r>
            <a:r>
              <a:rPr sz="1200" b="1" spc="10" dirty="0">
                <a:solidFill>
                  <a:srgbClr val="333E47"/>
                </a:solidFill>
                <a:latin typeface="Trebuchet MS"/>
                <a:cs typeface="Trebuchet MS"/>
              </a:rPr>
              <a:t>LA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603250" y="1270000"/>
            <a:ext cx="3924300" cy="381000"/>
          </a:xfrm>
          <a:prstGeom prst="rect">
            <a:avLst/>
          </a:prstGeom>
          <a:solidFill>
            <a:srgbClr val="009CBC"/>
          </a:solidFill>
        </p:spPr>
        <p:txBody>
          <a:bodyPr vert="horz" wrap="square" lIns="0" tIns="2984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235"/>
              </a:spcBef>
            </a:pPr>
            <a:r>
              <a:rPr b="0" spc="10" dirty="0">
                <a:latin typeface="Arial"/>
                <a:cs typeface="Arial"/>
              </a:rPr>
              <a:t>(D)WDM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hálózat</a:t>
            </a:r>
          </a:p>
        </p:txBody>
      </p:sp>
      <p:grpSp>
        <p:nvGrpSpPr>
          <p:cNvPr id="29" name="object 29"/>
          <p:cNvGrpSpPr/>
          <p:nvPr/>
        </p:nvGrpSpPr>
        <p:grpSpPr>
          <a:xfrm>
            <a:off x="7499040" y="3308969"/>
            <a:ext cx="2828290" cy="2068830"/>
            <a:chOff x="7499040" y="3308969"/>
            <a:chExt cx="2828290" cy="2068830"/>
          </a:xfrm>
        </p:grpSpPr>
        <p:sp>
          <p:nvSpPr>
            <p:cNvPr id="30" name="object 30"/>
            <p:cNvSpPr/>
            <p:nvPr/>
          </p:nvSpPr>
          <p:spPr>
            <a:xfrm>
              <a:off x="10079145" y="5292496"/>
              <a:ext cx="248285" cy="85090"/>
            </a:xfrm>
            <a:custGeom>
              <a:avLst/>
              <a:gdLst/>
              <a:ahLst/>
              <a:cxnLst/>
              <a:rect l="l" t="t" r="r" b="b"/>
              <a:pathLst>
                <a:path w="248284" h="85089">
                  <a:moveTo>
                    <a:pt x="245040" y="0"/>
                  </a:moveTo>
                  <a:lnTo>
                    <a:pt x="0" y="75715"/>
                  </a:lnTo>
                  <a:lnTo>
                    <a:pt x="2795" y="84735"/>
                  </a:lnTo>
                  <a:lnTo>
                    <a:pt x="247804" y="8989"/>
                  </a:lnTo>
                  <a:lnTo>
                    <a:pt x="24504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503803" y="3313732"/>
              <a:ext cx="237490" cy="198120"/>
            </a:xfrm>
            <a:custGeom>
              <a:avLst/>
              <a:gdLst/>
              <a:ahLst/>
              <a:cxnLst/>
              <a:rect l="l" t="t" r="r" b="b"/>
              <a:pathLst>
                <a:path w="237490" h="198120">
                  <a:moveTo>
                    <a:pt x="0" y="197871"/>
                  </a:moveTo>
                  <a:lnTo>
                    <a:pt x="237337" y="197871"/>
                  </a:lnTo>
                  <a:lnTo>
                    <a:pt x="237337" y="0"/>
                  </a:lnTo>
                  <a:lnTo>
                    <a:pt x="0" y="0"/>
                  </a:lnTo>
                  <a:lnTo>
                    <a:pt x="0" y="197871"/>
                  </a:lnTo>
                  <a:close/>
                </a:path>
              </a:pathLst>
            </a:custGeom>
            <a:ln w="9427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530749" y="3379815"/>
            <a:ext cx="187325" cy="62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0" spc="-5" dirty="0">
                <a:latin typeface="Calibri"/>
                <a:cs typeface="Calibri"/>
              </a:rPr>
              <a:t>Marton_119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928084" y="3595503"/>
            <a:ext cx="237490" cy="198120"/>
          </a:xfrm>
          <a:prstGeom prst="rect">
            <a:avLst/>
          </a:prstGeom>
          <a:ln w="9427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62230">
              <a:lnSpc>
                <a:spcPct val="100000"/>
              </a:lnSpc>
              <a:spcBef>
                <a:spcPts val="150"/>
              </a:spcBef>
            </a:pPr>
            <a:r>
              <a:rPr sz="250" spc="-5" dirty="0">
                <a:latin typeface="Calibri"/>
                <a:cs typeface="Calibri"/>
              </a:rPr>
              <a:t>Szfv_103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066783" y="3999631"/>
            <a:ext cx="237490" cy="198120"/>
          </a:xfrm>
          <a:custGeom>
            <a:avLst/>
            <a:gdLst/>
            <a:ahLst/>
            <a:cxnLst/>
            <a:rect l="l" t="t" r="r" b="b"/>
            <a:pathLst>
              <a:path w="237490" h="198120">
                <a:moveTo>
                  <a:pt x="0" y="197871"/>
                </a:moveTo>
                <a:lnTo>
                  <a:pt x="237337" y="197871"/>
                </a:lnTo>
                <a:lnTo>
                  <a:pt x="237337" y="0"/>
                </a:lnTo>
                <a:lnTo>
                  <a:pt x="0" y="0"/>
                </a:lnTo>
                <a:lnTo>
                  <a:pt x="0" y="197871"/>
                </a:lnTo>
                <a:close/>
              </a:path>
            </a:pathLst>
          </a:custGeom>
          <a:ln w="9427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089048" y="4066091"/>
            <a:ext cx="196215" cy="62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0" spc="-5" dirty="0">
                <a:latin typeface="Calibri"/>
                <a:cs typeface="Calibri"/>
              </a:rPr>
              <a:t>Dunaujv_112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020539" y="4474320"/>
            <a:ext cx="237490" cy="198120"/>
          </a:xfrm>
          <a:custGeom>
            <a:avLst/>
            <a:gdLst/>
            <a:ahLst/>
            <a:cxnLst/>
            <a:rect l="l" t="t" r="r" b="b"/>
            <a:pathLst>
              <a:path w="237490" h="198120">
                <a:moveTo>
                  <a:pt x="0" y="197871"/>
                </a:moveTo>
                <a:lnTo>
                  <a:pt x="237337" y="197871"/>
                </a:lnTo>
                <a:lnTo>
                  <a:pt x="237337" y="0"/>
                </a:lnTo>
                <a:lnTo>
                  <a:pt x="0" y="0"/>
                </a:lnTo>
                <a:lnTo>
                  <a:pt x="0" y="197871"/>
                </a:lnTo>
                <a:close/>
              </a:path>
            </a:pathLst>
          </a:custGeom>
          <a:ln w="9427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066649" y="4541000"/>
            <a:ext cx="148590" cy="62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0" spc="-5" dirty="0">
                <a:latin typeface="Calibri"/>
                <a:cs typeface="Calibri"/>
              </a:rPr>
              <a:t>Paks_115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482220" y="4828317"/>
            <a:ext cx="237490" cy="198120"/>
          </a:xfrm>
          <a:prstGeom prst="rect">
            <a:avLst/>
          </a:prstGeom>
          <a:ln w="9427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">
              <a:latin typeface="Times New Roman"/>
              <a:cs typeface="Times New Roman"/>
            </a:endParaRPr>
          </a:p>
          <a:p>
            <a:pPr marL="111125" marR="10160" indent="-90805">
              <a:lnSpc>
                <a:spcPct val="100000"/>
              </a:lnSpc>
              <a:spcBef>
                <a:spcPts val="5"/>
              </a:spcBef>
            </a:pPr>
            <a:r>
              <a:rPr sz="250" spc="-5" dirty="0">
                <a:latin typeface="Calibri"/>
                <a:cs typeface="Calibri"/>
              </a:rPr>
              <a:t>Ki</a:t>
            </a:r>
            <a:r>
              <a:rPr sz="250" spc="-10" dirty="0">
                <a:latin typeface="Calibri"/>
                <a:cs typeface="Calibri"/>
              </a:rPr>
              <a:t>s</a:t>
            </a:r>
            <a:r>
              <a:rPr sz="250" spc="-5" dirty="0">
                <a:latin typeface="Calibri"/>
                <a:cs typeface="Calibri"/>
              </a:rPr>
              <a:t>kunh</a:t>
            </a:r>
            <a:r>
              <a:rPr sz="250" spc="5" dirty="0">
                <a:latin typeface="Calibri"/>
                <a:cs typeface="Calibri"/>
              </a:rPr>
              <a:t>a</a:t>
            </a:r>
            <a:r>
              <a:rPr sz="250" spc="-5" dirty="0">
                <a:latin typeface="Calibri"/>
                <a:cs typeface="Calibri"/>
              </a:rPr>
              <a:t>l</a:t>
            </a:r>
            <a:r>
              <a:rPr sz="250" spc="-10" dirty="0">
                <a:latin typeface="Calibri"/>
                <a:cs typeface="Calibri"/>
              </a:rPr>
              <a:t>a</a:t>
            </a:r>
            <a:r>
              <a:rPr sz="250" dirty="0">
                <a:latin typeface="Calibri"/>
                <a:cs typeface="Calibri"/>
              </a:rPr>
              <a:t>s</a:t>
            </a:r>
            <a:r>
              <a:rPr sz="250" spc="-5" dirty="0">
                <a:latin typeface="Calibri"/>
                <a:cs typeface="Calibri"/>
              </a:rPr>
              <a:t>_</a:t>
            </a:r>
            <a:r>
              <a:rPr sz="250" dirty="0">
                <a:latin typeface="Calibri"/>
                <a:cs typeface="Calibri"/>
              </a:rPr>
              <a:t>14  </a:t>
            </a:r>
            <a:r>
              <a:rPr sz="250" spc="-5" dirty="0">
                <a:latin typeface="Calibri"/>
                <a:cs typeface="Calibri"/>
              </a:rPr>
              <a:t>4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020539" y="4918364"/>
            <a:ext cx="237490" cy="198120"/>
          </a:xfrm>
          <a:custGeom>
            <a:avLst/>
            <a:gdLst/>
            <a:ahLst/>
            <a:cxnLst/>
            <a:rect l="l" t="t" r="r" b="b"/>
            <a:pathLst>
              <a:path w="237490" h="198120">
                <a:moveTo>
                  <a:pt x="0" y="197871"/>
                </a:moveTo>
                <a:lnTo>
                  <a:pt x="237337" y="197871"/>
                </a:lnTo>
                <a:lnTo>
                  <a:pt x="237337" y="0"/>
                </a:lnTo>
                <a:lnTo>
                  <a:pt x="0" y="0"/>
                </a:lnTo>
                <a:lnTo>
                  <a:pt x="0" y="197871"/>
                </a:lnTo>
                <a:close/>
              </a:path>
            </a:pathLst>
          </a:custGeom>
          <a:ln w="9427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033600" y="4985264"/>
            <a:ext cx="214629" cy="62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0" spc="-5" dirty="0">
                <a:latin typeface="Calibri"/>
                <a:cs typeface="Calibri"/>
              </a:rPr>
              <a:t>Szekszard_143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98795" y="4117148"/>
            <a:ext cx="237490" cy="198120"/>
          </a:xfrm>
          <a:prstGeom prst="rect">
            <a:avLst/>
          </a:prstGeom>
          <a:ln w="9427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26670">
              <a:lnSpc>
                <a:spcPct val="100000"/>
              </a:lnSpc>
              <a:spcBef>
                <a:spcPts val="155"/>
              </a:spcBef>
            </a:pPr>
            <a:r>
              <a:rPr sz="250" spc="-5" dirty="0">
                <a:latin typeface="Calibri"/>
                <a:cs typeface="Calibri"/>
              </a:rPr>
              <a:t>Keszthely_117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069689" y="4011795"/>
            <a:ext cx="237490" cy="198120"/>
          </a:xfrm>
          <a:custGeom>
            <a:avLst/>
            <a:gdLst/>
            <a:ahLst/>
            <a:cxnLst/>
            <a:rect l="l" t="t" r="r" b="b"/>
            <a:pathLst>
              <a:path w="237489" h="198120">
                <a:moveTo>
                  <a:pt x="0" y="197871"/>
                </a:moveTo>
                <a:lnTo>
                  <a:pt x="237337" y="197871"/>
                </a:lnTo>
                <a:lnTo>
                  <a:pt x="237337" y="0"/>
                </a:lnTo>
                <a:lnTo>
                  <a:pt x="0" y="0"/>
                </a:lnTo>
                <a:lnTo>
                  <a:pt x="0" y="197871"/>
                </a:lnTo>
                <a:close/>
              </a:path>
            </a:pathLst>
          </a:custGeom>
          <a:ln w="9427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081210" y="4078113"/>
            <a:ext cx="217170" cy="628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0" spc="-5" dirty="0">
                <a:latin typeface="Calibri"/>
                <a:cs typeface="Calibri"/>
              </a:rPr>
              <a:t>Veszprem_118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511987" y="5719257"/>
            <a:ext cx="237490" cy="198120"/>
          </a:xfrm>
          <a:custGeom>
            <a:avLst/>
            <a:gdLst/>
            <a:ahLst/>
            <a:cxnLst/>
            <a:rect l="l" t="t" r="r" b="b"/>
            <a:pathLst>
              <a:path w="237490" h="198120">
                <a:moveTo>
                  <a:pt x="0" y="197871"/>
                </a:moveTo>
                <a:lnTo>
                  <a:pt x="237337" y="197871"/>
                </a:lnTo>
                <a:lnTo>
                  <a:pt x="237337" y="0"/>
                </a:lnTo>
                <a:lnTo>
                  <a:pt x="0" y="0"/>
                </a:lnTo>
                <a:lnTo>
                  <a:pt x="0" y="197871"/>
                </a:lnTo>
                <a:close/>
              </a:path>
            </a:pathLst>
          </a:custGeom>
          <a:ln w="9427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558128" y="5786578"/>
            <a:ext cx="148590" cy="62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0" spc="-5" dirty="0">
                <a:latin typeface="Calibri"/>
                <a:cs typeface="Calibri"/>
              </a:rPr>
              <a:t>Pecs_150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268250" y="4844378"/>
            <a:ext cx="237490" cy="198120"/>
          </a:xfrm>
          <a:prstGeom prst="rect">
            <a:avLst/>
          </a:prstGeom>
          <a:ln w="9427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26034">
              <a:lnSpc>
                <a:spcPct val="100000"/>
              </a:lnSpc>
              <a:spcBef>
                <a:spcPts val="155"/>
              </a:spcBef>
            </a:pPr>
            <a:r>
              <a:rPr sz="250" spc="-5" dirty="0">
                <a:latin typeface="Calibri"/>
                <a:cs typeface="Calibri"/>
              </a:rPr>
              <a:t>Toponar_116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679792" y="4844378"/>
            <a:ext cx="237490" cy="198120"/>
          </a:xfrm>
          <a:prstGeom prst="rect">
            <a:avLst/>
          </a:prstGeom>
          <a:ln w="9427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26670">
              <a:lnSpc>
                <a:spcPct val="100000"/>
              </a:lnSpc>
              <a:spcBef>
                <a:spcPts val="155"/>
              </a:spcBef>
            </a:pPr>
            <a:r>
              <a:rPr sz="250" spc="-5" dirty="0">
                <a:latin typeface="Calibri"/>
                <a:cs typeface="Calibri"/>
              </a:rPr>
              <a:t>N.kanizsa_110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037676" y="4104293"/>
            <a:ext cx="237490" cy="198120"/>
          </a:xfrm>
          <a:prstGeom prst="rect">
            <a:avLst/>
          </a:prstGeom>
          <a:ln w="9427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15875">
              <a:lnSpc>
                <a:spcPct val="100000"/>
              </a:lnSpc>
              <a:spcBef>
                <a:spcPts val="155"/>
              </a:spcBef>
            </a:pPr>
            <a:r>
              <a:rPr sz="250" spc="-5" dirty="0">
                <a:latin typeface="Calibri"/>
                <a:cs typeface="Calibri"/>
              </a:rPr>
              <a:t>Szabadszáll_149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196388" y="3595503"/>
            <a:ext cx="237490" cy="198120"/>
          </a:xfrm>
          <a:prstGeom prst="rect">
            <a:avLst/>
          </a:prstGeom>
          <a:ln w="9427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150"/>
              </a:spcBef>
            </a:pPr>
            <a:r>
              <a:rPr sz="250" spc="-5" dirty="0">
                <a:latin typeface="Calibri"/>
                <a:cs typeface="Calibri"/>
              </a:rPr>
              <a:t>Albertirsa_133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743864" y="4125414"/>
            <a:ext cx="237490" cy="198120"/>
          </a:xfrm>
          <a:prstGeom prst="rect">
            <a:avLst/>
          </a:prstGeom>
          <a:ln w="9427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  <a:spcBef>
                <a:spcPts val="155"/>
              </a:spcBef>
            </a:pPr>
            <a:r>
              <a:rPr sz="250" spc="-5" dirty="0">
                <a:latin typeface="Calibri"/>
                <a:cs typeface="Calibri"/>
              </a:rPr>
              <a:t>Kecskemét_127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159521" y="5293168"/>
            <a:ext cx="237490" cy="188595"/>
          </a:xfrm>
          <a:prstGeom prst="rect">
            <a:avLst/>
          </a:prstGeom>
          <a:ln w="9427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">
              <a:latin typeface="Times New Roman"/>
              <a:cs typeface="Times New Roman"/>
            </a:endParaRPr>
          </a:p>
          <a:p>
            <a:pPr marL="33655">
              <a:lnSpc>
                <a:spcPct val="100000"/>
              </a:lnSpc>
            </a:pPr>
            <a:r>
              <a:rPr sz="250" spc="-5" dirty="0">
                <a:latin typeface="Calibri"/>
                <a:cs typeface="Calibri"/>
              </a:rPr>
              <a:t>Hodmvh_146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336139" y="2781746"/>
            <a:ext cx="237490" cy="198120"/>
          </a:xfrm>
          <a:prstGeom prst="rect">
            <a:avLst/>
          </a:prstGeom>
          <a:ln w="9427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23495">
              <a:lnSpc>
                <a:spcPct val="100000"/>
              </a:lnSpc>
              <a:spcBef>
                <a:spcPts val="145"/>
              </a:spcBef>
            </a:pPr>
            <a:r>
              <a:rPr sz="250" spc="-5" dirty="0">
                <a:latin typeface="Calibri"/>
                <a:cs typeface="Calibri"/>
              </a:rPr>
              <a:t>Szombath_129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023304" y="3386335"/>
            <a:ext cx="237490" cy="198120"/>
          </a:xfrm>
          <a:prstGeom prst="rect">
            <a:avLst/>
          </a:prstGeom>
          <a:ln w="9427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spc="-5" dirty="0">
                <a:latin typeface="Calibri"/>
                <a:cs typeface="Calibri"/>
              </a:rPr>
              <a:t>Zalaegerszg_128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717506" y="2812390"/>
            <a:ext cx="237490" cy="198120"/>
          </a:xfrm>
          <a:prstGeom prst="rect">
            <a:avLst/>
          </a:prstGeom>
          <a:ln w="9427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37465">
              <a:lnSpc>
                <a:spcPct val="100000"/>
              </a:lnSpc>
              <a:spcBef>
                <a:spcPts val="150"/>
              </a:spcBef>
            </a:pPr>
            <a:r>
              <a:rPr sz="250" spc="-5" dirty="0">
                <a:latin typeface="Calibri"/>
                <a:cs typeface="Calibri"/>
              </a:rPr>
              <a:t>Godollo_121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774478" y="2809184"/>
            <a:ext cx="237490" cy="198120"/>
          </a:xfrm>
          <a:prstGeom prst="rect">
            <a:avLst/>
          </a:prstGeom>
          <a:ln w="9427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58419">
              <a:lnSpc>
                <a:spcPct val="100000"/>
              </a:lnSpc>
              <a:spcBef>
                <a:spcPts val="150"/>
              </a:spcBef>
            </a:pPr>
            <a:r>
              <a:rPr sz="250" spc="-5" dirty="0">
                <a:latin typeface="Calibri"/>
                <a:cs typeface="Calibri"/>
              </a:rPr>
              <a:t>Detk_124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058615" y="2813899"/>
            <a:ext cx="237490" cy="198120"/>
          </a:xfrm>
          <a:prstGeom prst="rect">
            <a:avLst/>
          </a:prstGeom>
          <a:ln w="9427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45720">
              <a:lnSpc>
                <a:spcPct val="100000"/>
              </a:lnSpc>
              <a:spcBef>
                <a:spcPts val="150"/>
              </a:spcBef>
            </a:pPr>
            <a:r>
              <a:rPr sz="250" spc="-5" dirty="0">
                <a:latin typeface="Calibri"/>
                <a:cs typeface="Calibri"/>
              </a:rPr>
              <a:t>Lorinci_122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423537" y="2833574"/>
            <a:ext cx="237490" cy="198120"/>
          </a:xfrm>
          <a:prstGeom prst="rect">
            <a:avLst/>
          </a:prstGeom>
          <a:ln w="9427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150"/>
              </a:spcBef>
            </a:pPr>
            <a:r>
              <a:rPr sz="250" spc="-5" dirty="0">
                <a:latin typeface="Calibri"/>
                <a:cs typeface="Calibri"/>
              </a:rPr>
              <a:t>Gyongyos_123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629622" y="3303077"/>
            <a:ext cx="237490" cy="198120"/>
          </a:xfrm>
          <a:prstGeom prst="rect">
            <a:avLst/>
          </a:prstGeom>
          <a:ln w="9427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  <a:spcBef>
                <a:spcPts val="150"/>
              </a:spcBef>
            </a:pPr>
            <a:r>
              <a:rPr sz="250" spc="-5" dirty="0">
                <a:latin typeface="Calibri"/>
                <a:cs typeface="Calibri"/>
              </a:rPr>
              <a:t>Jaszbereny_125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461644" y="3930359"/>
            <a:ext cx="237490" cy="198120"/>
          </a:xfrm>
          <a:prstGeom prst="rect">
            <a:avLst/>
          </a:prstGeom>
          <a:ln w="9427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39370">
              <a:lnSpc>
                <a:spcPct val="100000"/>
              </a:lnSpc>
              <a:spcBef>
                <a:spcPts val="155"/>
              </a:spcBef>
            </a:pPr>
            <a:r>
              <a:rPr sz="250" spc="-5" dirty="0">
                <a:latin typeface="Calibri"/>
                <a:cs typeface="Calibri"/>
              </a:rPr>
              <a:t>Szolnok_126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0144332" y="4104293"/>
            <a:ext cx="237490" cy="198120"/>
          </a:xfrm>
          <a:custGeom>
            <a:avLst/>
            <a:gdLst/>
            <a:ahLst/>
            <a:cxnLst/>
            <a:rect l="l" t="t" r="r" b="b"/>
            <a:pathLst>
              <a:path w="237490" h="198120">
                <a:moveTo>
                  <a:pt x="0" y="197871"/>
                </a:moveTo>
                <a:lnTo>
                  <a:pt x="237337" y="197871"/>
                </a:lnTo>
                <a:lnTo>
                  <a:pt x="237337" y="0"/>
                </a:lnTo>
                <a:lnTo>
                  <a:pt x="0" y="0"/>
                </a:lnTo>
                <a:lnTo>
                  <a:pt x="0" y="197871"/>
                </a:lnTo>
                <a:close/>
              </a:path>
            </a:pathLst>
          </a:custGeom>
          <a:ln w="9427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10177656" y="4170675"/>
            <a:ext cx="176530" cy="628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0" spc="-5" dirty="0">
                <a:latin typeface="Calibri"/>
                <a:cs typeface="Calibri"/>
              </a:rPr>
              <a:t>Karcag_134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0325568" y="5163928"/>
            <a:ext cx="237490" cy="198120"/>
          </a:xfrm>
          <a:prstGeom prst="rect">
            <a:avLst/>
          </a:prstGeom>
          <a:ln w="9427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33655">
              <a:lnSpc>
                <a:spcPct val="100000"/>
              </a:lnSpc>
              <a:spcBef>
                <a:spcPts val="160"/>
              </a:spcBef>
            </a:pPr>
            <a:r>
              <a:rPr sz="250" spc="-5" dirty="0">
                <a:latin typeface="Calibri"/>
                <a:cs typeface="Calibri"/>
              </a:rPr>
              <a:t>Mezotur_148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9843215" y="5302692"/>
            <a:ext cx="237490" cy="198120"/>
          </a:xfrm>
          <a:custGeom>
            <a:avLst/>
            <a:gdLst/>
            <a:ahLst/>
            <a:cxnLst/>
            <a:rect l="l" t="t" r="r" b="b"/>
            <a:pathLst>
              <a:path w="237490" h="198120">
                <a:moveTo>
                  <a:pt x="0" y="197871"/>
                </a:moveTo>
                <a:lnTo>
                  <a:pt x="237337" y="197871"/>
                </a:lnTo>
                <a:lnTo>
                  <a:pt x="237337" y="0"/>
                </a:lnTo>
                <a:lnTo>
                  <a:pt x="0" y="0"/>
                </a:lnTo>
                <a:lnTo>
                  <a:pt x="0" y="197871"/>
                </a:lnTo>
                <a:close/>
              </a:path>
            </a:pathLst>
          </a:custGeom>
          <a:ln w="9427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9838456" y="5293168"/>
            <a:ext cx="237490" cy="188595"/>
          </a:xfrm>
          <a:prstGeom prst="rect">
            <a:avLst/>
          </a:prstGeom>
          <a:ln w="9427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19685">
              <a:lnSpc>
                <a:spcPct val="100000"/>
              </a:lnSpc>
              <a:spcBef>
                <a:spcPts val="5"/>
              </a:spcBef>
            </a:pPr>
            <a:r>
              <a:rPr sz="250" spc="-10" dirty="0">
                <a:latin typeface="Calibri"/>
                <a:cs typeface="Calibri"/>
              </a:rPr>
              <a:t>B</a:t>
            </a:r>
            <a:r>
              <a:rPr sz="250" dirty="0">
                <a:latin typeface="Calibri"/>
                <a:cs typeface="Calibri"/>
              </a:rPr>
              <a:t>e</a:t>
            </a:r>
            <a:r>
              <a:rPr sz="250" spc="-5" dirty="0">
                <a:latin typeface="Calibri"/>
                <a:cs typeface="Calibri"/>
              </a:rPr>
              <a:t>k</a:t>
            </a:r>
            <a:r>
              <a:rPr sz="250" dirty="0">
                <a:latin typeface="Calibri"/>
                <a:cs typeface="Calibri"/>
              </a:rPr>
              <a:t>e</a:t>
            </a:r>
            <a:r>
              <a:rPr sz="250" spc="-10" dirty="0">
                <a:latin typeface="Calibri"/>
                <a:cs typeface="Calibri"/>
              </a:rPr>
              <a:t>s</a:t>
            </a:r>
            <a:r>
              <a:rPr sz="250" spc="-15" dirty="0">
                <a:latin typeface="Calibri"/>
                <a:cs typeface="Calibri"/>
              </a:rPr>
              <a:t>c</a:t>
            </a:r>
            <a:r>
              <a:rPr sz="250" spc="10" dirty="0">
                <a:latin typeface="Calibri"/>
                <a:cs typeface="Calibri"/>
              </a:rPr>
              <a:t>s</a:t>
            </a:r>
            <a:r>
              <a:rPr sz="250" spc="-10" dirty="0">
                <a:latin typeface="Calibri"/>
                <a:cs typeface="Calibri"/>
              </a:rPr>
              <a:t>a</a:t>
            </a:r>
            <a:r>
              <a:rPr sz="250" spc="-5" dirty="0">
                <a:latin typeface="Calibri"/>
                <a:cs typeface="Calibri"/>
              </a:rPr>
              <a:t>ba_</a:t>
            </a:r>
            <a:r>
              <a:rPr sz="250" dirty="0">
                <a:latin typeface="Calibri"/>
                <a:cs typeface="Calibri"/>
              </a:rPr>
              <a:t>147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7066783" y="5719257"/>
            <a:ext cx="237490" cy="198120"/>
          </a:xfrm>
          <a:custGeom>
            <a:avLst/>
            <a:gdLst/>
            <a:ahLst/>
            <a:cxnLst/>
            <a:rect l="l" t="t" r="r" b="b"/>
            <a:pathLst>
              <a:path w="237490" h="198120">
                <a:moveTo>
                  <a:pt x="0" y="197871"/>
                </a:moveTo>
                <a:lnTo>
                  <a:pt x="237337" y="197871"/>
                </a:lnTo>
                <a:lnTo>
                  <a:pt x="237337" y="0"/>
                </a:lnTo>
                <a:lnTo>
                  <a:pt x="0" y="0"/>
                </a:lnTo>
                <a:lnTo>
                  <a:pt x="0" y="197871"/>
                </a:lnTo>
                <a:close/>
              </a:path>
            </a:pathLst>
          </a:custGeom>
          <a:ln w="9427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7085593" y="5786578"/>
            <a:ext cx="203200" cy="62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0" spc="-5" dirty="0">
                <a:latin typeface="Calibri"/>
                <a:cs typeface="Calibri"/>
              </a:rPr>
              <a:t>Bonyhad_160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494881" y="2174485"/>
            <a:ext cx="237490" cy="189865"/>
          </a:xfrm>
          <a:prstGeom prst="rect">
            <a:avLst/>
          </a:prstGeom>
          <a:ln w="9427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41275">
              <a:lnSpc>
                <a:spcPct val="100000"/>
              </a:lnSpc>
              <a:spcBef>
                <a:spcPts val="145"/>
              </a:spcBef>
            </a:pPr>
            <a:r>
              <a:rPr sz="250" spc="-5" dirty="0">
                <a:latin typeface="Calibri"/>
                <a:cs typeface="Calibri"/>
              </a:rPr>
              <a:t>Sopron_130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142133" y="1911855"/>
            <a:ext cx="237490" cy="198120"/>
          </a:xfrm>
          <a:prstGeom prst="rect">
            <a:avLst/>
          </a:prstGeom>
          <a:ln w="9427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56515">
              <a:lnSpc>
                <a:spcPct val="100000"/>
              </a:lnSpc>
              <a:spcBef>
                <a:spcPts val="145"/>
              </a:spcBef>
            </a:pPr>
            <a:r>
              <a:rPr sz="250" spc="-5" dirty="0">
                <a:latin typeface="Calibri"/>
                <a:cs typeface="Calibri"/>
              </a:rPr>
              <a:t>Gyor_131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717255" y="2299011"/>
            <a:ext cx="237490" cy="198120"/>
          </a:xfrm>
          <a:prstGeom prst="rect">
            <a:avLst/>
          </a:prstGeom>
          <a:ln w="9427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24130">
              <a:lnSpc>
                <a:spcPct val="100000"/>
              </a:lnSpc>
              <a:spcBef>
                <a:spcPts val="145"/>
              </a:spcBef>
            </a:pPr>
            <a:r>
              <a:rPr sz="250" spc="-5" dirty="0">
                <a:latin typeface="Calibri"/>
                <a:cs typeface="Calibri"/>
              </a:rPr>
              <a:t>Oroszlany_132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477995" y="2012054"/>
            <a:ext cx="237490" cy="198120"/>
          </a:xfrm>
          <a:prstGeom prst="rect">
            <a:avLst/>
          </a:prstGeom>
          <a:ln w="9427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64769">
              <a:lnSpc>
                <a:spcPct val="100000"/>
              </a:lnSpc>
              <a:spcBef>
                <a:spcPts val="145"/>
              </a:spcBef>
            </a:pPr>
            <a:r>
              <a:rPr sz="250" spc="-5" dirty="0">
                <a:latin typeface="Calibri"/>
                <a:cs typeface="Calibri"/>
              </a:rPr>
              <a:t>Vac_139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960960" y="1909026"/>
            <a:ext cx="237490" cy="198120"/>
          </a:xfrm>
          <a:prstGeom prst="rect">
            <a:avLst/>
          </a:prstGeom>
          <a:ln w="9427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20320">
              <a:lnSpc>
                <a:spcPct val="100000"/>
              </a:lnSpc>
              <a:spcBef>
                <a:spcPts val="145"/>
              </a:spcBef>
            </a:pPr>
            <a:r>
              <a:rPr sz="250" spc="-5" dirty="0">
                <a:latin typeface="Calibri"/>
                <a:cs typeface="Calibri"/>
              </a:rPr>
              <a:t>Sajoivanka_141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899904" y="1847077"/>
            <a:ext cx="237490" cy="198120"/>
          </a:xfrm>
          <a:prstGeom prst="rect">
            <a:avLst/>
          </a:prstGeom>
          <a:ln w="9427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29209">
              <a:lnSpc>
                <a:spcPct val="100000"/>
              </a:lnSpc>
              <a:spcBef>
                <a:spcPts val="145"/>
              </a:spcBef>
            </a:pPr>
            <a:r>
              <a:rPr sz="250" spc="-5" dirty="0">
                <a:latin typeface="Calibri"/>
                <a:cs typeface="Calibri"/>
              </a:rPr>
              <a:t>N.batony_140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0210619" y="2775774"/>
            <a:ext cx="237490" cy="198120"/>
          </a:xfrm>
          <a:prstGeom prst="rect">
            <a:avLst/>
          </a:prstGeom>
          <a:ln w="9427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60325">
              <a:lnSpc>
                <a:spcPct val="100000"/>
              </a:lnSpc>
              <a:spcBef>
                <a:spcPts val="150"/>
              </a:spcBef>
            </a:pPr>
            <a:r>
              <a:rPr sz="250" spc="-5" dirty="0">
                <a:latin typeface="Calibri"/>
                <a:cs typeface="Calibri"/>
              </a:rPr>
              <a:t>Eger_138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0739184" y="2359482"/>
            <a:ext cx="237490" cy="198120"/>
          </a:xfrm>
          <a:prstGeom prst="rect">
            <a:avLst/>
          </a:prstGeom>
          <a:ln w="9427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17780">
              <a:lnSpc>
                <a:spcPct val="100000"/>
              </a:lnSpc>
              <a:spcBef>
                <a:spcPts val="145"/>
              </a:spcBef>
            </a:pPr>
            <a:r>
              <a:rPr sz="250" spc="-5" dirty="0">
                <a:latin typeface="Calibri"/>
                <a:cs typeface="Calibri"/>
              </a:rPr>
              <a:t>Sajoszoged_137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0846357" y="3592470"/>
            <a:ext cx="229235" cy="198120"/>
          </a:xfrm>
          <a:prstGeom prst="rect">
            <a:avLst/>
          </a:prstGeom>
          <a:ln w="9427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31115">
              <a:lnSpc>
                <a:spcPct val="100000"/>
              </a:lnSpc>
              <a:spcBef>
                <a:spcPts val="155"/>
              </a:spcBef>
            </a:pPr>
            <a:r>
              <a:rPr sz="250" spc="-5" dirty="0">
                <a:latin typeface="Calibri"/>
                <a:cs typeface="Calibri"/>
              </a:rPr>
              <a:t>Nyiregy_136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0467974" y="1791572"/>
            <a:ext cx="237490" cy="198120"/>
          </a:xfrm>
          <a:prstGeom prst="rect">
            <a:avLst/>
          </a:prstGeom>
          <a:ln w="9427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39370">
              <a:lnSpc>
                <a:spcPct val="100000"/>
              </a:lnSpc>
              <a:spcBef>
                <a:spcPts val="145"/>
              </a:spcBef>
            </a:pPr>
            <a:r>
              <a:rPr sz="250" spc="-5" dirty="0">
                <a:latin typeface="Calibri"/>
                <a:cs typeface="Calibri"/>
              </a:rPr>
              <a:t>Miskolc_142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0819324" y="4320658"/>
            <a:ext cx="237490" cy="198120"/>
          </a:xfrm>
          <a:prstGeom prst="rect">
            <a:avLst/>
          </a:prstGeom>
          <a:ln w="9427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26670">
              <a:lnSpc>
                <a:spcPct val="100000"/>
              </a:lnSpc>
              <a:spcBef>
                <a:spcPts val="155"/>
              </a:spcBef>
            </a:pPr>
            <a:r>
              <a:rPr sz="250" spc="-5" dirty="0">
                <a:latin typeface="Calibri"/>
                <a:cs typeface="Calibri"/>
              </a:rPr>
              <a:t>Debrecen_135</a:t>
            </a:r>
            <a:endParaRPr sz="250">
              <a:latin typeface="Calibri"/>
              <a:cs typeface="Calibri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5142148" y="1911339"/>
            <a:ext cx="5824855" cy="3919854"/>
            <a:chOff x="5142148" y="1911339"/>
            <a:chExt cx="5824855" cy="3919854"/>
          </a:xfrm>
        </p:grpSpPr>
        <p:sp>
          <p:nvSpPr>
            <p:cNvPr id="79" name="object 79"/>
            <p:cNvSpPr/>
            <p:nvPr/>
          </p:nvSpPr>
          <p:spPr>
            <a:xfrm>
              <a:off x="6496177" y="2208834"/>
              <a:ext cx="3347085" cy="3622675"/>
            </a:xfrm>
            <a:custGeom>
              <a:avLst/>
              <a:gdLst/>
              <a:ahLst/>
              <a:cxnLst/>
              <a:rect l="l" t="t" r="r" b="b"/>
              <a:pathLst>
                <a:path w="3347084" h="3622675">
                  <a:moveTo>
                    <a:pt x="526300" y="2405532"/>
                  </a:moveTo>
                  <a:lnTo>
                    <a:pt x="522414" y="2396947"/>
                  </a:lnTo>
                  <a:lnTo>
                    <a:pt x="0" y="2633967"/>
                  </a:lnTo>
                  <a:lnTo>
                    <a:pt x="3898" y="2642552"/>
                  </a:lnTo>
                  <a:lnTo>
                    <a:pt x="526300" y="2405532"/>
                  </a:lnTo>
                  <a:close/>
                </a:path>
                <a:path w="3347084" h="3622675">
                  <a:moveTo>
                    <a:pt x="570598" y="3612667"/>
                  </a:moveTo>
                  <a:lnTo>
                    <a:pt x="253149" y="3612667"/>
                  </a:lnTo>
                  <a:lnTo>
                    <a:pt x="253149" y="3622090"/>
                  </a:lnTo>
                  <a:lnTo>
                    <a:pt x="570598" y="3622090"/>
                  </a:lnTo>
                  <a:lnTo>
                    <a:pt x="570598" y="3612667"/>
                  </a:lnTo>
                  <a:close/>
                </a:path>
                <a:path w="3347084" h="3622675">
                  <a:moveTo>
                    <a:pt x="571042" y="2466098"/>
                  </a:moveTo>
                  <a:lnTo>
                    <a:pt x="562178" y="2462923"/>
                  </a:lnTo>
                  <a:lnTo>
                    <a:pt x="186829" y="3508832"/>
                  </a:lnTo>
                  <a:lnTo>
                    <a:pt x="195694" y="3512020"/>
                  </a:lnTo>
                  <a:lnTo>
                    <a:pt x="571042" y="2466098"/>
                  </a:lnTo>
                  <a:close/>
                </a:path>
                <a:path w="3347084" h="3622675">
                  <a:moveTo>
                    <a:pt x="641223" y="2463381"/>
                  </a:moveTo>
                  <a:lnTo>
                    <a:pt x="631799" y="2463381"/>
                  </a:lnTo>
                  <a:lnTo>
                    <a:pt x="631799" y="2709557"/>
                  </a:lnTo>
                  <a:lnTo>
                    <a:pt x="641223" y="2709557"/>
                  </a:lnTo>
                  <a:lnTo>
                    <a:pt x="641223" y="2463381"/>
                  </a:lnTo>
                  <a:close/>
                </a:path>
                <a:path w="3347084" h="3622675">
                  <a:moveTo>
                    <a:pt x="685736" y="3510292"/>
                  </a:moveTo>
                  <a:lnTo>
                    <a:pt x="667931" y="2907284"/>
                  </a:lnTo>
                  <a:lnTo>
                    <a:pt x="658495" y="2907563"/>
                  </a:lnTo>
                  <a:lnTo>
                    <a:pt x="676313" y="3510572"/>
                  </a:lnTo>
                  <a:lnTo>
                    <a:pt x="685736" y="3510292"/>
                  </a:lnTo>
                  <a:close/>
                </a:path>
                <a:path w="3347084" h="3622675">
                  <a:moveTo>
                    <a:pt x="685736" y="1988959"/>
                  </a:moveTo>
                  <a:lnTo>
                    <a:pt x="676313" y="1988362"/>
                  </a:lnTo>
                  <a:lnTo>
                    <a:pt x="658495" y="2265197"/>
                  </a:lnTo>
                  <a:lnTo>
                    <a:pt x="667931" y="2265794"/>
                  </a:lnTo>
                  <a:lnTo>
                    <a:pt x="685736" y="1988959"/>
                  </a:lnTo>
                  <a:close/>
                </a:path>
                <a:path w="3347084" h="3622675">
                  <a:moveTo>
                    <a:pt x="998448" y="2616339"/>
                  </a:moveTo>
                  <a:lnTo>
                    <a:pt x="765187" y="2358885"/>
                  </a:lnTo>
                  <a:lnTo>
                    <a:pt x="758215" y="2365235"/>
                  </a:lnTo>
                  <a:lnTo>
                    <a:pt x="991476" y="2622651"/>
                  </a:lnTo>
                  <a:lnTo>
                    <a:pt x="998448" y="2616339"/>
                  </a:lnTo>
                  <a:close/>
                </a:path>
                <a:path w="3347084" h="3622675">
                  <a:moveTo>
                    <a:pt x="1009624" y="1270469"/>
                  </a:moveTo>
                  <a:lnTo>
                    <a:pt x="1005611" y="1261948"/>
                  </a:lnTo>
                  <a:lnTo>
                    <a:pt x="667232" y="1422298"/>
                  </a:lnTo>
                  <a:lnTo>
                    <a:pt x="671258" y="1430858"/>
                  </a:lnTo>
                  <a:lnTo>
                    <a:pt x="1009624" y="1270469"/>
                  </a:lnTo>
                  <a:close/>
                </a:path>
                <a:path w="3347084" h="3622675">
                  <a:moveTo>
                    <a:pt x="1049845" y="1102004"/>
                  </a:moveTo>
                  <a:lnTo>
                    <a:pt x="411695" y="285165"/>
                  </a:lnTo>
                  <a:lnTo>
                    <a:pt x="404291" y="290944"/>
                  </a:lnTo>
                  <a:lnTo>
                    <a:pt x="1042428" y="1107808"/>
                  </a:lnTo>
                  <a:lnTo>
                    <a:pt x="1049845" y="1102004"/>
                  </a:lnTo>
                  <a:close/>
                </a:path>
                <a:path w="3347084" h="3622675">
                  <a:moveTo>
                    <a:pt x="1059053" y="1305255"/>
                  </a:moveTo>
                  <a:lnTo>
                    <a:pt x="1051039" y="1300289"/>
                  </a:lnTo>
                  <a:lnTo>
                    <a:pt x="748258" y="1788312"/>
                  </a:lnTo>
                  <a:lnTo>
                    <a:pt x="756259" y="1793278"/>
                  </a:lnTo>
                  <a:lnTo>
                    <a:pt x="1059053" y="1305255"/>
                  </a:lnTo>
                  <a:close/>
                </a:path>
                <a:path w="3347084" h="3622675">
                  <a:moveTo>
                    <a:pt x="1339583" y="490093"/>
                  </a:moveTo>
                  <a:lnTo>
                    <a:pt x="1330540" y="487413"/>
                  </a:lnTo>
                  <a:lnTo>
                    <a:pt x="1148486" y="1103566"/>
                  </a:lnTo>
                  <a:lnTo>
                    <a:pt x="1157528" y="1106246"/>
                  </a:lnTo>
                  <a:lnTo>
                    <a:pt x="1339583" y="490093"/>
                  </a:lnTo>
                  <a:close/>
                </a:path>
                <a:path w="3347084" h="3622675">
                  <a:moveTo>
                    <a:pt x="1542059" y="1983168"/>
                  </a:moveTo>
                  <a:lnTo>
                    <a:pt x="808507" y="1894103"/>
                  </a:lnTo>
                  <a:lnTo>
                    <a:pt x="807377" y="1903463"/>
                  </a:lnTo>
                  <a:lnTo>
                    <a:pt x="1540929" y="1992541"/>
                  </a:lnTo>
                  <a:lnTo>
                    <a:pt x="1542059" y="1983168"/>
                  </a:lnTo>
                  <a:close/>
                </a:path>
                <a:path w="3347084" h="3622675">
                  <a:moveTo>
                    <a:pt x="1701927" y="1422184"/>
                  </a:moveTo>
                  <a:lnTo>
                    <a:pt x="1246657" y="1244003"/>
                  </a:lnTo>
                  <a:lnTo>
                    <a:pt x="1243241" y="1252766"/>
                  </a:lnTo>
                  <a:lnTo>
                    <a:pt x="1698510" y="1430972"/>
                  </a:lnTo>
                  <a:lnTo>
                    <a:pt x="1701927" y="1422184"/>
                  </a:lnTo>
                  <a:close/>
                </a:path>
                <a:path w="3347084" h="3622675">
                  <a:moveTo>
                    <a:pt x="1967484" y="3067545"/>
                  </a:moveTo>
                  <a:lnTo>
                    <a:pt x="1225270" y="2747365"/>
                  </a:lnTo>
                  <a:lnTo>
                    <a:pt x="1221524" y="2756014"/>
                  </a:lnTo>
                  <a:lnTo>
                    <a:pt x="1963750" y="3076181"/>
                  </a:lnTo>
                  <a:lnTo>
                    <a:pt x="1967484" y="3067545"/>
                  </a:lnTo>
                  <a:close/>
                </a:path>
                <a:path w="3347084" h="3622675">
                  <a:moveTo>
                    <a:pt x="2079269" y="2171"/>
                  </a:moveTo>
                  <a:lnTo>
                    <a:pt x="2070087" y="0"/>
                  </a:lnTo>
                  <a:lnTo>
                    <a:pt x="1949805" y="510019"/>
                  </a:lnTo>
                  <a:lnTo>
                    <a:pt x="1958975" y="512152"/>
                  </a:lnTo>
                  <a:lnTo>
                    <a:pt x="2079269" y="2171"/>
                  </a:lnTo>
                  <a:close/>
                </a:path>
                <a:path w="3347084" h="3622675">
                  <a:moveTo>
                    <a:pt x="2223300" y="682815"/>
                  </a:moveTo>
                  <a:lnTo>
                    <a:pt x="2036699" y="596036"/>
                  </a:lnTo>
                  <a:lnTo>
                    <a:pt x="2032711" y="604583"/>
                  </a:lnTo>
                  <a:lnTo>
                    <a:pt x="2219312" y="691362"/>
                  </a:lnTo>
                  <a:lnTo>
                    <a:pt x="2223300" y="682815"/>
                  </a:lnTo>
                  <a:close/>
                </a:path>
                <a:path w="3347084" h="3622675">
                  <a:moveTo>
                    <a:pt x="2248116" y="1983397"/>
                  </a:moveTo>
                  <a:lnTo>
                    <a:pt x="2247239" y="1973999"/>
                  </a:lnTo>
                  <a:lnTo>
                    <a:pt x="1778368" y="2018817"/>
                  </a:lnTo>
                  <a:lnTo>
                    <a:pt x="1779282" y="2028177"/>
                  </a:lnTo>
                  <a:lnTo>
                    <a:pt x="2248116" y="1983397"/>
                  </a:lnTo>
                  <a:close/>
                </a:path>
                <a:path w="3347084" h="3622675">
                  <a:moveTo>
                    <a:pt x="2562834" y="709117"/>
                  </a:moveTo>
                  <a:lnTo>
                    <a:pt x="2459050" y="700227"/>
                  </a:lnTo>
                  <a:lnTo>
                    <a:pt x="2458224" y="709625"/>
                  </a:lnTo>
                  <a:lnTo>
                    <a:pt x="2562021" y="718515"/>
                  </a:lnTo>
                  <a:lnTo>
                    <a:pt x="2562834" y="709117"/>
                  </a:lnTo>
                  <a:close/>
                </a:path>
                <a:path w="3347084" h="3622675">
                  <a:moveTo>
                    <a:pt x="2927820" y="709155"/>
                  </a:moveTo>
                  <a:lnTo>
                    <a:pt x="2800248" y="695769"/>
                  </a:lnTo>
                  <a:lnTo>
                    <a:pt x="2799270" y="705167"/>
                  </a:lnTo>
                  <a:lnTo>
                    <a:pt x="2926854" y="718515"/>
                  </a:lnTo>
                  <a:lnTo>
                    <a:pt x="2927820" y="709155"/>
                  </a:lnTo>
                  <a:close/>
                </a:path>
                <a:path w="3347084" h="3622675">
                  <a:moveTo>
                    <a:pt x="2966618" y="1778381"/>
                  </a:moveTo>
                  <a:lnTo>
                    <a:pt x="1938743" y="1511096"/>
                  </a:lnTo>
                  <a:lnTo>
                    <a:pt x="1936356" y="1520240"/>
                  </a:lnTo>
                  <a:lnTo>
                    <a:pt x="2964269" y="1787525"/>
                  </a:lnTo>
                  <a:lnTo>
                    <a:pt x="2966618" y="1778381"/>
                  </a:lnTo>
                  <a:close/>
                </a:path>
                <a:path w="3347084" h="3622675">
                  <a:moveTo>
                    <a:pt x="3347059" y="3177019"/>
                  </a:moveTo>
                  <a:lnTo>
                    <a:pt x="2900718" y="3173184"/>
                  </a:lnTo>
                  <a:lnTo>
                    <a:pt x="2900616" y="3182607"/>
                  </a:lnTo>
                  <a:lnTo>
                    <a:pt x="3346996" y="3186442"/>
                  </a:lnTo>
                  <a:lnTo>
                    <a:pt x="3347059" y="3177019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795464" y="2519264"/>
              <a:ext cx="213995" cy="178435"/>
            </a:xfrm>
            <a:custGeom>
              <a:avLst/>
              <a:gdLst/>
              <a:ahLst/>
              <a:cxnLst/>
              <a:rect l="l" t="t" r="r" b="b"/>
              <a:pathLst>
                <a:path w="213995" h="178435">
                  <a:moveTo>
                    <a:pt x="0" y="178331"/>
                  </a:moveTo>
                  <a:lnTo>
                    <a:pt x="213898" y="178331"/>
                  </a:lnTo>
                  <a:lnTo>
                    <a:pt x="213898" y="0"/>
                  </a:lnTo>
                  <a:lnTo>
                    <a:pt x="0" y="0"/>
                  </a:lnTo>
                  <a:lnTo>
                    <a:pt x="0" y="178331"/>
                  </a:lnTo>
                  <a:close/>
                </a:path>
              </a:pathLst>
            </a:custGeom>
            <a:ln w="9427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142141" y="1911349"/>
              <a:ext cx="5824855" cy="3480435"/>
            </a:xfrm>
            <a:custGeom>
              <a:avLst/>
              <a:gdLst/>
              <a:ahLst/>
              <a:cxnLst/>
              <a:rect l="l" t="t" r="r" b="b"/>
              <a:pathLst>
                <a:path w="5824855" h="3480435">
                  <a:moveTo>
                    <a:pt x="62801" y="2205355"/>
                  </a:moveTo>
                  <a:lnTo>
                    <a:pt x="9359" y="1672386"/>
                  </a:lnTo>
                  <a:lnTo>
                    <a:pt x="0" y="1673339"/>
                  </a:lnTo>
                  <a:lnTo>
                    <a:pt x="53441" y="2206269"/>
                  </a:lnTo>
                  <a:lnTo>
                    <a:pt x="62801" y="2205355"/>
                  </a:lnTo>
                  <a:close/>
                </a:path>
                <a:path w="5824855" h="3480435">
                  <a:moveTo>
                    <a:pt x="169583" y="2713545"/>
                  </a:moveTo>
                  <a:lnTo>
                    <a:pt x="98336" y="2402636"/>
                  </a:lnTo>
                  <a:lnTo>
                    <a:pt x="89154" y="2404745"/>
                  </a:lnTo>
                  <a:lnTo>
                    <a:pt x="160375" y="2715653"/>
                  </a:lnTo>
                  <a:lnTo>
                    <a:pt x="169583" y="2713545"/>
                  </a:lnTo>
                  <a:close/>
                </a:path>
                <a:path w="5824855" h="3480435">
                  <a:moveTo>
                    <a:pt x="258267" y="1070000"/>
                  </a:moveTo>
                  <a:lnTo>
                    <a:pt x="249783" y="1065911"/>
                  </a:lnTo>
                  <a:lnTo>
                    <a:pt x="53873" y="1472933"/>
                  </a:lnTo>
                  <a:lnTo>
                    <a:pt x="62357" y="1477022"/>
                  </a:lnTo>
                  <a:lnTo>
                    <a:pt x="258267" y="1070000"/>
                  </a:lnTo>
                  <a:close/>
                </a:path>
                <a:path w="5824855" h="3480435">
                  <a:moveTo>
                    <a:pt x="399757" y="2351976"/>
                  </a:moveTo>
                  <a:lnTo>
                    <a:pt x="194805" y="2316327"/>
                  </a:lnTo>
                  <a:lnTo>
                    <a:pt x="193179" y="2325636"/>
                  </a:lnTo>
                  <a:lnTo>
                    <a:pt x="398157" y="2361273"/>
                  </a:lnTo>
                  <a:lnTo>
                    <a:pt x="399757" y="2351976"/>
                  </a:lnTo>
                  <a:close/>
                </a:path>
                <a:path w="5824855" h="3480435">
                  <a:moveTo>
                    <a:pt x="454482" y="462203"/>
                  </a:moveTo>
                  <a:lnTo>
                    <a:pt x="445376" y="459816"/>
                  </a:lnTo>
                  <a:lnTo>
                    <a:pt x="338531" y="868883"/>
                  </a:lnTo>
                  <a:lnTo>
                    <a:pt x="347649" y="871270"/>
                  </a:lnTo>
                  <a:lnTo>
                    <a:pt x="454482" y="462203"/>
                  </a:lnTo>
                  <a:close/>
                </a:path>
                <a:path w="5824855" h="3480435">
                  <a:moveTo>
                    <a:pt x="539534" y="2975953"/>
                  </a:moveTo>
                  <a:lnTo>
                    <a:pt x="314528" y="2877959"/>
                  </a:lnTo>
                  <a:lnTo>
                    <a:pt x="310794" y="2886595"/>
                  </a:lnTo>
                  <a:lnTo>
                    <a:pt x="535762" y="2984601"/>
                  </a:lnTo>
                  <a:lnTo>
                    <a:pt x="539534" y="2975953"/>
                  </a:lnTo>
                  <a:close/>
                </a:path>
                <a:path w="5824855" h="3480435">
                  <a:moveTo>
                    <a:pt x="929297" y="2236279"/>
                  </a:moveTo>
                  <a:lnTo>
                    <a:pt x="925817" y="2227516"/>
                  </a:lnTo>
                  <a:lnTo>
                    <a:pt x="634555" y="2343327"/>
                  </a:lnTo>
                  <a:lnTo>
                    <a:pt x="638048" y="2352103"/>
                  </a:lnTo>
                  <a:lnTo>
                    <a:pt x="929297" y="2236279"/>
                  </a:lnTo>
                  <a:close/>
                </a:path>
                <a:path w="5824855" h="3480435">
                  <a:moveTo>
                    <a:pt x="1001928" y="115747"/>
                  </a:moveTo>
                  <a:lnTo>
                    <a:pt x="998042" y="107175"/>
                  </a:lnTo>
                  <a:lnTo>
                    <a:pt x="588098" y="294271"/>
                  </a:lnTo>
                  <a:lnTo>
                    <a:pt x="592023" y="302856"/>
                  </a:lnTo>
                  <a:lnTo>
                    <a:pt x="1001928" y="115747"/>
                  </a:lnTo>
                  <a:close/>
                </a:path>
                <a:path w="5824855" h="3480435">
                  <a:moveTo>
                    <a:pt x="1118641" y="3029013"/>
                  </a:moveTo>
                  <a:lnTo>
                    <a:pt x="774992" y="3029013"/>
                  </a:lnTo>
                  <a:lnTo>
                    <a:pt x="774992" y="3038437"/>
                  </a:lnTo>
                  <a:lnTo>
                    <a:pt x="1118641" y="3038437"/>
                  </a:lnTo>
                  <a:lnTo>
                    <a:pt x="1118641" y="3029013"/>
                  </a:lnTo>
                  <a:close/>
                </a:path>
                <a:path w="5824855" h="3480435">
                  <a:moveTo>
                    <a:pt x="1345742" y="2057908"/>
                  </a:moveTo>
                  <a:lnTo>
                    <a:pt x="1341539" y="2049487"/>
                  </a:lnTo>
                  <a:lnTo>
                    <a:pt x="1162786" y="2138591"/>
                  </a:lnTo>
                  <a:lnTo>
                    <a:pt x="1166990" y="2147024"/>
                  </a:lnTo>
                  <a:lnTo>
                    <a:pt x="1345742" y="2057908"/>
                  </a:lnTo>
                  <a:close/>
                </a:path>
                <a:path w="5824855" h="3480435">
                  <a:moveTo>
                    <a:pt x="1578190" y="455383"/>
                  </a:moveTo>
                  <a:lnTo>
                    <a:pt x="1240409" y="161391"/>
                  </a:lnTo>
                  <a:lnTo>
                    <a:pt x="1234224" y="168490"/>
                  </a:lnTo>
                  <a:lnTo>
                    <a:pt x="1571993" y="462495"/>
                  </a:lnTo>
                  <a:lnTo>
                    <a:pt x="1578190" y="455383"/>
                  </a:lnTo>
                  <a:close/>
                </a:path>
                <a:path w="5824855" h="3480435">
                  <a:moveTo>
                    <a:pt x="1787817" y="1844217"/>
                  </a:moveTo>
                  <a:lnTo>
                    <a:pt x="1784057" y="1835543"/>
                  </a:lnTo>
                  <a:lnTo>
                    <a:pt x="1579092" y="1924646"/>
                  </a:lnTo>
                  <a:lnTo>
                    <a:pt x="1582864" y="1933295"/>
                  </a:lnTo>
                  <a:lnTo>
                    <a:pt x="1787817" y="1844217"/>
                  </a:lnTo>
                  <a:close/>
                </a:path>
                <a:path w="5824855" h="3480435">
                  <a:moveTo>
                    <a:pt x="3760051" y="84416"/>
                  </a:moveTo>
                  <a:lnTo>
                    <a:pt x="3755466" y="76187"/>
                  </a:lnTo>
                  <a:lnTo>
                    <a:pt x="3570897" y="178650"/>
                  </a:lnTo>
                  <a:lnTo>
                    <a:pt x="3575456" y="186880"/>
                  </a:lnTo>
                  <a:lnTo>
                    <a:pt x="3760051" y="84416"/>
                  </a:lnTo>
                  <a:close/>
                </a:path>
                <a:path w="5824855" h="3480435">
                  <a:moveTo>
                    <a:pt x="4017873" y="3470694"/>
                  </a:moveTo>
                  <a:lnTo>
                    <a:pt x="3557511" y="3418116"/>
                  </a:lnTo>
                  <a:lnTo>
                    <a:pt x="3556444" y="3427476"/>
                  </a:lnTo>
                  <a:lnTo>
                    <a:pt x="4016806" y="3480066"/>
                  </a:lnTo>
                  <a:lnTo>
                    <a:pt x="4017873" y="3470694"/>
                  </a:lnTo>
                  <a:close/>
                </a:path>
                <a:path w="5824855" h="3480435">
                  <a:moveTo>
                    <a:pt x="4319905" y="2200948"/>
                  </a:moveTo>
                  <a:lnTo>
                    <a:pt x="4319054" y="2191550"/>
                  </a:lnTo>
                  <a:lnTo>
                    <a:pt x="3838625" y="2235835"/>
                  </a:lnTo>
                  <a:lnTo>
                    <a:pt x="3839502" y="2245233"/>
                  </a:lnTo>
                  <a:lnTo>
                    <a:pt x="4319905" y="2200948"/>
                  </a:lnTo>
                  <a:close/>
                </a:path>
                <a:path w="5824855" h="3480435">
                  <a:moveTo>
                    <a:pt x="4346854" y="142532"/>
                  </a:moveTo>
                  <a:lnTo>
                    <a:pt x="3996258" y="53454"/>
                  </a:lnTo>
                  <a:lnTo>
                    <a:pt x="3993934" y="62611"/>
                  </a:lnTo>
                  <a:lnTo>
                    <a:pt x="4344530" y="151676"/>
                  </a:lnTo>
                  <a:lnTo>
                    <a:pt x="4346854" y="142532"/>
                  </a:lnTo>
                  <a:close/>
                </a:path>
                <a:path w="5824855" h="3480435">
                  <a:moveTo>
                    <a:pt x="4577575" y="1590827"/>
                  </a:moveTo>
                  <a:lnTo>
                    <a:pt x="4568495" y="1588376"/>
                  </a:lnTo>
                  <a:lnTo>
                    <a:pt x="4452734" y="2017814"/>
                  </a:lnTo>
                  <a:lnTo>
                    <a:pt x="4461815" y="2020265"/>
                  </a:lnTo>
                  <a:lnTo>
                    <a:pt x="4577575" y="1590827"/>
                  </a:lnTo>
                  <a:close/>
                </a:path>
                <a:path w="5824855" h="3480435">
                  <a:moveTo>
                    <a:pt x="4632350" y="1006602"/>
                  </a:moveTo>
                  <a:lnTo>
                    <a:pt x="4518736" y="1006602"/>
                  </a:lnTo>
                  <a:lnTo>
                    <a:pt x="4518736" y="1016038"/>
                  </a:lnTo>
                  <a:lnTo>
                    <a:pt x="4632350" y="1016038"/>
                  </a:lnTo>
                  <a:lnTo>
                    <a:pt x="4632350" y="1006602"/>
                  </a:lnTo>
                  <a:close/>
                </a:path>
                <a:path w="5824855" h="3480435">
                  <a:moveTo>
                    <a:pt x="4728934" y="1097064"/>
                  </a:moveTo>
                  <a:lnTo>
                    <a:pt x="4719917" y="1094359"/>
                  </a:lnTo>
                  <a:lnTo>
                    <a:pt x="4630852" y="1390370"/>
                  </a:lnTo>
                  <a:lnTo>
                    <a:pt x="4639869" y="1393101"/>
                  </a:lnTo>
                  <a:lnTo>
                    <a:pt x="4728934" y="1097064"/>
                  </a:lnTo>
                  <a:close/>
                </a:path>
                <a:path w="5824855" h="3480435">
                  <a:moveTo>
                    <a:pt x="4819510" y="116128"/>
                  </a:moveTo>
                  <a:lnTo>
                    <a:pt x="4818088" y="106832"/>
                  </a:lnTo>
                  <a:lnTo>
                    <a:pt x="4582312" y="142443"/>
                  </a:lnTo>
                  <a:lnTo>
                    <a:pt x="4583735" y="151777"/>
                  </a:lnTo>
                  <a:lnTo>
                    <a:pt x="4819510" y="116128"/>
                  </a:lnTo>
                  <a:close/>
                </a:path>
                <a:path w="5824855" h="3480435">
                  <a:moveTo>
                    <a:pt x="5003343" y="2254034"/>
                  </a:moveTo>
                  <a:lnTo>
                    <a:pt x="4557966" y="2142680"/>
                  </a:lnTo>
                  <a:lnTo>
                    <a:pt x="4555680" y="2151824"/>
                  </a:lnTo>
                  <a:lnTo>
                    <a:pt x="5001057" y="2263178"/>
                  </a:lnTo>
                  <a:lnTo>
                    <a:pt x="5003343" y="2254034"/>
                  </a:lnTo>
                  <a:close/>
                </a:path>
                <a:path w="5824855" h="3480435">
                  <a:moveTo>
                    <a:pt x="5068875" y="971473"/>
                  </a:moveTo>
                  <a:lnTo>
                    <a:pt x="5068036" y="962075"/>
                  </a:lnTo>
                  <a:lnTo>
                    <a:pt x="4869231" y="979893"/>
                  </a:lnTo>
                  <a:lnTo>
                    <a:pt x="4870081" y="989291"/>
                  </a:lnTo>
                  <a:lnTo>
                    <a:pt x="5068875" y="971473"/>
                  </a:lnTo>
                  <a:close/>
                </a:path>
                <a:path w="5824855" h="3480435">
                  <a:moveTo>
                    <a:pt x="5277040" y="3249714"/>
                  </a:moveTo>
                  <a:lnTo>
                    <a:pt x="4478807" y="2214029"/>
                  </a:lnTo>
                  <a:lnTo>
                    <a:pt x="4471365" y="2219782"/>
                  </a:lnTo>
                  <a:lnTo>
                    <a:pt x="5269560" y="3255467"/>
                  </a:lnTo>
                  <a:lnTo>
                    <a:pt x="5277040" y="3249714"/>
                  </a:lnTo>
                  <a:close/>
                </a:path>
                <a:path w="5824855" h="3480435">
                  <a:moveTo>
                    <a:pt x="5327015" y="9105"/>
                  </a:moveTo>
                  <a:lnTo>
                    <a:pt x="5324627" y="0"/>
                  </a:lnTo>
                  <a:lnTo>
                    <a:pt x="5054930" y="71285"/>
                  </a:lnTo>
                  <a:lnTo>
                    <a:pt x="5057356" y="80391"/>
                  </a:lnTo>
                  <a:lnTo>
                    <a:pt x="5327015" y="9105"/>
                  </a:lnTo>
                  <a:close/>
                </a:path>
                <a:path w="5824855" h="3480435">
                  <a:moveTo>
                    <a:pt x="5600052" y="649719"/>
                  </a:moveTo>
                  <a:lnTo>
                    <a:pt x="5594210" y="642327"/>
                  </a:lnTo>
                  <a:lnTo>
                    <a:pt x="5302859" y="873975"/>
                  </a:lnTo>
                  <a:lnTo>
                    <a:pt x="5308739" y="881354"/>
                  </a:lnTo>
                  <a:lnTo>
                    <a:pt x="5600052" y="649719"/>
                  </a:lnTo>
                  <a:close/>
                </a:path>
                <a:path w="5824855" h="3480435">
                  <a:moveTo>
                    <a:pt x="5672721" y="446303"/>
                  </a:moveTo>
                  <a:lnTo>
                    <a:pt x="5515076" y="76276"/>
                  </a:lnTo>
                  <a:lnTo>
                    <a:pt x="5506402" y="79959"/>
                  </a:lnTo>
                  <a:lnTo>
                    <a:pt x="5664047" y="449986"/>
                  </a:lnTo>
                  <a:lnTo>
                    <a:pt x="5672721" y="446303"/>
                  </a:lnTo>
                  <a:close/>
                </a:path>
                <a:path w="5824855" h="3480435">
                  <a:moveTo>
                    <a:pt x="5678563" y="2449182"/>
                  </a:moveTo>
                  <a:lnTo>
                    <a:pt x="5240909" y="2316492"/>
                  </a:lnTo>
                  <a:lnTo>
                    <a:pt x="5238140" y="2325509"/>
                  </a:lnTo>
                  <a:lnTo>
                    <a:pt x="5675820" y="2458237"/>
                  </a:lnTo>
                  <a:lnTo>
                    <a:pt x="5678563" y="2449182"/>
                  </a:lnTo>
                  <a:close/>
                </a:path>
                <a:path w="5824855" h="3480435">
                  <a:moveTo>
                    <a:pt x="5775439" y="1048791"/>
                  </a:moveTo>
                  <a:lnTo>
                    <a:pt x="5717540" y="645350"/>
                  </a:lnTo>
                  <a:lnTo>
                    <a:pt x="5708218" y="646696"/>
                  </a:lnTo>
                  <a:lnTo>
                    <a:pt x="5766117" y="1050112"/>
                  </a:lnTo>
                  <a:lnTo>
                    <a:pt x="5775439" y="1048791"/>
                  </a:lnTo>
                  <a:close/>
                </a:path>
                <a:path w="5824855" h="3480435">
                  <a:moveTo>
                    <a:pt x="5797753" y="1681124"/>
                  </a:moveTo>
                  <a:lnTo>
                    <a:pt x="5779935" y="1247140"/>
                  </a:lnTo>
                  <a:lnTo>
                    <a:pt x="5770511" y="1247521"/>
                  </a:lnTo>
                  <a:lnTo>
                    <a:pt x="5788330" y="1681543"/>
                  </a:lnTo>
                  <a:lnTo>
                    <a:pt x="5797753" y="1681124"/>
                  </a:lnTo>
                  <a:close/>
                </a:path>
                <a:path w="5824855" h="3480435">
                  <a:moveTo>
                    <a:pt x="5824448" y="1879447"/>
                  </a:moveTo>
                  <a:lnTo>
                    <a:pt x="5815063" y="1878977"/>
                  </a:lnTo>
                  <a:lnTo>
                    <a:pt x="5788330" y="2409088"/>
                  </a:lnTo>
                  <a:lnTo>
                    <a:pt x="5797753" y="2409558"/>
                  </a:lnTo>
                  <a:lnTo>
                    <a:pt x="5824448" y="1879447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7803184" y="2556204"/>
            <a:ext cx="200660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6200" marR="5080" indent="-64135">
              <a:lnSpc>
                <a:spcPct val="100000"/>
              </a:lnSpc>
              <a:spcBef>
                <a:spcPts val="90"/>
              </a:spcBef>
            </a:pPr>
            <a:r>
              <a:rPr sz="250" spc="5" dirty="0">
                <a:latin typeface="Calibri"/>
                <a:cs typeface="Calibri"/>
              </a:rPr>
              <a:t>V</a:t>
            </a:r>
            <a:r>
              <a:rPr sz="250" spc="-5" dirty="0">
                <a:latin typeface="Calibri"/>
                <a:cs typeface="Calibri"/>
              </a:rPr>
              <a:t>i</a:t>
            </a:r>
            <a:r>
              <a:rPr sz="250" spc="-15" dirty="0">
                <a:latin typeface="Calibri"/>
                <a:cs typeface="Calibri"/>
              </a:rPr>
              <a:t>c</a:t>
            </a:r>
            <a:r>
              <a:rPr sz="250" spc="5" dirty="0">
                <a:latin typeface="Calibri"/>
                <a:cs typeface="Calibri"/>
              </a:rPr>
              <a:t>t</a:t>
            </a:r>
            <a:r>
              <a:rPr sz="250" spc="-5" dirty="0">
                <a:latin typeface="Calibri"/>
                <a:cs typeface="Calibri"/>
              </a:rPr>
              <a:t>o</a:t>
            </a:r>
            <a:r>
              <a:rPr sz="250" spc="-10" dirty="0">
                <a:latin typeface="Calibri"/>
                <a:cs typeface="Calibri"/>
              </a:rPr>
              <a:t>r</a:t>
            </a:r>
            <a:r>
              <a:rPr sz="250" spc="-5" dirty="0">
                <a:latin typeface="Calibri"/>
                <a:cs typeface="Calibri"/>
              </a:rPr>
              <a:t>_</a:t>
            </a:r>
            <a:r>
              <a:rPr sz="250" spc="-15" dirty="0">
                <a:latin typeface="Calibri"/>
                <a:cs typeface="Calibri"/>
              </a:rPr>
              <a:t>H</a:t>
            </a:r>
            <a:r>
              <a:rPr sz="250" spc="-5" dirty="0">
                <a:latin typeface="Calibri"/>
                <a:cs typeface="Calibri"/>
              </a:rPr>
              <a:t>u</a:t>
            </a:r>
            <a:r>
              <a:rPr sz="250" spc="10" dirty="0">
                <a:latin typeface="Calibri"/>
                <a:cs typeface="Calibri"/>
              </a:rPr>
              <a:t>g</a:t>
            </a:r>
            <a:r>
              <a:rPr sz="250" spc="-10" dirty="0">
                <a:latin typeface="Calibri"/>
                <a:cs typeface="Calibri"/>
              </a:rPr>
              <a:t>o</a:t>
            </a:r>
            <a:r>
              <a:rPr sz="250" spc="-5" dirty="0">
                <a:latin typeface="Calibri"/>
                <a:cs typeface="Calibri"/>
              </a:rPr>
              <a:t>_  </a:t>
            </a:r>
            <a:r>
              <a:rPr sz="250" dirty="0">
                <a:latin typeface="Calibri"/>
                <a:cs typeface="Calibri"/>
              </a:rPr>
              <a:t>201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8316991" y="2719913"/>
            <a:ext cx="213995" cy="178435"/>
          </a:xfrm>
          <a:custGeom>
            <a:avLst/>
            <a:gdLst/>
            <a:ahLst/>
            <a:cxnLst/>
            <a:rect l="l" t="t" r="r" b="b"/>
            <a:pathLst>
              <a:path w="213995" h="178435">
                <a:moveTo>
                  <a:pt x="0" y="178331"/>
                </a:moveTo>
                <a:lnTo>
                  <a:pt x="213898" y="178331"/>
                </a:lnTo>
                <a:lnTo>
                  <a:pt x="213898" y="0"/>
                </a:lnTo>
                <a:lnTo>
                  <a:pt x="0" y="0"/>
                </a:lnTo>
                <a:lnTo>
                  <a:pt x="0" y="178331"/>
                </a:lnTo>
                <a:close/>
              </a:path>
            </a:pathLst>
          </a:custGeom>
          <a:ln w="9427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8345823" y="2775979"/>
            <a:ext cx="160655" cy="62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0" spc="-5" dirty="0">
                <a:latin typeface="Calibri"/>
                <a:cs typeface="Calibri"/>
              </a:rPr>
              <a:t>Zuglo_120</a:t>
            </a:r>
            <a:endParaRPr sz="250">
              <a:latin typeface="Calibri"/>
              <a:cs typeface="Calibri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4657992" y="1273485"/>
            <a:ext cx="7367270" cy="4679950"/>
            <a:chOff x="4657992" y="1273485"/>
            <a:chExt cx="7367270" cy="4679950"/>
          </a:xfrm>
        </p:grpSpPr>
        <p:sp>
          <p:nvSpPr>
            <p:cNvPr id="86" name="object 86"/>
            <p:cNvSpPr/>
            <p:nvPr/>
          </p:nvSpPr>
          <p:spPr>
            <a:xfrm>
              <a:off x="8007361" y="2626594"/>
              <a:ext cx="311785" cy="151765"/>
            </a:xfrm>
            <a:custGeom>
              <a:avLst/>
              <a:gdLst/>
              <a:ahLst/>
              <a:cxnLst/>
              <a:rect l="l" t="t" r="r" b="b"/>
              <a:pathLst>
                <a:path w="311784" h="151764">
                  <a:moveTo>
                    <a:pt x="3989" y="0"/>
                  </a:moveTo>
                  <a:lnTo>
                    <a:pt x="0" y="8580"/>
                  </a:lnTo>
                  <a:lnTo>
                    <a:pt x="307651" y="151210"/>
                  </a:lnTo>
                  <a:lnTo>
                    <a:pt x="311609" y="142629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659262" y="1274755"/>
              <a:ext cx="7364730" cy="4677410"/>
            </a:xfrm>
            <a:custGeom>
              <a:avLst/>
              <a:gdLst/>
              <a:ahLst/>
              <a:cxnLst/>
              <a:rect l="l" t="t" r="r" b="b"/>
              <a:pathLst>
                <a:path w="7364730" h="4677410">
                  <a:moveTo>
                    <a:pt x="0" y="4677396"/>
                  </a:moveTo>
                  <a:lnTo>
                    <a:pt x="7364560" y="4677396"/>
                  </a:lnTo>
                  <a:lnTo>
                    <a:pt x="7364560" y="0"/>
                  </a:lnTo>
                  <a:lnTo>
                    <a:pt x="0" y="0"/>
                  </a:lnTo>
                  <a:lnTo>
                    <a:pt x="0" y="4677396"/>
                  </a:lnTo>
                  <a:close/>
                </a:path>
              </a:pathLst>
            </a:custGeom>
            <a:ln w="31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6787531" y="3139043"/>
            <a:ext cx="237490" cy="198120"/>
          </a:xfrm>
          <a:prstGeom prst="rect">
            <a:avLst/>
          </a:prstGeom>
          <a:ln w="9427">
            <a:solidFill>
              <a:srgbClr val="00AF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62230">
              <a:lnSpc>
                <a:spcPct val="100000"/>
              </a:lnSpc>
              <a:spcBef>
                <a:spcPts val="150"/>
              </a:spcBef>
            </a:pPr>
            <a:r>
              <a:rPr sz="250" spc="-5" dirty="0">
                <a:latin typeface="Calibri"/>
                <a:cs typeface="Calibri"/>
              </a:rPr>
              <a:t>Szfv_229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570215" y="3767017"/>
            <a:ext cx="237490" cy="198120"/>
          </a:xfrm>
          <a:prstGeom prst="rect">
            <a:avLst/>
          </a:prstGeom>
          <a:ln w="9427">
            <a:solidFill>
              <a:srgbClr val="00AF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34925">
              <a:lnSpc>
                <a:spcPct val="100000"/>
              </a:lnSpc>
              <a:spcBef>
                <a:spcPts val="150"/>
              </a:spcBef>
            </a:pPr>
            <a:r>
              <a:rPr sz="250" spc="-5" dirty="0">
                <a:latin typeface="Calibri"/>
                <a:cs typeface="Calibri"/>
              </a:rPr>
              <a:t>Dunaujv_206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6260789" y="4539632"/>
            <a:ext cx="237490" cy="198120"/>
          </a:xfrm>
          <a:custGeom>
            <a:avLst/>
            <a:gdLst/>
            <a:ahLst/>
            <a:cxnLst/>
            <a:rect l="l" t="t" r="r" b="b"/>
            <a:pathLst>
              <a:path w="237489" h="198120">
                <a:moveTo>
                  <a:pt x="0" y="197871"/>
                </a:moveTo>
                <a:lnTo>
                  <a:pt x="237337" y="197871"/>
                </a:lnTo>
                <a:lnTo>
                  <a:pt x="237337" y="0"/>
                </a:lnTo>
                <a:lnTo>
                  <a:pt x="0" y="0"/>
                </a:lnTo>
                <a:lnTo>
                  <a:pt x="0" y="197871"/>
                </a:lnTo>
                <a:close/>
              </a:path>
            </a:pathLst>
          </a:custGeom>
          <a:ln w="9427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6277117" y="4606233"/>
            <a:ext cx="207645" cy="628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0" spc="-5" dirty="0">
                <a:latin typeface="Calibri"/>
                <a:cs typeface="Calibri"/>
              </a:rPr>
              <a:t>Kaposvar_205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8567780" y="3862093"/>
            <a:ext cx="237490" cy="198120"/>
          </a:xfrm>
          <a:prstGeom prst="rect">
            <a:avLst/>
          </a:prstGeom>
          <a:ln w="9427">
            <a:solidFill>
              <a:srgbClr val="00AF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  <a:spcBef>
                <a:spcPts val="150"/>
              </a:spcBef>
            </a:pPr>
            <a:r>
              <a:rPr sz="250" spc="-5" dirty="0">
                <a:latin typeface="Calibri"/>
                <a:cs typeface="Calibri"/>
              </a:rPr>
              <a:t>Kecskemét_207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0205498" y="3165727"/>
            <a:ext cx="237490" cy="198120"/>
          </a:xfrm>
          <a:prstGeom prst="rect">
            <a:avLst/>
          </a:prstGeom>
          <a:ln w="9427">
            <a:solidFill>
              <a:srgbClr val="00AF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19050">
              <a:lnSpc>
                <a:spcPct val="100000"/>
              </a:lnSpc>
              <a:spcBef>
                <a:spcPts val="150"/>
              </a:spcBef>
            </a:pPr>
            <a:r>
              <a:rPr sz="250" spc="-5" dirty="0">
                <a:latin typeface="Calibri"/>
                <a:cs typeface="Calibri"/>
              </a:rPr>
              <a:t>Jaszbereny_209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686521" y="3555272"/>
            <a:ext cx="237490" cy="198120"/>
          </a:xfrm>
          <a:prstGeom prst="rect">
            <a:avLst/>
          </a:prstGeom>
          <a:ln w="9427">
            <a:solidFill>
              <a:srgbClr val="00AF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50" spc="-5" dirty="0">
                <a:latin typeface="Calibri"/>
                <a:cs typeface="Calibri"/>
              </a:rPr>
              <a:t>Zalaegerszg_212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4680998" y="4276876"/>
            <a:ext cx="237490" cy="198120"/>
          </a:xfrm>
          <a:prstGeom prst="rect">
            <a:avLst/>
          </a:prstGeom>
          <a:ln w="9427">
            <a:solidFill>
              <a:srgbClr val="00AF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26034">
              <a:lnSpc>
                <a:spcPct val="100000"/>
              </a:lnSpc>
              <a:spcBef>
                <a:spcPts val="155"/>
              </a:spcBef>
            </a:pPr>
            <a:r>
              <a:rPr sz="250" spc="-5" dirty="0">
                <a:latin typeface="Calibri"/>
                <a:cs typeface="Calibri"/>
              </a:rPr>
              <a:t>Keszthely_203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582216" y="3569164"/>
            <a:ext cx="237490" cy="198120"/>
          </a:xfrm>
          <a:prstGeom prst="rect">
            <a:avLst/>
          </a:prstGeom>
          <a:ln w="9427">
            <a:solidFill>
              <a:srgbClr val="00AF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23495">
              <a:lnSpc>
                <a:spcPct val="100000"/>
              </a:lnSpc>
              <a:spcBef>
                <a:spcPts val="150"/>
              </a:spcBef>
            </a:pPr>
            <a:r>
              <a:rPr sz="250" spc="-5" dirty="0">
                <a:latin typeface="Calibri"/>
                <a:cs typeface="Calibri"/>
              </a:rPr>
              <a:t>Veszprem_202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9337458" y="3149164"/>
            <a:ext cx="237490" cy="198120"/>
          </a:xfrm>
          <a:prstGeom prst="rect">
            <a:avLst/>
          </a:prstGeom>
          <a:ln w="9427">
            <a:solidFill>
              <a:srgbClr val="00AF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150"/>
              </a:spcBef>
            </a:pPr>
            <a:r>
              <a:rPr sz="250" spc="-5" dirty="0">
                <a:latin typeface="Calibri"/>
                <a:cs typeface="Calibri"/>
              </a:rPr>
              <a:t>Gyongyos_210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8721119" y="3151490"/>
            <a:ext cx="237490" cy="198120"/>
          </a:xfrm>
          <a:prstGeom prst="rect">
            <a:avLst/>
          </a:prstGeom>
          <a:ln w="9427">
            <a:solidFill>
              <a:srgbClr val="00AF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37465">
              <a:lnSpc>
                <a:spcPct val="100000"/>
              </a:lnSpc>
              <a:spcBef>
                <a:spcPts val="150"/>
              </a:spcBef>
            </a:pPr>
            <a:r>
              <a:rPr sz="250" spc="-5" dirty="0">
                <a:latin typeface="Calibri"/>
                <a:cs typeface="Calibri"/>
              </a:rPr>
              <a:t>Godollo_211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0136698" y="3672758"/>
            <a:ext cx="237490" cy="198120"/>
          </a:xfrm>
          <a:prstGeom prst="rect">
            <a:avLst/>
          </a:prstGeom>
          <a:ln w="9427">
            <a:solidFill>
              <a:srgbClr val="00AF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39370">
              <a:lnSpc>
                <a:spcPct val="100000"/>
              </a:lnSpc>
              <a:spcBef>
                <a:spcPts val="150"/>
              </a:spcBef>
            </a:pPr>
            <a:r>
              <a:rPr sz="250" spc="-5" dirty="0">
                <a:latin typeface="Calibri"/>
                <a:cs typeface="Calibri"/>
              </a:rPr>
              <a:t>Szolnok_208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1338605" y="3592470"/>
            <a:ext cx="237490" cy="198120"/>
          </a:xfrm>
          <a:prstGeom prst="rect">
            <a:avLst/>
          </a:prstGeom>
          <a:ln w="9427">
            <a:solidFill>
              <a:srgbClr val="00AF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109855" marR="8255" indent="-94615">
              <a:lnSpc>
                <a:spcPct val="100000"/>
              </a:lnSpc>
            </a:pPr>
            <a:r>
              <a:rPr sz="250" dirty="0">
                <a:latin typeface="Calibri"/>
                <a:cs typeface="Calibri"/>
              </a:rPr>
              <a:t>N</a:t>
            </a:r>
            <a:r>
              <a:rPr sz="250" spc="-5" dirty="0">
                <a:latin typeface="Calibri"/>
                <a:cs typeface="Calibri"/>
              </a:rPr>
              <a:t>yi</a:t>
            </a:r>
            <a:r>
              <a:rPr sz="250" spc="-15" dirty="0">
                <a:latin typeface="Calibri"/>
                <a:cs typeface="Calibri"/>
              </a:rPr>
              <a:t>r</a:t>
            </a:r>
            <a:r>
              <a:rPr sz="250" dirty="0">
                <a:latin typeface="Calibri"/>
                <a:cs typeface="Calibri"/>
              </a:rPr>
              <a:t>e</a:t>
            </a:r>
            <a:r>
              <a:rPr sz="250" spc="-10" dirty="0">
                <a:latin typeface="Calibri"/>
                <a:cs typeface="Calibri"/>
              </a:rPr>
              <a:t>g</a:t>
            </a:r>
            <a:r>
              <a:rPr sz="250" spc="-5" dirty="0">
                <a:latin typeface="Calibri"/>
                <a:cs typeface="Calibri"/>
              </a:rPr>
              <a:t>yh</a:t>
            </a:r>
            <a:r>
              <a:rPr sz="250" spc="5" dirty="0">
                <a:latin typeface="Calibri"/>
                <a:cs typeface="Calibri"/>
              </a:rPr>
              <a:t>a</a:t>
            </a:r>
            <a:r>
              <a:rPr sz="250" spc="-10" dirty="0">
                <a:latin typeface="Calibri"/>
                <a:cs typeface="Calibri"/>
              </a:rPr>
              <a:t>z</a:t>
            </a:r>
            <a:r>
              <a:rPr sz="250" spc="-5" dirty="0">
                <a:latin typeface="Calibri"/>
                <a:cs typeface="Calibri"/>
              </a:rPr>
              <a:t>a_</a:t>
            </a:r>
            <a:r>
              <a:rPr sz="250" dirty="0">
                <a:latin typeface="Calibri"/>
                <a:cs typeface="Calibri"/>
              </a:rPr>
              <a:t>21  </a:t>
            </a:r>
            <a:r>
              <a:rPr sz="250" spc="-5" dirty="0">
                <a:latin typeface="Calibri"/>
                <a:cs typeface="Calibri"/>
              </a:rPr>
              <a:t>8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0734471" y="5659521"/>
            <a:ext cx="237490" cy="198120"/>
          </a:xfrm>
          <a:prstGeom prst="rect">
            <a:avLst/>
          </a:prstGeom>
          <a:ln w="9427">
            <a:solidFill>
              <a:srgbClr val="00AF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41275">
              <a:lnSpc>
                <a:spcPct val="100000"/>
              </a:lnSpc>
              <a:spcBef>
                <a:spcPts val="160"/>
              </a:spcBef>
            </a:pPr>
            <a:r>
              <a:rPr sz="250" spc="-5" dirty="0">
                <a:latin typeface="Calibri"/>
                <a:cs typeface="Calibri"/>
              </a:rPr>
              <a:t>Szarvas_228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6012073" y="5719257"/>
            <a:ext cx="237490" cy="198120"/>
          </a:xfrm>
          <a:custGeom>
            <a:avLst/>
            <a:gdLst/>
            <a:ahLst/>
            <a:cxnLst/>
            <a:rect l="l" t="t" r="r" b="b"/>
            <a:pathLst>
              <a:path w="237489" h="198120">
                <a:moveTo>
                  <a:pt x="0" y="197871"/>
                </a:moveTo>
                <a:lnTo>
                  <a:pt x="237337" y="197871"/>
                </a:lnTo>
                <a:lnTo>
                  <a:pt x="237337" y="0"/>
                </a:lnTo>
                <a:lnTo>
                  <a:pt x="0" y="0"/>
                </a:lnTo>
                <a:lnTo>
                  <a:pt x="0" y="197871"/>
                </a:lnTo>
                <a:close/>
              </a:path>
            </a:pathLst>
          </a:custGeom>
          <a:ln w="9427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6058057" y="5786578"/>
            <a:ext cx="148590" cy="62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0" spc="-5" dirty="0">
                <a:latin typeface="Calibri"/>
                <a:cs typeface="Calibri"/>
              </a:rPr>
              <a:t>Pecs_223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5147678" y="4987133"/>
            <a:ext cx="237490" cy="198120"/>
          </a:xfrm>
          <a:custGeom>
            <a:avLst/>
            <a:gdLst/>
            <a:ahLst/>
            <a:cxnLst/>
            <a:rect l="l" t="t" r="r" b="b"/>
            <a:pathLst>
              <a:path w="237489" h="198120">
                <a:moveTo>
                  <a:pt x="0" y="197871"/>
                </a:moveTo>
                <a:lnTo>
                  <a:pt x="237337" y="197871"/>
                </a:lnTo>
                <a:lnTo>
                  <a:pt x="237337" y="0"/>
                </a:lnTo>
                <a:lnTo>
                  <a:pt x="0" y="0"/>
                </a:lnTo>
                <a:lnTo>
                  <a:pt x="0" y="197871"/>
                </a:lnTo>
                <a:close/>
              </a:path>
            </a:pathLst>
          </a:custGeom>
          <a:ln w="9427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5165230" y="5053955"/>
            <a:ext cx="204470" cy="628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0" spc="-5" dirty="0">
                <a:latin typeface="Calibri"/>
                <a:cs typeface="Calibri"/>
              </a:rPr>
              <a:t>N.kanzsa_204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683341" y="2232442"/>
            <a:ext cx="237490" cy="198120"/>
          </a:xfrm>
          <a:prstGeom prst="rect">
            <a:avLst/>
          </a:prstGeom>
          <a:ln w="9427">
            <a:solidFill>
              <a:srgbClr val="00AF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40640">
              <a:lnSpc>
                <a:spcPct val="100000"/>
              </a:lnSpc>
              <a:spcBef>
                <a:spcPts val="145"/>
              </a:spcBef>
            </a:pPr>
            <a:r>
              <a:rPr sz="250" spc="-5" dirty="0">
                <a:latin typeface="Calibri"/>
                <a:cs typeface="Calibri"/>
              </a:rPr>
              <a:t>Sopron_214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680161" y="2781746"/>
            <a:ext cx="237490" cy="198120"/>
          </a:xfrm>
          <a:prstGeom prst="rect">
            <a:avLst/>
          </a:prstGeom>
          <a:ln w="9427">
            <a:solidFill>
              <a:srgbClr val="00AF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22860">
              <a:lnSpc>
                <a:spcPct val="100000"/>
              </a:lnSpc>
              <a:spcBef>
                <a:spcPts val="150"/>
              </a:spcBef>
            </a:pPr>
            <a:r>
              <a:rPr sz="250" spc="-5" dirty="0">
                <a:latin typeface="Calibri"/>
                <a:cs typeface="Calibri"/>
              </a:rPr>
              <a:t>Szombath_213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5978301" y="2564407"/>
            <a:ext cx="237490" cy="198120"/>
          </a:xfrm>
          <a:prstGeom prst="rect">
            <a:avLst/>
          </a:prstGeom>
          <a:ln w="9427">
            <a:solidFill>
              <a:srgbClr val="00AF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56515">
              <a:lnSpc>
                <a:spcPct val="100000"/>
              </a:lnSpc>
              <a:spcBef>
                <a:spcPts val="145"/>
              </a:spcBef>
            </a:pPr>
            <a:r>
              <a:rPr sz="250" spc="-5" dirty="0">
                <a:latin typeface="Calibri"/>
                <a:cs typeface="Calibri"/>
              </a:rPr>
              <a:t>Gyor_215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6652697" y="2675292"/>
            <a:ext cx="237490" cy="198120"/>
          </a:xfrm>
          <a:prstGeom prst="rect">
            <a:avLst/>
          </a:prstGeom>
          <a:ln w="9427">
            <a:solidFill>
              <a:srgbClr val="00AF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150"/>
              </a:spcBef>
            </a:pPr>
            <a:r>
              <a:rPr sz="250" spc="-5" dirty="0">
                <a:latin typeface="Calibri"/>
                <a:cs typeface="Calibri"/>
              </a:rPr>
              <a:t>Tatabanya_216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8608652" y="1728366"/>
            <a:ext cx="237490" cy="198120"/>
          </a:xfrm>
          <a:prstGeom prst="rect">
            <a:avLst/>
          </a:prstGeom>
          <a:ln w="9427">
            <a:solidFill>
              <a:srgbClr val="00AF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64769">
              <a:lnSpc>
                <a:spcPct val="100000"/>
              </a:lnSpc>
              <a:spcBef>
                <a:spcPts val="145"/>
              </a:spcBef>
            </a:pPr>
            <a:r>
              <a:rPr sz="250" spc="-5" dirty="0">
                <a:latin typeface="Calibri"/>
                <a:cs typeface="Calibri"/>
              </a:rPr>
              <a:t>Vac_222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0142196" y="2316832"/>
            <a:ext cx="237490" cy="198120"/>
          </a:xfrm>
          <a:prstGeom prst="rect">
            <a:avLst/>
          </a:prstGeom>
          <a:ln w="9427">
            <a:solidFill>
              <a:srgbClr val="00AF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59690">
              <a:lnSpc>
                <a:spcPct val="100000"/>
              </a:lnSpc>
              <a:spcBef>
                <a:spcPts val="145"/>
              </a:spcBef>
            </a:pPr>
            <a:r>
              <a:rPr sz="250" spc="-5" dirty="0">
                <a:latin typeface="Calibri"/>
                <a:cs typeface="Calibri"/>
              </a:rPr>
              <a:t>Eger_219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0969866" y="1870587"/>
            <a:ext cx="237490" cy="198120"/>
          </a:xfrm>
          <a:prstGeom prst="rect">
            <a:avLst/>
          </a:prstGeom>
          <a:ln w="9427">
            <a:solidFill>
              <a:srgbClr val="00AF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40005">
              <a:lnSpc>
                <a:spcPct val="100000"/>
              </a:lnSpc>
              <a:spcBef>
                <a:spcPts val="145"/>
              </a:spcBef>
            </a:pPr>
            <a:r>
              <a:rPr sz="250" spc="-5" dirty="0">
                <a:latin typeface="Calibri"/>
                <a:cs typeface="Calibri"/>
              </a:rPr>
              <a:t>Miskolc_220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1241170" y="4691030"/>
            <a:ext cx="237490" cy="198120"/>
          </a:xfrm>
          <a:prstGeom prst="rect">
            <a:avLst/>
          </a:prstGeom>
          <a:ln w="9427">
            <a:solidFill>
              <a:srgbClr val="00AF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26670">
              <a:lnSpc>
                <a:spcPct val="100000"/>
              </a:lnSpc>
              <a:spcBef>
                <a:spcPts val="150"/>
              </a:spcBef>
            </a:pPr>
            <a:r>
              <a:rPr sz="250" spc="-5" dirty="0">
                <a:latin typeface="Calibri"/>
                <a:cs typeface="Calibri"/>
              </a:rPr>
              <a:t>Debrecen_217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9940949" y="5657739"/>
            <a:ext cx="237490" cy="198120"/>
          </a:xfrm>
          <a:prstGeom prst="rect">
            <a:avLst/>
          </a:prstGeom>
          <a:ln w="9427">
            <a:solidFill>
              <a:srgbClr val="00AF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14604">
              <a:lnSpc>
                <a:spcPct val="100000"/>
              </a:lnSpc>
              <a:spcBef>
                <a:spcPts val="160"/>
              </a:spcBef>
            </a:pPr>
            <a:r>
              <a:rPr sz="250" spc="-5" dirty="0">
                <a:latin typeface="Calibri"/>
                <a:cs typeface="Calibri"/>
              </a:rPr>
              <a:t>Bekescsaba_227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7486839" y="5643765"/>
            <a:ext cx="237490" cy="198120"/>
          </a:xfrm>
          <a:prstGeom prst="rect">
            <a:avLst/>
          </a:prstGeom>
          <a:ln w="9427">
            <a:solidFill>
              <a:srgbClr val="00AF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160"/>
              </a:spcBef>
            </a:pPr>
            <a:r>
              <a:rPr sz="250" spc="-5" dirty="0">
                <a:latin typeface="Calibri"/>
                <a:cs typeface="Calibri"/>
              </a:rPr>
              <a:t>Szekszard_224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9144819" y="5655957"/>
            <a:ext cx="237490" cy="198120"/>
          </a:xfrm>
          <a:prstGeom prst="rect">
            <a:avLst/>
          </a:prstGeom>
          <a:ln w="9427">
            <a:solidFill>
              <a:srgbClr val="00AF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33655">
              <a:lnSpc>
                <a:spcPct val="100000"/>
              </a:lnSpc>
              <a:spcBef>
                <a:spcPts val="160"/>
              </a:spcBef>
            </a:pPr>
            <a:r>
              <a:rPr sz="250" spc="-5" dirty="0">
                <a:latin typeface="Calibri"/>
                <a:cs typeface="Calibri"/>
              </a:rPr>
              <a:t>Hodmvh_226</a:t>
            </a:r>
            <a:endParaRPr sz="250">
              <a:latin typeface="Calibri"/>
              <a:cs typeface="Calibri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4915577" y="1884435"/>
            <a:ext cx="6443345" cy="3974465"/>
            <a:chOff x="4915577" y="1884435"/>
            <a:chExt cx="6443345" cy="3974465"/>
          </a:xfrm>
        </p:grpSpPr>
        <p:sp>
          <p:nvSpPr>
            <p:cNvPr id="118" name="object 118"/>
            <p:cNvSpPr/>
            <p:nvPr/>
          </p:nvSpPr>
          <p:spPr>
            <a:xfrm>
              <a:off x="4915573" y="1884438"/>
              <a:ext cx="6443345" cy="3974465"/>
            </a:xfrm>
            <a:custGeom>
              <a:avLst/>
              <a:gdLst/>
              <a:ahLst/>
              <a:cxnLst/>
              <a:rect l="l" t="t" r="r" b="b"/>
              <a:pathLst>
                <a:path w="6443345" h="3974465">
                  <a:moveTo>
                    <a:pt x="105562" y="1658759"/>
                  </a:moveTo>
                  <a:lnTo>
                    <a:pt x="99682" y="1651368"/>
                  </a:lnTo>
                  <a:lnTo>
                    <a:pt x="5346" y="1726590"/>
                  </a:lnTo>
                  <a:lnTo>
                    <a:pt x="11214" y="1733969"/>
                  </a:lnTo>
                  <a:lnTo>
                    <a:pt x="105562" y="1658759"/>
                  </a:lnTo>
                  <a:close/>
                </a:path>
                <a:path w="6443345" h="3974465">
                  <a:moveTo>
                    <a:pt x="182841" y="2333904"/>
                  </a:moveTo>
                  <a:lnTo>
                    <a:pt x="177304" y="2326271"/>
                  </a:lnTo>
                  <a:lnTo>
                    <a:pt x="0" y="2454122"/>
                  </a:lnTo>
                  <a:lnTo>
                    <a:pt x="5511" y="2461793"/>
                  </a:lnTo>
                  <a:lnTo>
                    <a:pt x="182841" y="2333904"/>
                  </a:lnTo>
                  <a:close/>
                </a:path>
                <a:path w="6443345" h="3974465">
                  <a:moveTo>
                    <a:pt x="416102" y="987196"/>
                  </a:moveTo>
                  <a:lnTo>
                    <a:pt x="5562" y="984516"/>
                  </a:lnTo>
                  <a:lnTo>
                    <a:pt x="5499" y="993952"/>
                  </a:lnTo>
                  <a:lnTo>
                    <a:pt x="416039" y="996619"/>
                  </a:lnTo>
                  <a:lnTo>
                    <a:pt x="416102" y="987196"/>
                  </a:lnTo>
                  <a:close/>
                </a:path>
                <a:path w="6443345" h="3974465">
                  <a:moveTo>
                    <a:pt x="574497" y="465924"/>
                  </a:moveTo>
                  <a:lnTo>
                    <a:pt x="573862" y="456488"/>
                  </a:lnTo>
                  <a:lnTo>
                    <a:pt x="4787" y="493674"/>
                  </a:lnTo>
                  <a:lnTo>
                    <a:pt x="5410" y="503110"/>
                  </a:lnTo>
                  <a:lnTo>
                    <a:pt x="574497" y="465924"/>
                  </a:lnTo>
                  <a:close/>
                </a:path>
                <a:path w="6443345" h="3974465">
                  <a:moveTo>
                    <a:pt x="582002" y="405917"/>
                  </a:moveTo>
                  <a:lnTo>
                    <a:pt x="581380" y="396494"/>
                  </a:lnTo>
                  <a:lnTo>
                    <a:pt x="4787" y="434428"/>
                  </a:lnTo>
                  <a:lnTo>
                    <a:pt x="5410" y="443865"/>
                  </a:lnTo>
                  <a:lnTo>
                    <a:pt x="582002" y="405917"/>
                  </a:lnTo>
                  <a:close/>
                </a:path>
                <a:path w="6443345" h="3974465">
                  <a:moveTo>
                    <a:pt x="1159256" y="2126119"/>
                  </a:moveTo>
                  <a:lnTo>
                    <a:pt x="888301" y="1879117"/>
                  </a:lnTo>
                  <a:lnTo>
                    <a:pt x="881964" y="1886089"/>
                  </a:lnTo>
                  <a:lnTo>
                    <a:pt x="1152918" y="2133104"/>
                  </a:lnTo>
                  <a:lnTo>
                    <a:pt x="1159256" y="2126119"/>
                  </a:lnTo>
                  <a:close/>
                </a:path>
                <a:path w="6443345" h="3974465">
                  <a:moveTo>
                    <a:pt x="1231417" y="2119934"/>
                  </a:moveTo>
                  <a:lnTo>
                    <a:pt x="907211" y="1815528"/>
                  </a:lnTo>
                  <a:lnTo>
                    <a:pt x="900747" y="1822411"/>
                  </a:lnTo>
                  <a:lnTo>
                    <a:pt x="1224978" y="2126818"/>
                  </a:lnTo>
                  <a:lnTo>
                    <a:pt x="1231417" y="2119934"/>
                  </a:lnTo>
                  <a:close/>
                </a:path>
                <a:path w="6443345" h="3974465">
                  <a:moveTo>
                    <a:pt x="1274622" y="224193"/>
                  </a:moveTo>
                  <a:lnTo>
                    <a:pt x="1265504" y="221869"/>
                  </a:lnTo>
                  <a:lnTo>
                    <a:pt x="1149019" y="678827"/>
                  </a:lnTo>
                  <a:lnTo>
                    <a:pt x="1158125" y="681151"/>
                  </a:lnTo>
                  <a:lnTo>
                    <a:pt x="1274622" y="224193"/>
                  </a:lnTo>
                  <a:close/>
                </a:path>
                <a:path w="6443345" h="3974465">
                  <a:moveTo>
                    <a:pt x="1328051" y="224193"/>
                  </a:moveTo>
                  <a:lnTo>
                    <a:pt x="1318920" y="221830"/>
                  </a:lnTo>
                  <a:lnTo>
                    <a:pt x="1201140" y="678802"/>
                  </a:lnTo>
                  <a:lnTo>
                    <a:pt x="1210284" y="681151"/>
                  </a:lnTo>
                  <a:lnTo>
                    <a:pt x="1328051" y="224193"/>
                  </a:lnTo>
                  <a:close/>
                </a:path>
                <a:path w="6443345" h="3974465">
                  <a:moveTo>
                    <a:pt x="1464868" y="2959811"/>
                  </a:moveTo>
                  <a:lnTo>
                    <a:pt x="1461795" y="2852915"/>
                  </a:lnTo>
                  <a:lnTo>
                    <a:pt x="1452372" y="2853194"/>
                  </a:lnTo>
                  <a:lnTo>
                    <a:pt x="1455445" y="2960065"/>
                  </a:lnTo>
                  <a:lnTo>
                    <a:pt x="1464868" y="2959811"/>
                  </a:lnTo>
                  <a:close/>
                </a:path>
                <a:path w="6443345" h="3974465">
                  <a:moveTo>
                    <a:pt x="1592072" y="3937114"/>
                  </a:moveTo>
                  <a:lnTo>
                    <a:pt x="1592046" y="3927678"/>
                  </a:lnTo>
                  <a:lnTo>
                    <a:pt x="1333842" y="3928148"/>
                  </a:lnTo>
                  <a:lnTo>
                    <a:pt x="1333842" y="3937571"/>
                  </a:lnTo>
                  <a:lnTo>
                    <a:pt x="1592072" y="3937114"/>
                  </a:lnTo>
                  <a:close/>
                </a:path>
                <a:path w="6443345" h="3974465">
                  <a:moveTo>
                    <a:pt x="1596415" y="3964686"/>
                  </a:moveTo>
                  <a:lnTo>
                    <a:pt x="1333842" y="3964686"/>
                  </a:lnTo>
                  <a:lnTo>
                    <a:pt x="1333842" y="3974109"/>
                  </a:lnTo>
                  <a:lnTo>
                    <a:pt x="1596415" y="3974109"/>
                  </a:lnTo>
                  <a:lnTo>
                    <a:pt x="1596415" y="3964686"/>
                  </a:lnTo>
                  <a:close/>
                </a:path>
                <a:path w="6443345" h="3974465">
                  <a:moveTo>
                    <a:pt x="1890014" y="616038"/>
                  </a:moveTo>
                  <a:lnTo>
                    <a:pt x="1880806" y="614019"/>
                  </a:lnTo>
                  <a:lnTo>
                    <a:pt x="1842262" y="789838"/>
                  </a:lnTo>
                  <a:lnTo>
                    <a:pt x="1851494" y="791857"/>
                  </a:lnTo>
                  <a:lnTo>
                    <a:pt x="1890014" y="616038"/>
                  </a:lnTo>
                  <a:close/>
                </a:path>
                <a:path w="6443345" h="3974465">
                  <a:moveTo>
                    <a:pt x="2103958" y="1709204"/>
                  </a:moveTo>
                  <a:lnTo>
                    <a:pt x="2014893" y="1450975"/>
                  </a:lnTo>
                  <a:lnTo>
                    <a:pt x="2006003" y="1454023"/>
                  </a:lnTo>
                  <a:lnTo>
                    <a:pt x="2095030" y="1712290"/>
                  </a:lnTo>
                  <a:lnTo>
                    <a:pt x="2103958" y="1709204"/>
                  </a:lnTo>
                  <a:close/>
                </a:path>
                <a:path w="6443345" h="3974465">
                  <a:moveTo>
                    <a:pt x="2574531" y="3757003"/>
                  </a:moveTo>
                  <a:lnTo>
                    <a:pt x="2274671" y="3232962"/>
                  </a:lnTo>
                  <a:lnTo>
                    <a:pt x="2266492" y="3237649"/>
                  </a:lnTo>
                  <a:lnTo>
                    <a:pt x="2566352" y="3761676"/>
                  </a:lnTo>
                  <a:lnTo>
                    <a:pt x="2574531" y="3757003"/>
                  </a:lnTo>
                  <a:close/>
                </a:path>
                <a:path w="6443345" h="3974465">
                  <a:moveTo>
                    <a:pt x="2657652" y="1932800"/>
                  </a:moveTo>
                  <a:lnTo>
                    <a:pt x="2651645" y="1925535"/>
                  </a:lnTo>
                  <a:lnTo>
                    <a:pt x="2380411" y="2150351"/>
                  </a:lnTo>
                  <a:lnTo>
                    <a:pt x="2386444" y="2157615"/>
                  </a:lnTo>
                  <a:lnTo>
                    <a:pt x="2657652" y="1932800"/>
                  </a:lnTo>
                  <a:close/>
                </a:path>
                <a:path w="6443345" h="3974465">
                  <a:moveTo>
                    <a:pt x="3544481" y="3469005"/>
                  </a:moveTo>
                  <a:lnTo>
                    <a:pt x="3540239" y="3460585"/>
                  </a:lnTo>
                  <a:lnTo>
                    <a:pt x="3394125" y="3533851"/>
                  </a:lnTo>
                  <a:lnTo>
                    <a:pt x="3398367" y="3542271"/>
                  </a:lnTo>
                  <a:lnTo>
                    <a:pt x="3544481" y="3469005"/>
                  </a:lnTo>
                  <a:close/>
                </a:path>
                <a:path w="6443345" h="3974465">
                  <a:moveTo>
                    <a:pt x="3818699" y="45262"/>
                  </a:moveTo>
                  <a:lnTo>
                    <a:pt x="3811600" y="39065"/>
                  </a:lnTo>
                  <a:lnTo>
                    <a:pt x="3735044" y="126377"/>
                  </a:lnTo>
                  <a:lnTo>
                    <a:pt x="3742118" y="132575"/>
                  </a:lnTo>
                  <a:lnTo>
                    <a:pt x="3818699" y="45262"/>
                  </a:lnTo>
                  <a:close/>
                </a:path>
                <a:path w="6443345" h="3974465">
                  <a:moveTo>
                    <a:pt x="3830548" y="2247125"/>
                  </a:moveTo>
                  <a:lnTo>
                    <a:pt x="3776230" y="2172741"/>
                  </a:lnTo>
                  <a:lnTo>
                    <a:pt x="3768598" y="2178304"/>
                  </a:lnTo>
                  <a:lnTo>
                    <a:pt x="3822916" y="2252688"/>
                  </a:lnTo>
                  <a:lnTo>
                    <a:pt x="3830548" y="2247125"/>
                  </a:lnTo>
                  <a:close/>
                </a:path>
                <a:path w="6443345" h="3974465">
                  <a:moveTo>
                    <a:pt x="3929380" y="1127836"/>
                  </a:moveTo>
                  <a:lnTo>
                    <a:pt x="3920020" y="1126807"/>
                  </a:lnTo>
                  <a:lnTo>
                    <a:pt x="3904627" y="1266545"/>
                  </a:lnTo>
                  <a:lnTo>
                    <a:pt x="3913987" y="1267574"/>
                  </a:lnTo>
                  <a:lnTo>
                    <a:pt x="3929380" y="1127836"/>
                  </a:lnTo>
                  <a:close/>
                </a:path>
                <a:path w="6443345" h="3974465">
                  <a:moveTo>
                    <a:pt x="4370133" y="3595852"/>
                  </a:moveTo>
                  <a:lnTo>
                    <a:pt x="4360748" y="3595078"/>
                  </a:lnTo>
                  <a:lnTo>
                    <a:pt x="4345978" y="3771125"/>
                  </a:lnTo>
                  <a:lnTo>
                    <a:pt x="4355376" y="3771912"/>
                  </a:lnTo>
                  <a:lnTo>
                    <a:pt x="4370133" y="3595852"/>
                  </a:lnTo>
                  <a:close/>
                </a:path>
                <a:path w="6443345" h="3974465">
                  <a:moveTo>
                    <a:pt x="4627588" y="1147889"/>
                  </a:moveTo>
                  <a:lnTo>
                    <a:pt x="4619917" y="1142390"/>
                  </a:lnTo>
                  <a:lnTo>
                    <a:pt x="4533214" y="1263624"/>
                  </a:lnTo>
                  <a:lnTo>
                    <a:pt x="4540885" y="1269085"/>
                  </a:lnTo>
                  <a:lnTo>
                    <a:pt x="4627588" y="1147889"/>
                  </a:lnTo>
                  <a:close/>
                </a:path>
                <a:path w="6443345" h="3974465">
                  <a:moveTo>
                    <a:pt x="5124678" y="3771100"/>
                  </a:moveTo>
                  <a:lnTo>
                    <a:pt x="5041989" y="3615283"/>
                  </a:lnTo>
                  <a:lnTo>
                    <a:pt x="5033657" y="3619677"/>
                  </a:lnTo>
                  <a:lnTo>
                    <a:pt x="5116347" y="3775519"/>
                  </a:lnTo>
                  <a:lnTo>
                    <a:pt x="5124678" y="3771100"/>
                  </a:lnTo>
                  <a:close/>
                </a:path>
                <a:path w="6443345" h="3974465">
                  <a:moveTo>
                    <a:pt x="5222938" y="1949170"/>
                  </a:moveTo>
                  <a:lnTo>
                    <a:pt x="5219331" y="1940471"/>
                  </a:lnTo>
                  <a:lnTo>
                    <a:pt x="4776495" y="2122881"/>
                  </a:lnTo>
                  <a:lnTo>
                    <a:pt x="4780077" y="2131618"/>
                  </a:lnTo>
                  <a:lnTo>
                    <a:pt x="5222938" y="1949170"/>
                  </a:lnTo>
                  <a:close/>
                </a:path>
                <a:path w="6443345" h="3974465">
                  <a:moveTo>
                    <a:pt x="5291086" y="1419072"/>
                  </a:moveTo>
                  <a:lnTo>
                    <a:pt x="5288724" y="1409954"/>
                  </a:lnTo>
                  <a:lnTo>
                    <a:pt x="4945075" y="1499031"/>
                  </a:lnTo>
                  <a:lnTo>
                    <a:pt x="4947424" y="1508175"/>
                  </a:lnTo>
                  <a:lnTo>
                    <a:pt x="5291086" y="1419072"/>
                  </a:lnTo>
                  <a:close/>
                </a:path>
                <a:path w="6443345" h="3974465">
                  <a:moveTo>
                    <a:pt x="5404967" y="891489"/>
                  </a:moveTo>
                  <a:lnTo>
                    <a:pt x="5369331" y="629640"/>
                  </a:lnTo>
                  <a:lnTo>
                    <a:pt x="5360009" y="630897"/>
                  </a:lnTo>
                  <a:lnTo>
                    <a:pt x="5395595" y="892746"/>
                  </a:lnTo>
                  <a:lnTo>
                    <a:pt x="5404967" y="891489"/>
                  </a:lnTo>
                  <a:close/>
                </a:path>
                <a:path w="6443345" h="3974465">
                  <a:moveTo>
                    <a:pt x="5822785" y="3800945"/>
                  </a:moveTo>
                  <a:lnTo>
                    <a:pt x="5602186" y="3474796"/>
                  </a:lnTo>
                  <a:lnTo>
                    <a:pt x="5594401" y="3480066"/>
                  </a:lnTo>
                  <a:lnTo>
                    <a:pt x="5814961" y="3806228"/>
                  </a:lnTo>
                  <a:lnTo>
                    <a:pt x="5822785" y="3800945"/>
                  </a:lnTo>
                  <a:close/>
                </a:path>
                <a:path w="6443345" h="3974465">
                  <a:moveTo>
                    <a:pt x="6054826" y="64528"/>
                  </a:moveTo>
                  <a:lnTo>
                    <a:pt x="5790247" y="35712"/>
                  </a:lnTo>
                  <a:lnTo>
                    <a:pt x="5789206" y="45072"/>
                  </a:lnTo>
                  <a:lnTo>
                    <a:pt x="6053785" y="73901"/>
                  </a:lnTo>
                  <a:lnTo>
                    <a:pt x="6054826" y="64528"/>
                  </a:lnTo>
                  <a:close/>
                </a:path>
                <a:path w="6443345" h="3974465">
                  <a:moveTo>
                    <a:pt x="6054852" y="31432"/>
                  </a:moveTo>
                  <a:lnTo>
                    <a:pt x="5785155" y="0"/>
                  </a:lnTo>
                  <a:lnTo>
                    <a:pt x="5784088" y="9372"/>
                  </a:lnTo>
                  <a:lnTo>
                    <a:pt x="6053760" y="40805"/>
                  </a:lnTo>
                  <a:lnTo>
                    <a:pt x="6054852" y="31432"/>
                  </a:lnTo>
                  <a:close/>
                </a:path>
                <a:path w="6443345" h="3974465">
                  <a:moveTo>
                    <a:pt x="6326683" y="2913608"/>
                  </a:moveTo>
                  <a:lnTo>
                    <a:pt x="6041720" y="2913608"/>
                  </a:lnTo>
                  <a:lnTo>
                    <a:pt x="6041720" y="2923032"/>
                  </a:lnTo>
                  <a:lnTo>
                    <a:pt x="6326683" y="2923032"/>
                  </a:lnTo>
                  <a:lnTo>
                    <a:pt x="6326683" y="2913608"/>
                  </a:lnTo>
                  <a:close/>
                </a:path>
                <a:path w="6443345" h="3974465">
                  <a:moveTo>
                    <a:pt x="6420409" y="1808391"/>
                  </a:moveTo>
                  <a:lnTo>
                    <a:pt x="6420371" y="1798967"/>
                  </a:lnTo>
                  <a:lnTo>
                    <a:pt x="6164338" y="1799717"/>
                  </a:lnTo>
                  <a:lnTo>
                    <a:pt x="6164338" y="1809153"/>
                  </a:lnTo>
                  <a:lnTo>
                    <a:pt x="6420409" y="1808391"/>
                  </a:lnTo>
                  <a:close/>
                </a:path>
                <a:path w="6443345" h="3974465">
                  <a:moveTo>
                    <a:pt x="6442735" y="2798191"/>
                  </a:moveTo>
                  <a:lnTo>
                    <a:pt x="6139954" y="2624442"/>
                  </a:lnTo>
                  <a:lnTo>
                    <a:pt x="6135281" y="2632621"/>
                  </a:lnTo>
                  <a:lnTo>
                    <a:pt x="6438062" y="2806369"/>
                  </a:lnTo>
                  <a:lnTo>
                    <a:pt x="6442735" y="2798191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318986" y="2515750"/>
              <a:ext cx="81915" cy="67945"/>
            </a:xfrm>
            <a:custGeom>
              <a:avLst/>
              <a:gdLst/>
              <a:ahLst/>
              <a:cxnLst/>
              <a:rect l="l" t="t" r="r" b="b"/>
              <a:pathLst>
                <a:path w="81915" h="67944">
                  <a:moveTo>
                    <a:pt x="0" y="67785"/>
                  </a:moveTo>
                  <a:lnTo>
                    <a:pt x="81306" y="67785"/>
                  </a:lnTo>
                  <a:lnTo>
                    <a:pt x="81306" y="0"/>
                  </a:lnTo>
                  <a:lnTo>
                    <a:pt x="0" y="0"/>
                  </a:lnTo>
                  <a:lnTo>
                    <a:pt x="0" y="67785"/>
                  </a:lnTo>
                  <a:close/>
                </a:path>
              </a:pathLst>
            </a:custGeom>
            <a:ln w="9427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20" name="object 120"/>
          <p:cNvGraphicFramePr>
            <a:graphicFrameLocks noGrp="1"/>
          </p:cNvGraphicFramePr>
          <p:nvPr/>
        </p:nvGraphicFramePr>
        <p:xfrm>
          <a:off x="8451039" y="5214688"/>
          <a:ext cx="257810" cy="643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787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 marL="113030" marR="5715" indent="-91440">
                        <a:lnSpc>
                          <a:spcPct val="100000"/>
                        </a:lnSpc>
                      </a:pPr>
                      <a:r>
                        <a:rPr sz="25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50" spc="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50" dirty="0">
                          <a:latin typeface="Calibri"/>
                          <a:cs typeface="Calibri"/>
                        </a:rPr>
                        <a:t>ndo</a:t>
                      </a:r>
                      <a:r>
                        <a:rPr sz="25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5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50" spc="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50" dirty="0">
                          <a:latin typeface="Calibri"/>
                          <a:cs typeface="Calibri"/>
                        </a:rPr>
                        <a:t>lva_</a:t>
                      </a:r>
                      <a:r>
                        <a:rPr sz="250" spc="5" dirty="0">
                          <a:latin typeface="Calibri"/>
                          <a:cs typeface="Calibri"/>
                        </a:rPr>
                        <a:t>14  </a:t>
                      </a:r>
                      <a:r>
                        <a:rPr sz="250" spc="-5" dirty="0">
                          <a:latin typeface="Calibri"/>
                          <a:cs typeface="Calibri"/>
                        </a:rPr>
                        <a:t>5</a:t>
                      </a:r>
                      <a:endParaRPr sz="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0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AF5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AF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AF50"/>
                      </a:solidFill>
                      <a:prstDash val="solid"/>
                    </a:lnL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AF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87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50" spc="-5" dirty="0">
                          <a:latin typeface="Calibri"/>
                          <a:cs typeface="Calibri"/>
                        </a:rPr>
                        <a:t>Szeged_225</a:t>
                      </a:r>
                      <a:endParaRPr sz="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AF50"/>
                      </a:solidFill>
                      <a:prstDash val="solid"/>
                    </a:lnL>
                    <a:lnR w="9525">
                      <a:solidFill>
                        <a:srgbClr val="00AF50"/>
                      </a:solidFill>
                      <a:prstDash val="solid"/>
                    </a:lnR>
                    <a:lnT w="9525">
                      <a:solidFill>
                        <a:srgbClr val="00AF50"/>
                      </a:solidFill>
                      <a:prstDash val="solid"/>
                    </a:lnT>
                    <a:lnB w="9525">
                      <a:solidFill>
                        <a:srgbClr val="00AF5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1" name="object 121"/>
          <p:cNvSpPr txBox="1"/>
          <p:nvPr/>
        </p:nvSpPr>
        <p:spPr>
          <a:xfrm>
            <a:off x="7319857" y="2513067"/>
            <a:ext cx="81915" cy="7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ts val="180"/>
              </a:lnSpc>
            </a:pPr>
            <a:r>
              <a:rPr sz="150" spc="-10" dirty="0">
                <a:latin typeface="Calibri"/>
                <a:cs typeface="Calibri"/>
              </a:rPr>
              <a:t>W</a:t>
            </a:r>
            <a:r>
              <a:rPr sz="150" spc="-5" dirty="0">
                <a:latin typeface="Calibri"/>
                <a:cs typeface="Calibri"/>
              </a:rPr>
              <a:t>ig</a:t>
            </a:r>
            <a:r>
              <a:rPr sz="150" spc="-10" dirty="0">
                <a:latin typeface="Calibri"/>
                <a:cs typeface="Calibri"/>
              </a:rPr>
              <a:t>n</a:t>
            </a:r>
            <a:r>
              <a:rPr sz="150" spc="-5" dirty="0">
                <a:latin typeface="Calibri"/>
                <a:cs typeface="Calibri"/>
              </a:rPr>
              <a:t>er</a:t>
            </a:r>
            <a:endParaRPr sz="15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</a:pPr>
            <a:r>
              <a:rPr sz="150" spc="-5" dirty="0">
                <a:latin typeface="Calibri"/>
                <a:cs typeface="Calibri"/>
              </a:rPr>
              <a:t>_230</a:t>
            </a:r>
            <a:endParaRPr sz="150">
              <a:latin typeface="Calibri"/>
              <a:cs typeface="Calibri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7659529" y="2749370"/>
            <a:ext cx="414020" cy="67945"/>
          </a:xfrm>
          <a:custGeom>
            <a:avLst/>
            <a:gdLst/>
            <a:ahLst/>
            <a:cxnLst/>
            <a:rect l="l" t="t" r="r" b="b"/>
            <a:pathLst>
              <a:path w="414020" h="67944">
                <a:moveTo>
                  <a:pt x="0" y="67785"/>
                </a:moveTo>
                <a:lnTo>
                  <a:pt x="81306" y="67785"/>
                </a:lnTo>
                <a:lnTo>
                  <a:pt x="81306" y="0"/>
                </a:lnTo>
                <a:lnTo>
                  <a:pt x="0" y="0"/>
                </a:lnTo>
                <a:lnTo>
                  <a:pt x="0" y="67785"/>
                </a:lnTo>
                <a:close/>
              </a:path>
              <a:path w="414020" h="67944">
                <a:moveTo>
                  <a:pt x="332218" y="67785"/>
                </a:moveTo>
                <a:lnTo>
                  <a:pt x="413524" y="67785"/>
                </a:lnTo>
                <a:lnTo>
                  <a:pt x="413524" y="0"/>
                </a:lnTo>
                <a:lnTo>
                  <a:pt x="332218" y="0"/>
                </a:lnTo>
                <a:lnTo>
                  <a:pt x="332218" y="67785"/>
                </a:lnTo>
                <a:close/>
              </a:path>
            </a:pathLst>
          </a:custGeom>
          <a:ln w="9426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7991747" y="2749370"/>
            <a:ext cx="81915" cy="67945"/>
          </a:xfrm>
          <a:prstGeom prst="rect">
            <a:avLst/>
          </a:prstGeom>
          <a:ln w="9427">
            <a:solidFill>
              <a:srgbClr val="00AF5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31750" marR="4445" indent="-17780">
              <a:lnSpc>
                <a:spcPct val="100000"/>
              </a:lnSpc>
              <a:spcBef>
                <a:spcPts val="75"/>
              </a:spcBef>
            </a:pPr>
            <a:r>
              <a:rPr sz="150" spc="-5" dirty="0">
                <a:latin typeface="Calibri"/>
                <a:cs typeface="Calibri"/>
              </a:rPr>
              <a:t>E</a:t>
            </a:r>
            <a:r>
              <a:rPr sz="150" spc="-15" dirty="0">
                <a:latin typeface="Calibri"/>
                <a:cs typeface="Calibri"/>
              </a:rPr>
              <a:t>L</a:t>
            </a:r>
            <a:r>
              <a:rPr sz="150" spc="-5" dirty="0">
                <a:latin typeface="Calibri"/>
                <a:cs typeface="Calibri"/>
              </a:rPr>
              <a:t>TE</a:t>
            </a:r>
            <a:r>
              <a:rPr sz="150" spc="-10" dirty="0">
                <a:latin typeface="Calibri"/>
                <a:cs typeface="Calibri"/>
              </a:rPr>
              <a:t>_</a:t>
            </a:r>
            <a:r>
              <a:rPr sz="150" spc="-5" dirty="0">
                <a:latin typeface="Calibri"/>
                <a:cs typeface="Calibri"/>
              </a:rPr>
              <a:t>2  </a:t>
            </a:r>
            <a:r>
              <a:rPr sz="150" spc="-10" dirty="0">
                <a:latin typeface="Calibri"/>
                <a:cs typeface="Calibri"/>
              </a:rPr>
              <a:t>33</a:t>
            </a:r>
            <a:endParaRPr sz="150">
              <a:latin typeface="Calibri"/>
              <a:cs typeface="Calibri"/>
            </a:endParaRPr>
          </a:p>
        </p:txBody>
      </p:sp>
      <p:grpSp>
        <p:nvGrpSpPr>
          <p:cNvPr id="124" name="object 124"/>
          <p:cNvGrpSpPr/>
          <p:nvPr/>
        </p:nvGrpSpPr>
        <p:grpSpPr>
          <a:xfrm>
            <a:off x="7398701" y="2551335"/>
            <a:ext cx="513080" cy="271145"/>
            <a:chOff x="7398701" y="2551335"/>
            <a:chExt cx="513080" cy="271145"/>
          </a:xfrm>
        </p:grpSpPr>
        <p:sp>
          <p:nvSpPr>
            <p:cNvPr id="125" name="object 125"/>
            <p:cNvSpPr/>
            <p:nvPr/>
          </p:nvSpPr>
          <p:spPr>
            <a:xfrm>
              <a:off x="7400289" y="2552922"/>
              <a:ext cx="395605" cy="196850"/>
            </a:xfrm>
            <a:custGeom>
              <a:avLst/>
              <a:gdLst/>
              <a:ahLst/>
              <a:cxnLst/>
              <a:rect l="l" t="t" r="r" b="b"/>
              <a:pathLst>
                <a:path w="395604" h="196850">
                  <a:moveTo>
                    <a:pt x="0" y="0"/>
                  </a:moveTo>
                  <a:lnTo>
                    <a:pt x="395174" y="53462"/>
                  </a:lnTo>
                </a:path>
                <a:path w="395604" h="196850">
                  <a:moveTo>
                    <a:pt x="321599" y="196438"/>
                  </a:moveTo>
                  <a:lnTo>
                    <a:pt x="393635" y="111356"/>
                  </a:lnTo>
                </a:path>
              </a:pathLst>
            </a:custGeom>
            <a:ln w="317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825654" y="2749370"/>
              <a:ext cx="81915" cy="67945"/>
            </a:xfrm>
            <a:custGeom>
              <a:avLst/>
              <a:gdLst/>
              <a:ahLst/>
              <a:cxnLst/>
              <a:rect l="l" t="t" r="r" b="b"/>
              <a:pathLst>
                <a:path w="81915" h="67944">
                  <a:moveTo>
                    <a:pt x="0" y="67785"/>
                  </a:moveTo>
                  <a:lnTo>
                    <a:pt x="81306" y="67785"/>
                  </a:lnTo>
                  <a:lnTo>
                    <a:pt x="81306" y="0"/>
                  </a:lnTo>
                  <a:lnTo>
                    <a:pt x="0" y="0"/>
                  </a:lnTo>
                  <a:lnTo>
                    <a:pt x="0" y="67785"/>
                  </a:lnTo>
                  <a:close/>
                </a:path>
              </a:pathLst>
            </a:custGeom>
            <a:ln w="9427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7661595" y="2746812"/>
            <a:ext cx="245745" cy="7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24765" marR="5080" indent="-12700">
              <a:lnSpc>
                <a:spcPct val="100000"/>
              </a:lnSpc>
              <a:tabLst>
                <a:tab pos="195580" algn="l"/>
              </a:tabLst>
            </a:pPr>
            <a:r>
              <a:rPr sz="150" dirty="0">
                <a:latin typeface="Calibri"/>
                <a:cs typeface="Calibri"/>
              </a:rPr>
              <a:t>S</a:t>
            </a:r>
            <a:r>
              <a:rPr sz="150" spc="-10" dirty="0">
                <a:latin typeface="Calibri"/>
                <a:cs typeface="Calibri"/>
              </a:rPr>
              <a:t>z</a:t>
            </a:r>
            <a:r>
              <a:rPr sz="150" dirty="0">
                <a:latin typeface="Calibri"/>
                <a:cs typeface="Calibri"/>
              </a:rPr>
              <a:t>t</a:t>
            </a:r>
            <a:r>
              <a:rPr sz="150" spc="-25" dirty="0">
                <a:latin typeface="Calibri"/>
                <a:cs typeface="Calibri"/>
              </a:rPr>
              <a:t>a</a:t>
            </a:r>
            <a:r>
              <a:rPr sz="150" dirty="0">
                <a:latin typeface="Calibri"/>
                <a:cs typeface="Calibri"/>
              </a:rPr>
              <a:t>k</a:t>
            </a:r>
            <a:r>
              <a:rPr sz="150" spc="-5" dirty="0">
                <a:latin typeface="Calibri"/>
                <a:cs typeface="Calibri"/>
              </a:rPr>
              <a:t>i_</a:t>
            </a:r>
            <a:r>
              <a:rPr sz="150" dirty="0">
                <a:latin typeface="Calibri"/>
                <a:cs typeface="Calibri"/>
              </a:rPr>
              <a:t>  </a:t>
            </a:r>
            <a:r>
              <a:rPr sz="150" spc="-5" dirty="0">
                <a:latin typeface="Calibri"/>
                <a:cs typeface="Calibri"/>
              </a:rPr>
              <a:t> </a:t>
            </a:r>
            <a:r>
              <a:rPr sz="150" u="sng" spc="-5" dirty="0"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150" u="sng" dirty="0"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                  </a:t>
            </a:r>
            <a:r>
              <a:rPr sz="150" u="sng" spc="-20" dirty="0"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150" dirty="0">
                <a:latin typeface="Calibri"/>
                <a:cs typeface="Calibri"/>
              </a:rPr>
              <a:t>  </a:t>
            </a:r>
            <a:r>
              <a:rPr sz="150" spc="-20" dirty="0">
                <a:latin typeface="Calibri"/>
                <a:cs typeface="Calibri"/>
              </a:rPr>
              <a:t> </a:t>
            </a:r>
            <a:r>
              <a:rPr sz="150" spc="-15" dirty="0">
                <a:latin typeface="Calibri"/>
                <a:cs typeface="Calibri"/>
              </a:rPr>
              <a:t>B</a:t>
            </a:r>
            <a:r>
              <a:rPr sz="150" spc="-5" dirty="0">
                <a:latin typeface="Calibri"/>
                <a:cs typeface="Calibri"/>
              </a:rPr>
              <a:t>ME</a:t>
            </a:r>
            <a:r>
              <a:rPr sz="150" spc="-10" dirty="0">
                <a:latin typeface="Calibri"/>
                <a:cs typeface="Calibri"/>
              </a:rPr>
              <a:t>_</a:t>
            </a:r>
            <a:r>
              <a:rPr sz="150" spc="-5" dirty="0">
                <a:latin typeface="Calibri"/>
                <a:cs typeface="Calibri"/>
              </a:rPr>
              <a:t>2  231	</a:t>
            </a:r>
            <a:r>
              <a:rPr sz="150" spc="-10" dirty="0">
                <a:latin typeface="Calibri"/>
                <a:cs typeface="Calibri"/>
              </a:rPr>
              <a:t>32</a:t>
            </a:r>
            <a:endParaRPr sz="150">
              <a:latin typeface="Calibri"/>
              <a:cs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7866494" y="2696369"/>
            <a:ext cx="125730" cy="86995"/>
          </a:xfrm>
          <a:custGeom>
            <a:avLst/>
            <a:gdLst/>
            <a:ahLst/>
            <a:cxnLst/>
            <a:rect l="l" t="t" r="r" b="b"/>
            <a:pathLst>
              <a:path w="125729" h="86994">
                <a:moveTo>
                  <a:pt x="439" y="52991"/>
                </a:moveTo>
                <a:lnTo>
                  <a:pt x="0" y="1225"/>
                </a:lnTo>
              </a:path>
              <a:path w="125729" h="86994">
                <a:moveTo>
                  <a:pt x="125253" y="52991"/>
                </a:moveTo>
                <a:lnTo>
                  <a:pt x="101974" y="0"/>
                </a:lnTo>
              </a:path>
              <a:path w="125729" h="86994">
                <a:moveTo>
                  <a:pt x="40463" y="86904"/>
                </a:moveTo>
                <a:lnTo>
                  <a:pt x="125253" y="86904"/>
                </a:lnTo>
              </a:path>
            </a:pathLst>
          </a:custGeom>
          <a:ln w="31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 txBox="1"/>
          <p:nvPr/>
        </p:nvSpPr>
        <p:spPr>
          <a:xfrm>
            <a:off x="10715402" y="4691030"/>
            <a:ext cx="248285" cy="198120"/>
          </a:xfrm>
          <a:prstGeom prst="rect">
            <a:avLst/>
          </a:prstGeom>
          <a:ln w="9427">
            <a:solidFill>
              <a:srgbClr val="00AF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26670">
              <a:lnSpc>
                <a:spcPct val="100000"/>
              </a:lnSpc>
              <a:spcBef>
                <a:spcPts val="160"/>
              </a:spcBef>
            </a:pPr>
            <a:r>
              <a:rPr sz="250" spc="-5" dirty="0">
                <a:latin typeface="Calibri"/>
                <a:cs typeface="Calibri"/>
              </a:rPr>
              <a:t>Debrecen_234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7295984" y="3863873"/>
            <a:ext cx="3563620" cy="828040"/>
          </a:xfrm>
          <a:custGeom>
            <a:avLst/>
            <a:gdLst/>
            <a:ahLst/>
            <a:cxnLst/>
            <a:rect l="l" t="t" r="r" b="b"/>
            <a:pathLst>
              <a:path w="3563620" h="828039">
                <a:moveTo>
                  <a:pt x="277241" y="7264"/>
                </a:moveTo>
                <a:lnTo>
                  <a:pt x="271233" y="0"/>
                </a:lnTo>
                <a:lnTo>
                  <a:pt x="0" y="224383"/>
                </a:lnTo>
                <a:lnTo>
                  <a:pt x="6032" y="231648"/>
                </a:lnTo>
                <a:lnTo>
                  <a:pt x="277241" y="7264"/>
                </a:lnTo>
                <a:close/>
              </a:path>
              <a:path w="3563620" h="828039">
                <a:moveTo>
                  <a:pt x="3563607" y="658253"/>
                </a:moveTo>
                <a:lnTo>
                  <a:pt x="3554184" y="658253"/>
                </a:lnTo>
                <a:lnTo>
                  <a:pt x="3554184" y="827532"/>
                </a:lnTo>
                <a:lnTo>
                  <a:pt x="3563607" y="827532"/>
                </a:lnTo>
                <a:lnTo>
                  <a:pt x="3563607" y="658253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8184984" y="5422503"/>
            <a:ext cx="237490" cy="198120"/>
          </a:xfrm>
          <a:prstGeom prst="rect">
            <a:avLst/>
          </a:prstGeom>
          <a:ln w="9427">
            <a:solidFill>
              <a:srgbClr val="00AF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17145">
              <a:lnSpc>
                <a:spcPct val="100000"/>
              </a:lnSpc>
              <a:spcBef>
                <a:spcPts val="160"/>
              </a:spcBef>
            </a:pPr>
            <a:r>
              <a:rPr sz="250" spc="-5" dirty="0">
                <a:latin typeface="Calibri"/>
                <a:cs typeface="Calibri"/>
              </a:rPr>
              <a:t>Szeged_ELI_235</a:t>
            </a:r>
            <a:endParaRPr sz="250">
              <a:latin typeface="Calibri"/>
              <a:cs typeface="Calibri"/>
            </a:endParaRPr>
          </a:p>
        </p:txBody>
      </p:sp>
      <p:grpSp>
        <p:nvGrpSpPr>
          <p:cNvPr id="132" name="object 132"/>
          <p:cNvGrpSpPr/>
          <p:nvPr/>
        </p:nvGrpSpPr>
        <p:grpSpPr>
          <a:xfrm>
            <a:off x="4657992" y="1273485"/>
            <a:ext cx="7367270" cy="4679950"/>
            <a:chOff x="4657992" y="1273485"/>
            <a:chExt cx="7367270" cy="4679950"/>
          </a:xfrm>
        </p:grpSpPr>
        <p:sp>
          <p:nvSpPr>
            <p:cNvPr id="133" name="object 133"/>
            <p:cNvSpPr/>
            <p:nvPr/>
          </p:nvSpPr>
          <p:spPr>
            <a:xfrm>
              <a:off x="5382908" y="4923040"/>
              <a:ext cx="3076575" cy="831215"/>
            </a:xfrm>
            <a:custGeom>
              <a:avLst/>
              <a:gdLst/>
              <a:ahLst/>
              <a:cxnLst/>
              <a:rect l="l" t="t" r="r" b="b"/>
              <a:pathLst>
                <a:path w="3076575" h="831214">
                  <a:moveTo>
                    <a:pt x="298983" y="8458"/>
                  </a:moveTo>
                  <a:lnTo>
                    <a:pt x="294779" y="0"/>
                  </a:lnTo>
                  <a:lnTo>
                    <a:pt x="0" y="147002"/>
                  </a:lnTo>
                  <a:lnTo>
                    <a:pt x="4216" y="155448"/>
                  </a:lnTo>
                  <a:lnTo>
                    <a:pt x="298983" y="8458"/>
                  </a:lnTo>
                  <a:close/>
                </a:path>
                <a:path w="3076575" h="831214">
                  <a:moveTo>
                    <a:pt x="3076079" y="823887"/>
                  </a:moveTo>
                  <a:lnTo>
                    <a:pt x="2937535" y="693915"/>
                  </a:lnTo>
                  <a:lnTo>
                    <a:pt x="2931096" y="700760"/>
                  </a:lnTo>
                  <a:lnTo>
                    <a:pt x="3069640" y="830770"/>
                  </a:lnTo>
                  <a:lnTo>
                    <a:pt x="3076079" y="823887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659262" y="1274755"/>
              <a:ext cx="7364730" cy="4677410"/>
            </a:xfrm>
            <a:custGeom>
              <a:avLst/>
              <a:gdLst/>
              <a:ahLst/>
              <a:cxnLst/>
              <a:rect l="l" t="t" r="r" b="b"/>
              <a:pathLst>
                <a:path w="7364730" h="4677410">
                  <a:moveTo>
                    <a:pt x="0" y="4677396"/>
                  </a:moveTo>
                  <a:lnTo>
                    <a:pt x="7364560" y="4677396"/>
                  </a:lnTo>
                  <a:lnTo>
                    <a:pt x="7364560" y="0"/>
                  </a:lnTo>
                  <a:lnTo>
                    <a:pt x="0" y="0"/>
                  </a:lnTo>
                  <a:lnTo>
                    <a:pt x="0" y="4677396"/>
                  </a:lnTo>
                  <a:close/>
                </a:path>
              </a:pathLst>
            </a:custGeom>
            <a:ln w="31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5" name="object 135"/>
          <p:cNvSpPr txBox="1"/>
          <p:nvPr/>
        </p:nvSpPr>
        <p:spPr>
          <a:xfrm>
            <a:off x="6485786" y="3793387"/>
            <a:ext cx="237490" cy="198120"/>
          </a:xfrm>
          <a:prstGeom prst="rect">
            <a:avLst/>
          </a:prstGeom>
          <a:ln w="9427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58419">
              <a:lnSpc>
                <a:spcPct val="100000"/>
              </a:lnSpc>
              <a:spcBef>
                <a:spcPts val="150"/>
              </a:spcBef>
            </a:pPr>
            <a:r>
              <a:rPr sz="250" spc="-15" dirty="0">
                <a:latin typeface="Calibri"/>
                <a:cs typeface="Calibri"/>
              </a:rPr>
              <a:t>Literr_157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7467518" y="5362880"/>
            <a:ext cx="237490" cy="198120"/>
          </a:xfrm>
          <a:prstGeom prst="rect">
            <a:avLst/>
          </a:prstGeom>
          <a:ln w="9427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60325">
              <a:lnSpc>
                <a:spcPct val="100000"/>
              </a:lnSpc>
              <a:spcBef>
                <a:spcPts val="160"/>
              </a:spcBef>
            </a:pPr>
            <a:r>
              <a:rPr sz="250" spc="-5" dirty="0">
                <a:latin typeface="Calibri"/>
                <a:cs typeface="Calibri"/>
              </a:rPr>
              <a:t>Baja_161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5541093" y="4196792"/>
            <a:ext cx="237490" cy="198120"/>
          </a:xfrm>
          <a:prstGeom prst="rect">
            <a:avLst/>
          </a:prstGeom>
          <a:ln w="9427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37465">
              <a:lnSpc>
                <a:spcPct val="100000"/>
              </a:lnSpc>
              <a:spcBef>
                <a:spcPts val="155"/>
              </a:spcBef>
            </a:pPr>
            <a:r>
              <a:rPr sz="250" spc="-5" dirty="0">
                <a:latin typeface="Calibri"/>
                <a:cs typeface="Calibri"/>
              </a:rPr>
              <a:t>Tapolca_158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5983390" y="3238331"/>
            <a:ext cx="237490" cy="198120"/>
          </a:xfrm>
          <a:prstGeom prst="rect">
            <a:avLst/>
          </a:prstGeom>
          <a:ln w="9427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59690">
              <a:lnSpc>
                <a:spcPct val="100000"/>
              </a:lnSpc>
              <a:spcBef>
                <a:spcPts val="150"/>
              </a:spcBef>
            </a:pPr>
            <a:r>
              <a:rPr sz="250" spc="-5" dirty="0">
                <a:latin typeface="Calibri"/>
                <a:cs typeface="Calibri"/>
              </a:rPr>
              <a:t>Ajka_114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5217483" y="4625938"/>
            <a:ext cx="237490" cy="198120"/>
          </a:xfrm>
          <a:prstGeom prst="rect">
            <a:avLst/>
          </a:prstGeom>
          <a:ln w="9427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52069">
              <a:lnSpc>
                <a:spcPct val="100000"/>
              </a:lnSpc>
              <a:spcBef>
                <a:spcPts val="155"/>
              </a:spcBef>
            </a:pPr>
            <a:r>
              <a:rPr sz="250" spc="-5" dirty="0">
                <a:latin typeface="Calibri"/>
                <a:cs typeface="Calibri"/>
              </a:rPr>
              <a:t>Heviz_159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6761770" y="1719911"/>
            <a:ext cx="237490" cy="198120"/>
          </a:xfrm>
          <a:prstGeom prst="rect">
            <a:avLst/>
          </a:prstGeom>
          <a:ln w="9427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35560">
              <a:lnSpc>
                <a:spcPct val="100000"/>
              </a:lnSpc>
              <a:spcBef>
                <a:spcPts val="145"/>
              </a:spcBef>
            </a:pPr>
            <a:r>
              <a:rPr sz="250" spc="-5" dirty="0">
                <a:latin typeface="Calibri"/>
                <a:cs typeface="Calibri"/>
              </a:rPr>
              <a:t>Banhida_156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7355302" y="1922950"/>
            <a:ext cx="237490" cy="198120"/>
          </a:xfrm>
          <a:prstGeom prst="rect">
            <a:avLst/>
          </a:prstGeom>
          <a:ln w="9427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48260">
              <a:lnSpc>
                <a:spcPct val="100000"/>
              </a:lnSpc>
              <a:spcBef>
                <a:spcPts val="145"/>
              </a:spcBef>
            </a:pPr>
            <a:r>
              <a:rPr sz="250" spc="-5" dirty="0">
                <a:latin typeface="Calibri"/>
                <a:cs typeface="Calibri"/>
              </a:rPr>
              <a:t>Dorog_155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9487844" y="1970943"/>
            <a:ext cx="237490" cy="198120"/>
          </a:xfrm>
          <a:prstGeom prst="rect">
            <a:avLst/>
          </a:prstGeom>
          <a:ln w="9427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145"/>
              </a:spcBef>
            </a:pPr>
            <a:r>
              <a:rPr sz="250" spc="-15" dirty="0">
                <a:latin typeface="Calibri"/>
                <a:cs typeface="Calibri"/>
              </a:rPr>
              <a:t>Ozzd_152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11207681" y="2960803"/>
            <a:ext cx="237490" cy="198120"/>
          </a:xfrm>
          <a:prstGeom prst="rect">
            <a:avLst/>
          </a:prstGeom>
          <a:ln w="9427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34925">
              <a:lnSpc>
                <a:spcPct val="100000"/>
              </a:lnSpc>
              <a:spcBef>
                <a:spcPts val="150"/>
              </a:spcBef>
            </a:pPr>
            <a:r>
              <a:rPr sz="250" spc="-5" dirty="0">
                <a:latin typeface="Calibri"/>
                <a:cs typeface="Calibri"/>
              </a:rPr>
              <a:t>Kisvarda_154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10785426" y="2960803"/>
            <a:ext cx="237490" cy="198120"/>
          </a:xfrm>
          <a:prstGeom prst="rect">
            <a:avLst/>
          </a:prstGeom>
          <a:ln w="9427">
            <a:solidFill>
              <a:srgbClr val="006F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69850">
              <a:lnSpc>
                <a:spcPct val="100000"/>
              </a:lnSpc>
              <a:spcBef>
                <a:spcPts val="150"/>
              </a:spcBef>
            </a:pPr>
            <a:r>
              <a:rPr sz="250" spc="-30" dirty="0">
                <a:latin typeface="Calibri"/>
                <a:cs typeface="Calibri"/>
              </a:rPr>
              <a:t>Tiisszzalok</a:t>
            </a:r>
            <a:endParaRPr sz="250">
              <a:latin typeface="Calibri"/>
              <a:cs typeface="Calibri"/>
            </a:endParaRPr>
          </a:p>
        </p:txBody>
      </p:sp>
      <p:grpSp>
        <p:nvGrpSpPr>
          <p:cNvPr id="145" name="object 145"/>
          <p:cNvGrpSpPr/>
          <p:nvPr/>
        </p:nvGrpSpPr>
        <p:grpSpPr>
          <a:xfrm>
            <a:off x="4681963" y="1854137"/>
            <a:ext cx="6580505" cy="3577590"/>
            <a:chOff x="4681963" y="1854137"/>
            <a:chExt cx="6580505" cy="3577590"/>
          </a:xfrm>
        </p:grpSpPr>
        <p:sp>
          <p:nvSpPr>
            <p:cNvPr id="146" name="object 146"/>
            <p:cNvSpPr/>
            <p:nvPr/>
          </p:nvSpPr>
          <p:spPr>
            <a:xfrm>
              <a:off x="5570778" y="1854148"/>
              <a:ext cx="5691505" cy="3577590"/>
            </a:xfrm>
            <a:custGeom>
              <a:avLst/>
              <a:gdLst/>
              <a:ahLst/>
              <a:cxnLst/>
              <a:rect l="l" t="t" r="r" b="b"/>
              <a:pathLst>
                <a:path w="5691505" h="3577590">
                  <a:moveTo>
                    <a:pt x="415302" y="1394294"/>
                  </a:moveTo>
                  <a:lnTo>
                    <a:pt x="5397" y="1109192"/>
                  </a:lnTo>
                  <a:lnTo>
                    <a:pt x="0" y="1116926"/>
                  </a:lnTo>
                  <a:lnTo>
                    <a:pt x="409930" y="1402029"/>
                  </a:lnTo>
                  <a:lnTo>
                    <a:pt x="415302" y="1394294"/>
                  </a:lnTo>
                  <a:close/>
                </a:path>
                <a:path w="5691505" h="3577590">
                  <a:moveTo>
                    <a:pt x="942086" y="1936115"/>
                  </a:moveTo>
                  <a:lnTo>
                    <a:pt x="630415" y="1578952"/>
                  </a:lnTo>
                  <a:lnTo>
                    <a:pt x="623303" y="1585137"/>
                  </a:lnTo>
                  <a:lnTo>
                    <a:pt x="934986" y="1942338"/>
                  </a:lnTo>
                  <a:lnTo>
                    <a:pt x="942086" y="1936115"/>
                  </a:lnTo>
                  <a:close/>
                </a:path>
                <a:path w="5691505" h="3577590">
                  <a:moveTo>
                    <a:pt x="1053579" y="1938324"/>
                  </a:moveTo>
                  <a:lnTo>
                    <a:pt x="720534" y="254673"/>
                  </a:lnTo>
                  <a:lnTo>
                    <a:pt x="711276" y="256489"/>
                  </a:lnTo>
                  <a:lnTo>
                    <a:pt x="1044333" y="1940140"/>
                  </a:lnTo>
                  <a:lnTo>
                    <a:pt x="1053579" y="1938324"/>
                  </a:lnTo>
                  <a:close/>
                </a:path>
                <a:path w="5691505" h="3577590">
                  <a:moveTo>
                    <a:pt x="1191895" y="16713"/>
                  </a:moveTo>
                  <a:lnTo>
                    <a:pt x="1190078" y="7480"/>
                  </a:lnTo>
                  <a:lnTo>
                    <a:pt x="807745" y="83883"/>
                  </a:lnTo>
                  <a:lnTo>
                    <a:pt x="809599" y="93116"/>
                  </a:lnTo>
                  <a:lnTo>
                    <a:pt x="1191895" y="16713"/>
                  </a:lnTo>
                  <a:close/>
                </a:path>
                <a:path w="5691505" h="3577590">
                  <a:moveTo>
                    <a:pt x="1321485" y="64020"/>
                  </a:moveTo>
                  <a:lnTo>
                    <a:pt x="1312087" y="63233"/>
                  </a:lnTo>
                  <a:lnTo>
                    <a:pt x="1280706" y="444474"/>
                  </a:lnTo>
                  <a:lnTo>
                    <a:pt x="1290104" y="445262"/>
                  </a:lnTo>
                  <a:lnTo>
                    <a:pt x="1321485" y="64020"/>
                  </a:lnTo>
                  <a:close/>
                </a:path>
                <a:path w="5691505" h="3577590">
                  <a:moveTo>
                    <a:pt x="1498790" y="2617241"/>
                  </a:moveTo>
                  <a:lnTo>
                    <a:pt x="1111415" y="2134158"/>
                  </a:lnTo>
                  <a:lnTo>
                    <a:pt x="1104061" y="2140039"/>
                  </a:lnTo>
                  <a:lnTo>
                    <a:pt x="1491437" y="2623147"/>
                  </a:lnTo>
                  <a:lnTo>
                    <a:pt x="1498790" y="2617241"/>
                  </a:lnTo>
                  <a:close/>
                </a:path>
                <a:path w="5691505" h="3577590">
                  <a:moveTo>
                    <a:pt x="1785810" y="101041"/>
                  </a:moveTo>
                  <a:lnTo>
                    <a:pt x="1429613" y="0"/>
                  </a:lnTo>
                  <a:lnTo>
                    <a:pt x="1427035" y="9042"/>
                  </a:lnTo>
                  <a:lnTo>
                    <a:pt x="1783232" y="110121"/>
                  </a:lnTo>
                  <a:lnTo>
                    <a:pt x="1785810" y="101041"/>
                  </a:lnTo>
                  <a:close/>
                </a:path>
                <a:path w="5691505" h="3577590">
                  <a:moveTo>
                    <a:pt x="1900910" y="3572649"/>
                  </a:moveTo>
                  <a:lnTo>
                    <a:pt x="1691271" y="3177832"/>
                  </a:lnTo>
                  <a:lnTo>
                    <a:pt x="1682953" y="3182226"/>
                  </a:lnTo>
                  <a:lnTo>
                    <a:pt x="1892592" y="3577082"/>
                  </a:lnTo>
                  <a:lnTo>
                    <a:pt x="1900910" y="3572649"/>
                  </a:lnTo>
                  <a:close/>
                </a:path>
                <a:path w="5691505" h="3577590">
                  <a:moveTo>
                    <a:pt x="2037918" y="1457159"/>
                  </a:moveTo>
                  <a:lnTo>
                    <a:pt x="1766328" y="1005509"/>
                  </a:lnTo>
                  <a:lnTo>
                    <a:pt x="1758251" y="1010373"/>
                  </a:lnTo>
                  <a:lnTo>
                    <a:pt x="2029841" y="1462024"/>
                  </a:lnTo>
                  <a:lnTo>
                    <a:pt x="2037918" y="1457159"/>
                  </a:lnTo>
                  <a:close/>
                </a:path>
                <a:path w="5691505" h="3577590">
                  <a:moveTo>
                    <a:pt x="2050605" y="3172523"/>
                  </a:moveTo>
                  <a:lnTo>
                    <a:pt x="2041245" y="3171571"/>
                  </a:lnTo>
                  <a:lnTo>
                    <a:pt x="2007006" y="3508248"/>
                  </a:lnTo>
                  <a:lnTo>
                    <a:pt x="2016391" y="3509226"/>
                  </a:lnTo>
                  <a:lnTo>
                    <a:pt x="2050605" y="3172523"/>
                  </a:lnTo>
                  <a:close/>
                </a:path>
                <a:path w="5691505" h="3577590">
                  <a:moveTo>
                    <a:pt x="2171306" y="1405699"/>
                  </a:moveTo>
                  <a:lnTo>
                    <a:pt x="2164169" y="1399540"/>
                  </a:lnTo>
                  <a:lnTo>
                    <a:pt x="2114918" y="1456499"/>
                  </a:lnTo>
                  <a:lnTo>
                    <a:pt x="2122043" y="1462684"/>
                  </a:lnTo>
                  <a:lnTo>
                    <a:pt x="2171306" y="1405699"/>
                  </a:lnTo>
                  <a:close/>
                </a:path>
                <a:path w="5691505" h="3577590">
                  <a:moveTo>
                    <a:pt x="2749283" y="877874"/>
                  </a:moveTo>
                  <a:lnTo>
                    <a:pt x="2024938" y="253263"/>
                  </a:lnTo>
                  <a:lnTo>
                    <a:pt x="2018779" y="260426"/>
                  </a:lnTo>
                  <a:lnTo>
                    <a:pt x="2743123" y="884999"/>
                  </a:lnTo>
                  <a:lnTo>
                    <a:pt x="2749283" y="877874"/>
                  </a:lnTo>
                  <a:close/>
                </a:path>
                <a:path w="5691505" h="3577590">
                  <a:moveTo>
                    <a:pt x="5299710" y="503478"/>
                  </a:moveTo>
                  <a:lnTo>
                    <a:pt x="5138839" y="133451"/>
                  </a:lnTo>
                  <a:lnTo>
                    <a:pt x="5130203" y="137185"/>
                  </a:lnTo>
                  <a:lnTo>
                    <a:pt x="5291074" y="507212"/>
                  </a:lnTo>
                  <a:lnTo>
                    <a:pt x="5299710" y="503478"/>
                  </a:lnTo>
                  <a:close/>
                </a:path>
                <a:path w="5691505" h="3577590">
                  <a:moveTo>
                    <a:pt x="5636920" y="1197444"/>
                  </a:moveTo>
                  <a:lnTo>
                    <a:pt x="5451983" y="1197444"/>
                  </a:lnTo>
                  <a:lnTo>
                    <a:pt x="5451983" y="1206881"/>
                  </a:lnTo>
                  <a:lnTo>
                    <a:pt x="5636920" y="1206881"/>
                  </a:lnTo>
                  <a:lnTo>
                    <a:pt x="5636920" y="1197444"/>
                  </a:lnTo>
                  <a:close/>
                </a:path>
                <a:path w="5691505" h="3577590">
                  <a:moveTo>
                    <a:pt x="5691365" y="1308646"/>
                  </a:moveTo>
                  <a:lnTo>
                    <a:pt x="5683072" y="1304150"/>
                  </a:lnTo>
                  <a:lnTo>
                    <a:pt x="5449316" y="1736293"/>
                  </a:lnTo>
                  <a:lnTo>
                    <a:pt x="5457609" y="1740776"/>
                  </a:lnTo>
                  <a:lnTo>
                    <a:pt x="5691365" y="130864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686725" y="4785069"/>
              <a:ext cx="237490" cy="198120"/>
            </a:xfrm>
            <a:custGeom>
              <a:avLst/>
              <a:gdLst/>
              <a:ahLst/>
              <a:cxnLst/>
              <a:rect l="l" t="t" r="r" b="b"/>
              <a:pathLst>
                <a:path w="237489" h="198120">
                  <a:moveTo>
                    <a:pt x="0" y="197871"/>
                  </a:moveTo>
                  <a:lnTo>
                    <a:pt x="237337" y="197871"/>
                  </a:lnTo>
                  <a:lnTo>
                    <a:pt x="237337" y="0"/>
                  </a:lnTo>
                  <a:lnTo>
                    <a:pt x="0" y="0"/>
                  </a:lnTo>
                  <a:lnTo>
                    <a:pt x="0" y="197871"/>
                  </a:lnTo>
                  <a:close/>
                </a:path>
              </a:pathLst>
            </a:custGeom>
            <a:ln w="942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8" name="object 148"/>
          <p:cNvSpPr txBox="1"/>
          <p:nvPr/>
        </p:nvSpPr>
        <p:spPr>
          <a:xfrm>
            <a:off x="4722744" y="4851938"/>
            <a:ext cx="167640" cy="62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0" spc="-5" dirty="0">
                <a:latin typeface="Calibri"/>
                <a:cs typeface="Calibri"/>
              </a:rPr>
              <a:t>Sojtor_151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4922693" y="4762364"/>
            <a:ext cx="296545" cy="98425"/>
          </a:xfrm>
          <a:custGeom>
            <a:avLst/>
            <a:gdLst/>
            <a:ahLst/>
            <a:cxnLst/>
            <a:rect l="l" t="t" r="r" b="b"/>
            <a:pathLst>
              <a:path w="296545" h="98425">
                <a:moveTo>
                  <a:pt x="293407" y="0"/>
                </a:moveTo>
                <a:lnTo>
                  <a:pt x="0" y="89104"/>
                </a:lnTo>
                <a:lnTo>
                  <a:pt x="2739" y="98124"/>
                </a:lnTo>
                <a:lnTo>
                  <a:pt x="296140" y="9051"/>
                </a:lnTo>
                <a:lnTo>
                  <a:pt x="2934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 txBox="1"/>
          <p:nvPr/>
        </p:nvSpPr>
        <p:spPr>
          <a:xfrm>
            <a:off x="6553863" y="1967486"/>
            <a:ext cx="237490" cy="198120"/>
          </a:xfrm>
          <a:prstGeom prst="rect">
            <a:avLst/>
          </a:prstGeom>
          <a:ln w="9427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">
              <a:latin typeface="Times New Roman"/>
              <a:cs typeface="Times New Roman"/>
            </a:endParaRPr>
          </a:p>
          <a:p>
            <a:pPr marL="95250" marR="12065" indent="-74930">
              <a:lnSpc>
                <a:spcPct val="100000"/>
              </a:lnSpc>
            </a:pPr>
            <a:r>
              <a:rPr sz="250" spc="-10" dirty="0">
                <a:latin typeface="Calibri"/>
                <a:cs typeface="Calibri"/>
              </a:rPr>
              <a:t>B</a:t>
            </a:r>
            <a:r>
              <a:rPr sz="250" spc="5" dirty="0">
                <a:latin typeface="Calibri"/>
                <a:cs typeface="Calibri"/>
              </a:rPr>
              <a:t>a</a:t>
            </a:r>
            <a:r>
              <a:rPr sz="250" spc="-5" dirty="0">
                <a:latin typeface="Calibri"/>
                <a:cs typeface="Calibri"/>
              </a:rPr>
              <a:t>nhid</a:t>
            </a:r>
            <a:r>
              <a:rPr sz="250" spc="-10" dirty="0">
                <a:latin typeface="Calibri"/>
                <a:cs typeface="Calibri"/>
              </a:rPr>
              <a:t>a</a:t>
            </a:r>
            <a:r>
              <a:rPr sz="250" spc="-5" dirty="0">
                <a:latin typeface="Calibri"/>
                <a:cs typeface="Calibri"/>
              </a:rPr>
              <a:t>_O</a:t>
            </a:r>
            <a:r>
              <a:rPr sz="250" spc="-15" dirty="0">
                <a:latin typeface="Calibri"/>
                <a:cs typeface="Calibri"/>
              </a:rPr>
              <a:t>V</a:t>
            </a:r>
            <a:r>
              <a:rPr sz="250" spc="5" dirty="0">
                <a:latin typeface="Calibri"/>
                <a:cs typeface="Calibri"/>
              </a:rPr>
              <a:t>I</a:t>
            </a:r>
            <a:r>
              <a:rPr sz="250" spc="-10" dirty="0">
                <a:latin typeface="Calibri"/>
                <a:cs typeface="Calibri"/>
              </a:rPr>
              <a:t>T</a:t>
            </a:r>
            <a:r>
              <a:rPr sz="250" spc="-5" dirty="0">
                <a:latin typeface="Calibri"/>
                <a:cs typeface="Calibri"/>
              </a:rPr>
              <a:t>_  </a:t>
            </a:r>
            <a:r>
              <a:rPr sz="250" dirty="0">
                <a:latin typeface="Calibri"/>
                <a:cs typeface="Calibri"/>
              </a:rPr>
              <a:t>109</a:t>
            </a:r>
            <a:endParaRPr sz="250">
              <a:latin typeface="Calibri"/>
              <a:cs typeface="Calibri"/>
            </a:endParaRPr>
          </a:p>
        </p:txBody>
      </p:sp>
      <p:grpSp>
        <p:nvGrpSpPr>
          <p:cNvPr id="151" name="object 151"/>
          <p:cNvGrpSpPr/>
          <p:nvPr/>
        </p:nvGrpSpPr>
        <p:grpSpPr>
          <a:xfrm>
            <a:off x="6683420" y="2030383"/>
            <a:ext cx="1764664" cy="271145"/>
            <a:chOff x="6683420" y="2030383"/>
            <a:chExt cx="1764664" cy="271145"/>
          </a:xfrm>
        </p:grpSpPr>
        <p:sp>
          <p:nvSpPr>
            <p:cNvPr id="152" name="object 152"/>
            <p:cNvSpPr/>
            <p:nvPr/>
          </p:nvSpPr>
          <p:spPr>
            <a:xfrm>
              <a:off x="6683420" y="2162874"/>
              <a:ext cx="91440" cy="139065"/>
            </a:xfrm>
            <a:custGeom>
              <a:avLst/>
              <a:gdLst/>
              <a:ahLst/>
              <a:cxnLst/>
              <a:rect l="l" t="t" r="r" b="b"/>
              <a:pathLst>
                <a:path w="91440" h="139064">
                  <a:moveTo>
                    <a:pt x="8010" y="0"/>
                  </a:moveTo>
                  <a:lnTo>
                    <a:pt x="0" y="4997"/>
                  </a:lnTo>
                  <a:lnTo>
                    <a:pt x="83188" y="138638"/>
                  </a:lnTo>
                  <a:lnTo>
                    <a:pt x="91167" y="133640"/>
                  </a:lnTo>
                  <a:lnTo>
                    <a:pt x="801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229373" y="2035146"/>
              <a:ext cx="213995" cy="178435"/>
            </a:xfrm>
            <a:custGeom>
              <a:avLst/>
              <a:gdLst/>
              <a:ahLst/>
              <a:cxnLst/>
              <a:rect l="l" t="t" r="r" b="b"/>
              <a:pathLst>
                <a:path w="213995" h="178435">
                  <a:moveTo>
                    <a:pt x="0" y="178331"/>
                  </a:moveTo>
                  <a:lnTo>
                    <a:pt x="213898" y="178331"/>
                  </a:lnTo>
                  <a:lnTo>
                    <a:pt x="213898" y="0"/>
                  </a:lnTo>
                  <a:lnTo>
                    <a:pt x="0" y="0"/>
                  </a:lnTo>
                  <a:lnTo>
                    <a:pt x="0" y="178331"/>
                  </a:lnTo>
                  <a:close/>
                </a:path>
              </a:pathLst>
            </a:custGeom>
            <a:ln w="942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4" name="object 154"/>
          <p:cNvSpPr txBox="1"/>
          <p:nvPr/>
        </p:nvSpPr>
        <p:spPr>
          <a:xfrm>
            <a:off x="8266624" y="2090866"/>
            <a:ext cx="143510" cy="62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0" spc="-5" dirty="0">
                <a:latin typeface="Calibri"/>
                <a:cs typeface="Calibri"/>
              </a:rPr>
              <a:t>God_164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7205294" y="2683737"/>
            <a:ext cx="213995" cy="178435"/>
          </a:xfrm>
          <a:custGeom>
            <a:avLst/>
            <a:gdLst/>
            <a:ahLst/>
            <a:cxnLst/>
            <a:rect l="l" t="t" r="r" b="b"/>
            <a:pathLst>
              <a:path w="213995" h="178435">
                <a:moveTo>
                  <a:pt x="0" y="178331"/>
                </a:moveTo>
                <a:lnTo>
                  <a:pt x="213898" y="178331"/>
                </a:lnTo>
                <a:lnTo>
                  <a:pt x="213898" y="0"/>
                </a:lnTo>
                <a:lnTo>
                  <a:pt x="0" y="0"/>
                </a:lnTo>
                <a:lnTo>
                  <a:pt x="0" y="178331"/>
                </a:lnTo>
                <a:close/>
              </a:path>
            </a:pathLst>
          </a:custGeom>
          <a:ln w="942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 txBox="1"/>
          <p:nvPr/>
        </p:nvSpPr>
        <p:spPr>
          <a:xfrm>
            <a:off x="7206542" y="2720882"/>
            <a:ext cx="214629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8425" marR="5080" indent="-86360">
              <a:lnSpc>
                <a:spcPct val="100000"/>
              </a:lnSpc>
              <a:spcBef>
                <a:spcPts val="90"/>
              </a:spcBef>
            </a:pPr>
            <a:r>
              <a:rPr sz="250" spc="-5" dirty="0">
                <a:latin typeface="Calibri"/>
                <a:cs typeface="Calibri"/>
              </a:rPr>
              <a:t>Alb</a:t>
            </a:r>
            <a:r>
              <a:rPr sz="250" spc="-15" dirty="0">
                <a:latin typeface="Calibri"/>
                <a:cs typeface="Calibri"/>
              </a:rPr>
              <a:t>e</a:t>
            </a:r>
            <a:r>
              <a:rPr sz="250" dirty="0">
                <a:latin typeface="Calibri"/>
                <a:cs typeface="Calibri"/>
              </a:rPr>
              <a:t>r</a:t>
            </a:r>
            <a:r>
              <a:rPr sz="250" spc="5" dirty="0">
                <a:latin typeface="Calibri"/>
                <a:cs typeface="Calibri"/>
              </a:rPr>
              <a:t>t</a:t>
            </a:r>
            <a:r>
              <a:rPr sz="250" spc="-5" dirty="0">
                <a:latin typeface="Calibri"/>
                <a:cs typeface="Calibri"/>
              </a:rPr>
              <a:t>f</a:t>
            </a:r>
            <a:r>
              <a:rPr sz="250" spc="-10" dirty="0">
                <a:latin typeface="Calibri"/>
                <a:cs typeface="Calibri"/>
              </a:rPr>
              <a:t>a</a:t>
            </a:r>
            <a:r>
              <a:rPr sz="250" spc="-5" dirty="0">
                <a:latin typeface="Calibri"/>
                <a:cs typeface="Calibri"/>
              </a:rPr>
              <a:t>lv</a:t>
            </a:r>
            <a:r>
              <a:rPr sz="250" dirty="0">
                <a:latin typeface="Calibri"/>
                <a:cs typeface="Calibri"/>
              </a:rPr>
              <a:t>a</a:t>
            </a:r>
            <a:r>
              <a:rPr sz="250" spc="-5" dirty="0">
                <a:latin typeface="Calibri"/>
                <a:cs typeface="Calibri"/>
              </a:rPr>
              <a:t>_</a:t>
            </a:r>
            <a:r>
              <a:rPr sz="250" dirty="0">
                <a:latin typeface="Calibri"/>
                <a:cs typeface="Calibri"/>
              </a:rPr>
              <a:t>11  </a:t>
            </a:r>
            <a:r>
              <a:rPr sz="250" spc="-5" dirty="0">
                <a:latin typeface="Calibri"/>
                <a:cs typeface="Calibri"/>
              </a:rPr>
              <a:t>3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7880285" y="2049415"/>
            <a:ext cx="213995" cy="178435"/>
          </a:xfrm>
          <a:custGeom>
            <a:avLst/>
            <a:gdLst/>
            <a:ahLst/>
            <a:cxnLst/>
            <a:rect l="l" t="t" r="r" b="b"/>
            <a:pathLst>
              <a:path w="213995" h="178435">
                <a:moveTo>
                  <a:pt x="0" y="178331"/>
                </a:moveTo>
                <a:lnTo>
                  <a:pt x="213898" y="178331"/>
                </a:lnTo>
                <a:lnTo>
                  <a:pt x="213898" y="0"/>
                </a:lnTo>
                <a:lnTo>
                  <a:pt x="0" y="0"/>
                </a:lnTo>
                <a:lnTo>
                  <a:pt x="0" y="178331"/>
                </a:lnTo>
                <a:close/>
              </a:path>
            </a:pathLst>
          </a:custGeom>
          <a:ln w="942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 txBox="1"/>
          <p:nvPr/>
        </p:nvSpPr>
        <p:spPr>
          <a:xfrm>
            <a:off x="7886497" y="2086246"/>
            <a:ext cx="205104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3345" marR="5080" indent="-81280">
              <a:lnSpc>
                <a:spcPct val="100000"/>
              </a:lnSpc>
              <a:spcBef>
                <a:spcPts val="90"/>
              </a:spcBef>
            </a:pPr>
            <a:r>
              <a:rPr sz="250" spc="-15" dirty="0">
                <a:latin typeface="Calibri"/>
                <a:cs typeface="Calibri"/>
              </a:rPr>
              <a:t>M</a:t>
            </a:r>
            <a:r>
              <a:rPr sz="250" spc="5" dirty="0">
                <a:latin typeface="Calibri"/>
                <a:cs typeface="Calibri"/>
              </a:rPr>
              <a:t>V</a:t>
            </a:r>
            <a:r>
              <a:rPr sz="250" spc="-5" dirty="0">
                <a:latin typeface="Calibri"/>
                <a:cs typeface="Calibri"/>
              </a:rPr>
              <a:t>M_</a:t>
            </a:r>
            <a:r>
              <a:rPr sz="250" spc="-10" dirty="0">
                <a:latin typeface="Calibri"/>
                <a:cs typeface="Calibri"/>
              </a:rPr>
              <a:t>Sz</a:t>
            </a:r>
            <a:r>
              <a:rPr sz="250" spc="5" dirty="0">
                <a:latin typeface="Calibri"/>
                <a:cs typeface="Calibri"/>
              </a:rPr>
              <a:t>h</a:t>
            </a:r>
            <a:r>
              <a:rPr sz="250" spc="-5" dirty="0">
                <a:latin typeface="Calibri"/>
                <a:cs typeface="Calibri"/>
              </a:rPr>
              <a:t>_</a:t>
            </a:r>
            <a:r>
              <a:rPr sz="250" dirty="0">
                <a:latin typeface="Calibri"/>
                <a:cs typeface="Calibri"/>
              </a:rPr>
              <a:t>16  </a:t>
            </a:r>
            <a:r>
              <a:rPr sz="250" spc="-5" dirty="0">
                <a:latin typeface="Calibri"/>
                <a:cs typeface="Calibri"/>
              </a:rPr>
              <a:t>2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7196372" y="2143831"/>
            <a:ext cx="213995" cy="178435"/>
          </a:xfrm>
          <a:custGeom>
            <a:avLst/>
            <a:gdLst/>
            <a:ahLst/>
            <a:cxnLst/>
            <a:rect l="l" t="t" r="r" b="b"/>
            <a:pathLst>
              <a:path w="213995" h="178435">
                <a:moveTo>
                  <a:pt x="0" y="178331"/>
                </a:moveTo>
                <a:lnTo>
                  <a:pt x="213898" y="178331"/>
                </a:lnTo>
                <a:lnTo>
                  <a:pt x="213898" y="0"/>
                </a:lnTo>
                <a:lnTo>
                  <a:pt x="0" y="0"/>
                </a:lnTo>
                <a:lnTo>
                  <a:pt x="0" y="178331"/>
                </a:lnTo>
                <a:close/>
              </a:path>
            </a:pathLst>
          </a:custGeom>
          <a:ln w="942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 txBox="1"/>
          <p:nvPr/>
        </p:nvSpPr>
        <p:spPr>
          <a:xfrm>
            <a:off x="7206982" y="2199614"/>
            <a:ext cx="196850" cy="62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0" spc="-5" dirty="0">
                <a:latin typeface="Calibri"/>
                <a:cs typeface="Calibri"/>
              </a:rPr>
              <a:t>Iskola_u_163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7288733" y="2142832"/>
            <a:ext cx="1122680" cy="577850"/>
          </a:xfrm>
          <a:custGeom>
            <a:avLst/>
            <a:gdLst/>
            <a:ahLst/>
            <a:cxnLst/>
            <a:rect l="l" t="t" r="r" b="b"/>
            <a:pathLst>
              <a:path w="1122679" h="577850">
                <a:moveTo>
                  <a:pt x="10388" y="179362"/>
                </a:moveTo>
                <a:lnTo>
                  <a:pt x="965" y="179336"/>
                </a:lnTo>
                <a:lnTo>
                  <a:pt x="0" y="537476"/>
                </a:lnTo>
                <a:lnTo>
                  <a:pt x="9423" y="537514"/>
                </a:lnTo>
                <a:lnTo>
                  <a:pt x="10388" y="179362"/>
                </a:lnTo>
                <a:close/>
              </a:path>
              <a:path w="1122679" h="577850">
                <a:moveTo>
                  <a:pt x="591858" y="45072"/>
                </a:moveTo>
                <a:lnTo>
                  <a:pt x="591235" y="35674"/>
                </a:lnTo>
                <a:lnTo>
                  <a:pt x="121221" y="67729"/>
                </a:lnTo>
                <a:lnTo>
                  <a:pt x="121856" y="77127"/>
                </a:lnTo>
                <a:lnTo>
                  <a:pt x="591858" y="45072"/>
                </a:lnTo>
                <a:close/>
              </a:path>
              <a:path w="1122679" h="577850">
                <a:moveTo>
                  <a:pt x="939749" y="0"/>
                </a:moveTo>
                <a:lnTo>
                  <a:pt x="806170" y="0"/>
                </a:lnTo>
                <a:lnTo>
                  <a:pt x="806170" y="9423"/>
                </a:lnTo>
                <a:lnTo>
                  <a:pt x="939749" y="9423"/>
                </a:lnTo>
                <a:lnTo>
                  <a:pt x="939749" y="0"/>
                </a:lnTo>
                <a:close/>
              </a:path>
              <a:path w="1122679" h="577850">
                <a:moveTo>
                  <a:pt x="1122095" y="576859"/>
                </a:moveTo>
                <a:lnTo>
                  <a:pt x="1096835" y="70434"/>
                </a:lnTo>
                <a:lnTo>
                  <a:pt x="1087412" y="70904"/>
                </a:lnTo>
                <a:lnTo>
                  <a:pt x="1112659" y="577303"/>
                </a:lnTo>
                <a:lnTo>
                  <a:pt x="1122095" y="57685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 txBox="1"/>
          <p:nvPr/>
        </p:nvSpPr>
        <p:spPr>
          <a:xfrm>
            <a:off x="7809318" y="2878101"/>
            <a:ext cx="213995" cy="178435"/>
          </a:xfrm>
          <a:prstGeom prst="rect">
            <a:avLst/>
          </a:prstGeom>
          <a:ln w="9427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">
              <a:latin typeface="Times New Roman"/>
              <a:cs typeface="Times New Roman"/>
            </a:endParaRPr>
          </a:p>
          <a:p>
            <a:pPr marL="19685">
              <a:lnSpc>
                <a:spcPct val="100000"/>
              </a:lnSpc>
            </a:pPr>
            <a:r>
              <a:rPr sz="250" spc="-5" dirty="0">
                <a:latin typeface="Calibri"/>
                <a:cs typeface="Calibri"/>
              </a:rPr>
              <a:t>Dataplex_106</a:t>
            </a:r>
            <a:endParaRPr sz="250">
              <a:latin typeface="Calibri"/>
              <a:cs typeface="Calibri"/>
            </a:endParaRPr>
          </a:p>
        </p:txBody>
      </p:sp>
      <p:grpSp>
        <p:nvGrpSpPr>
          <p:cNvPr id="163" name="object 163"/>
          <p:cNvGrpSpPr/>
          <p:nvPr/>
        </p:nvGrpSpPr>
        <p:grpSpPr>
          <a:xfrm>
            <a:off x="7083559" y="2783298"/>
            <a:ext cx="1234440" cy="813435"/>
            <a:chOff x="7083559" y="2783298"/>
            <a:chExt cx="1234440" cy="813435"/>
          </a:xfrm>
        </p:grpSpPr>
        <p:sp>
          <p:nvSpPr>
            <p:cNvPr id="164" name="object 164"/>
            <p:cNvSpPr/>
            <p:nvPr/>
          </p:nvSpPr>
          <p:spPr>
            <a:xfrm>
              <a:off x="7083552" y="2784093"/>
              <a:ext cx="1234440" cy="812800"/>
            </a:xfrm>
            <a:custGeom>
              <a:avLst/>
              <a:gdLst/>
              <a:ahLst/>
              <a:cxnLst/>
              <a:rect l="l" t="t" r="r" b="b"/>
              <a:pathLst>
                <a:path w="1234440" h="812800">
                  <a:moveTo>
                    <a:pt x="183248" y="79082"/>
                  </a:moveTo>
                  <a:lnTo>
                    <a:pt x="174078" y="76911"/>
                  </a:lnTo>
                  <a:lnTo>
                    <a:pt x="0" y="810336"/>
                  </a:lnTo>
                  <a:lnTo>
                    <a:pt x="9169" y="812507"/>
                  </a:lnTo>
                  <a:lnTo>
                    <a:pt x="183248" y="79082"/>
                  </a:lnTo>
                  <a:close/>
                </a:path>
                <a:path w="1234440" h="812800">
                  <a:moveTo>
                    <a:pt x="727456" y="151993"/>
                  </a:moveTo>
                  <a:lnTo>
                    <a:pt x="337337" y="0"/>
                  </a:lnTo>
                  <a:lnTo>
                    <a:pt x="333921" y="8801"/>
                  </a:lnTo>
                  <a:lnTo>
                    <a:pt x="724027" y="160794"/>
                  </a:lnTo>
                  <a:lnTo>
                    <a:pt x="727456" y="151993"/>
                  </a:lnTo>
                  <a:close/>
                </a:path>
                <a:path w="1234440" h="812800">
                  <a:moveTo>
                    <a:pt x="1233970" y="47117"/>
                  </a:moveTo>
                  <a:lnTo>
                    <a:pt x="1096022" y="31432"/>
                  </a:lnTo>
                  <a:lnTo>
                    <a:pt x="1094955" y="40805"/>
                  </a:lnTo>
                  <a:lnTo>
                    <a:pt x="1232903" y="56489"/>
                  </a:lnTo>
                  <a:lnTo>
                    <a:pt x="1233970" y="4711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097743" y="2788060"/>
              <a:ext cx="81915" cy="67945"/>
            </a:xfrm>
            <a:custGeom>
              <a:avLst/>
              <a:gdLst/>
              <a:ahLst/>
              <a:cxnLst/>
              <a:rect l="l" t="t" r="r" b="b"/>
              <a:pathLst>
                <a:path w="81915" h="67944">
                  <a:moveTo>
                    <a:pt x="0" y="67785"/>
                  </a:moveTo>
                  <a:lnTo>
                    <a:pt x="81306" y="67785"/>
                  </a:lnTo>
                  <a:lnTo>
                    <a:pt x="81306" y="0"/>
                  </a:lnTo>
                  <a:lnTo>
                    <a:pt x="0" y="0"/>
                  </a:lnTo>
                  <a:lnTo>
                    <a:pt x="0" y="67785"/>
                  </a:lnTo>
                  <a:close/>
                </a:path>
              </a:pathLst>
            </a:custGeom>
            <a:ln w="942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6" name="object 166"/>
          <p:cNvSpPr txBox="1"/>
          <p:nvPr/>
        </p:nvSpPr>
        <p:spPr>
          <a:xfrm>
            <a:off x="8100531" y="2793391"/>
            <a:ext cx="78105" cy="55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29209" marR="5080" indent="-17145">
              <a:lnSpc>
                <a:spcPct val="100000"/>
              </a:lnSpc>
            </a:pPr>
            <a:r>
              <a:rPr sz="100" spc="-10" dirty="0">
                <a:latin typeface="Calibri"/>
                <a:cs typeface="Calibri"/>
              </a:rPr>
              <a:t>H</a:t>
            </a:r>
            <a:r>
              <a:rPr sz="100" dirty="0">
                <a:latin typeface="Calibri"/>
                <a:cs typeface="Calibri"/>
              </a:rPr>
              <a:t>un</a:t>
            </a:r>
            <a:r>
              <a:rPr sz="100" spc="-15" dirty="0">
                <a:latin typeface="Calibri"/>
                <a:cs typeface="Calibri"/>
              </a:rPr>
              <a:t>g</a:t>
            </a:r>
            <a:r>
              <a:rPr sz="100" spc="5" dirty="0">
                <a:latin typeface="Calibri"/>
                <a:cs typeface="Calibri"/>
              </a:rPr>
              <a:t>a</a:t>
            </a:r>
            <a:r>
              <a:rPr sz="100" spc="-5" dirty="0">
                <a:latin typeface="Calibri"/>
                <a:cs typeface="Calibri"/>
              </a:rPr>
              <a:t>r</a:t>
            </a:r>
            <a:r>
              <a:rPr sz="100" spc="-10" dirty="0">
                <a:latin typeface="Calibri"/>
                <a:cs typeface="Calibri"/>
              </a:rPr>
              <a:t>i</a:t>
            </a:r>
            <a:r>
              <a:rPr sz="100" spc="-5" dirty="0">
                <a:latin typeface="Calibri"/>
                <a:cs typeface="Calibri"/>
              </a:rPr>
              <a:t>a_  </a:t>
            </a:r>
            <a:r>
              <a:rPr sz="100" spc="-10" dirty="0">
                <a:latin typeface="Calibri"/>
                <a:cs typeface="Calibri"/>
              </a:rPr>
              <a:t>107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167" name="object 167"/>
          <p:cNvGrpSpPr/>
          <p:nvPr/>
        </p:nvGrpSpPr>
        <p:grpSpPr>
          <a:xfrm>
            <a:off x="8020115" y="2818381"/>
            <a:ext cx="240029" cy="183515"/>
            <a:chOff x="8020115" y="2818381"/>
            <a:chExt cx="240029" cy="183515"/>
          </a:xfrm>
        </p:grpSpPr>
        <p:sp>
          <p:nvSpPr>
            <p:cNvPr id="168" name="object 168"/>
            <p:cNvSpPr/>
            <p:nvPr/>
          </p:nvSpPr>
          <p:spPr>
            <a:xfrm>
              <a:off x="8020113" y="2818383"/>
              <a:ext cx="92710" cy="133985"/>
            </a:xfrm>
            <a:custGeom>
              <a:avLst/>
              <a:gdLst/>
              <a:ahLst/>
              <a:cxnLst/>
              <a:rect l="l" t="t" r="r" b="b"/>
              <a:pathLst>
                <a:path w="92709" h="133985">
                  <a:moveTo>
                    <a:pt x="80708" y="7137"/>
                  </a:moveTo>
                  <a:lnTo>
                    <a:pt x="74510" y="0"/>
                  </a:lnTo>
                  <a:lnTo>
                    <a:pt x="0" y="65100"/>
                  </a:lnTo>
                  <a:lnTo>
                    <a:pt x="6184" y="72199"/>
                  </a:lnTo>
                  <a:lnTo>
                    <a:pt x="80708" y="7137"/>
                  </a:lnTo>
                  <a:close/>
                </a:path>
                <a:path w="92709" h="133985">
                  <a:moveTo>
                    <a:pt x="92671" y="123926"/>
                  </a:moveTo>
                  <a:lnTo>
                    <a:pt x="91605" y="114566"/>
                  </a:lnTo>
                  <a:lnTo>
                    <a:pt x="4800" y="124561"/>
                  </a:lnTo>
                  <a:lnTo>
                    <a:pt x="5867" y="133921"/>
                  </a:lnTo>
                  <a:lnTo>
                    <a:pt x="92671" y="12392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112257" y="2878126"/>
              <a:ext cx="142875" cy="119380"/>
            </a:xfrm>
            <a:custGeom>
              <a:avLst/>
              <a:gdLst/>
              <a:ahLst/>
              <a:cxnLst/>
              <a:rect l="l" t="t" r="r" b="b"/>
              <a:pathLst>
                <a:path w="142875" h="119380">
                  <a:moveTo>
                    <a:pt x="0" y="118934"/>
                  </a:moveTo>
                  <a:lnTo>
                    <a:pt x="142657" y="118934"/>
                  </a:lnTo>
                  <a:lnTo>
                    <a:pt x="142657" y="0"/>
                  </a:lnTo>
                  <a:lnTo>
                    <a:pt x="0" y="0"/>
                  </a:lnTo>
                  <a:lnTo>
                    <a:pt x="0" y="118934"/>
                  </a:lnTo>
                  <a:close/>
                </a:path>
              </a:pathLst>
            </a:custGeom>
            <a:ln w="942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0" name="object 170"/>
          <p:cNvSpPr txBox="1"/>
          <p:nvPr/>
        </p:nvSpPr>
        <p:spPr>
          <a:xfrm>
            <a:off x="8118532" y="2892271"/>
            <a:ext cx="133350" cy="86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40"/>
              </a:lnSpc>
              <a:spcBef>
                <a:spcPts val="105"/>
              </a:spcBef>
            </a:pPr>
            <a:r>
              <a:rPr sz="200" spc="-5" dirty="0">
                <a:latin typeface="Calibri"/>
                <a:cs typeface="Calibri"/>
              </a:rPr>
              <a:t>Dataneum</a:t>
            </a:r>
            <a:endParaRPr sz="200">
              <a:latin typeface="Calibri"/>
              <a:cs typeface="Calibri"/>
            </a:endParaRPr>
          </a:p>
          <a:p>
            <a:pPr marL="40640">
              <a:lnSpc>
                <a:spcPts val="240"/>
              </a:lnSpc>
            </a:pPr>
            <a:r>
              <a:rPr sz="200" spc="-5" dirty="0">
                <a:latin typeface="Calibri"/>
                <a:cs typeface="Calibri"/>
              </a:rPr>
              <a:t>_108</a:t>
            </a:r>
            <a:endParaRPr sz="200">
              <a:latin typeface="Calibri"/>
              <a:cs typeface="Calibri"/>
            </a:endParaRPr>
          </a:p>
        </p:txBody>
      </p:sp>
      <p:grpSp>
        <p:nvGrpSpPr>
          <p:cNvPr id="171" name="object 171"/>
          <p:cNvGrpSpPr/>
          <p:nvPr/>
        </p:nvGrpSpPr>
        <p:grpSpPr>
          <a:xfrm>
            <a:off x="7724478" y="2225075"/>
            <a:ext cx="594360" cy="1036955"/>
            <a:chOff x="7724478" y="2225075"/>
            <a:chExt cx="594360" cy="1036955"/>
          </a:xfrm>
        </p:grpSpPr>
        <p:sp>
          <p:nvSpPr>
            <p:cNvPr id="172" name="object 172"/>
            <p:cNvSpPr/>
            <p:nvPr/>
          </p:nvSpPr>
          <p:spPr>
            <a:xfrm>
              <a:off x="8030477" y="2225077"/>
              <a:ext cx="288290" cy="680085"/>
            </a:xfrm>
            <a:custGeom>
              <a:avLst/>
              <a:gdLst/>
              <a:ahLst/>
              <a:cxnLst/>
              <a:rect l="l" t="t" r="r" b="b"/>
              <a:pathLst>
                <a:path w="288290" h="680085">
                  <a:moveTo>
                    <a:pt x="105714" y="142544"/>
                  </a:moveTo>
                  <a:lnTo>
                    <a:pt x="7759" y="0"/>
                  </a:lnTo>
                  <a:lnTo>
                    <a:pt x="0" y="5346"/>
                  </a:lnTo>
                  <a:lnTo>
                    <a:pt x="97955" y="147878"/>
                  </a:lnTo>
                  <a:lnTo>
                    <a:pt x="105714" y="142544"/>
                  </a:lnTo>
                  <a:close/>
                </a:path>
                <a:path w="288290" h="680085">
                  <a:moveTo>
                    <a:pt x="288074" y="657491"/>
                  </a:moveTo>
                  <a:lnTo>
                    <a:pt x="284911" y="648589"/>
                  </a:lnTo>
                  <a:lnTo>
                    <a:pt x="222834" y="670877"/>
                  </a:lnTo>
                  <a:lnTo>
                    <a:pt x="225996" y="679742"/>
                  </a:lnTo>
                  <a:lnTo>
                    <a:pt x="288074" y="6574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729240" y="3137833"/>
              <a:ext cx="142875" cy="119380"/>
            </a:xfrm>
            <a:custGeom>
              <a:avLst/>
              <a:gdLst/>
              <a:ahLst/>
              <a:cxnLst/>
              <a:rect l="l" t="t" r="r" b="b"/>
              <a:pathLst>
                <a:path w="142875" h="119379">
                  <a:moveTo>
                    <a:pt x="0" y="118934"/>
                  </a:moveTo>
                  <a:lnTo>
                    <a:pt x="142657" y="118934"/>
                  </a:lnTo>
                  <a:lnTo>
                    <a:pt x="142657" y="0"/>
                  </a:lnTo>
                  <a:lnTo>
                    <a:pt x="0" y="0"/>
                  </a:lnTo>
                  <a:lnTo>
                    <a:pt x="0" y="118934"/>
                  </a:lnTo>
                  <a:close/>
                </a:path>
              </a:pathLst>
            </a:custGeom>
            <a:ln w="942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4" name="object 174"/>
          <p:cNvSpPr txBox="1"/>
          <p:nvPr/>
        </p:nvSpPr>
        <p:spPr>
          <a:xfrm>
            <a:off x="7729240" y="3137833"/>
            <a:ext cx="142875" cy="119380"/>
          </a:xfrm>
          <a:prstGeom prst="rect">
            <a:avLst/>
          </a:prstGeom>
          <a:ln w="9427">
            <a:solidFill>
              <a:srgbClr val="FF0000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64135" marR="6985" indent="-46990">
              <a:lnSpc>
                <a:spcPct val="100000"/>
              </a:lnSpc>
              <a:spcBef>
                <a:spcPts val="150"/>
              </a:spcBef>
            </a:pPr>
            <a:r>
              <a:rPr sz="250" spc="-5" dirty="0">
                <a:latin typeface="Calibri"/>
                <a:cs typeface="Calibri"/>
              </a:rPr>
              <a:t>O</a:t>
            </a:r>
            <a:r>
              <a:rPr sz="250" spc="-15" dirty="0">
                <a:latin typeface="Calibri"/>
                <a:cs typeface="Calibri"/>
              </a:rPr>
              <a:t>c</a:t>
            </a:r>
            <a:r>
              <a:rPr sz="250" spc="10" dirty="0">
                <a:latin typeface="Calibri"/>
                <a:cs typeface="Calibri"/>
              </a:rPr>
              <a:t>s</a:t>
            </a:r>
            <a:r>
              <a:rPr sz="250" spc="-10" dirty="0">
                <a:latin typeface="Calibri"/>
                <a:cs typeface="Calibri"/>
              </a:rPr>
              <a:t>a</a:t>
            </a:r>
            <a:r>
              <a:rPr sz="250" spc="-5" dirty="0">
                <a:latin typeface="Calibri"/>
                <a:cs typeface="Calibri"/>
              </a:rPr>
              <a:t>_</a:t>
            </a:r>
            <a:r>
              <a:rPr sz="250" dirty="0">
                <a:latin typeface="Calibri"/>
                <a:cs typeface="Calibri"/>
              </a:rPr>
              <a:t>10  </a:t>
            </a:r>
            <a:r>
              <a:rPr sz="250" spc="-5" dirty="0">
                <a:latin typeface="Calibri"/>
                <a:cs typeface="Calibri"/>
              </a:rPr>
              <a:t>5</a:t>
            </a:r>
            <a:endParaRPr sz="250">
              <a:latin typeface="Calibri"/>
              <a:cs typeface="Calibri"/>
            </a:endParaRPr>
          </a:p>
        </p:txBody>
      </p:sp>
      <p:grpSp>
        <p:nvGrpSpPr>
          <p:cNvPr id="175" name="object 175"/>
          <p:cNvGrpSpPr/>
          <p:nvPr/>
        </p:nvGrpSpPr>
        <p:grpSpPr>
          <a:xfrm>
            <a:off x="7789162" y="3053446"/>
            <a:ext cx="247015" cy="2324100"/>
            <a:chOff x="7789162" y="3053446"/>
            <a:chExt cx="247015" cy="2324100"/>
          </a:xfrm>
        </p:grpSpPr>
        <p:sp>
          <p:nvSpPr>
            <p:cNvPr id="176" name="object 176"/>
            <p:cNvSpPr/>
            <p:nvPr/>
          </p:nvSpPr>
          <p:spPr>
            <a:xfrm>
              <a:off x="7819183" y="3053446"/>
              <a:ext cx="74295" cy="87630"/>
            </a:xfrm>
            <a:custGeom>
              <a:avLst/>
              <a:gdLst/>
              <a:ahLst/>
              <a:cxnLst/>
              <a:rect l="l" t="t" r="r" b="b"/>
              <a:pathLst>
                <a:path w="74295" h="87630">
                  <a:moveTo>
                    <a:pt x="66789" y="0"/>
                  </a:moveTo>
                  <a:lnTo>
                    <a:pt x="0" y="81372"/>
                  </a:lnTo>
                  <a:lnTo>
                    <a:pt x="7288" y="87375"/>
                  </a:lnTo>
                  <a:lnTo>
                    <a:pt x="74077" y="6003"/>
                  </a:lnTo>
                  <a:lnTo>
                    <a:pt x="6678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793925" y="5174865"/>
              <a:ext cx="237490" cy="198120"/>
            </a:xfrm>
            <a:custGeom>
              <a:avLst/>
              <a:gdLst/>
              <a:ahLst/>
              <a:cxnLst/>
              <a:rect l="l" t="t" r="r" b="b"/>
              <a:pathLst>
                <a:path w="237490" h="198120">
                  <a:moveTo>
                    <a:pt x="0" y="197871"/>
                  </a:moveTo>
                  <a:lnTo>
                    <a:pt x="237337" y="197871"/>
                  </a:lnTo>
                  <a:lnTo>
                    <a:pt x="237337" y="0"/>
                  </a:lnTo>
                  <a:lnTo>
                    <a:pt x="0" y="0"/>
                  </a:lnTo>
                  <a:lnTo>
                    <a:pt x="0" y="197871"/>
                  </a:lnTo>
                  <a:close/>
                </a:path>
              </a:pathLst>
            </a:custGeom>
            <a:ln w="942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8" name="object 178"/>
          <p:cNvSpPr txBox="1"/>
          <p:nvPr/>
        </p:nvSpPr>
        <p:spPr>
          <a:xfrm>
            <a:off x="7820997" y="5241891"/>
            <a:ext cx="187325" cy="62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0" spc="-5" dirty="0">
                <a:latin typeface="Calibri"/>
                <a:cs typeface="Calibri"/>
              </a:rPr>
              <a:t>Csávoly_165</a:t>
            </a:r>
            <a:endParaRPr sz="250">
              <a:latin typeface="Calibri"/>
              <a:cs typeface="Calibri"/>
            </a:endParaRPr>
          </a:p>
        </p:txBody>
      </p:sp>
      <p:grpSp>
        <p:nvGrpSpPr>
          <p:cNvPr id="179" name="object 179"/>
          <p:cNvGrpSpPr/>
          <p:nvPr/>
        </p:nvGrpSpPr>
        <p:grpSpPr>
          <a:xfrm>
            <a:off x="7702537" y="4501239"/>
            <a:ext cx="345440" cy="947419"/>
            <a:chOff x="7702537" y="4501239"/>
            <a:chExt cx="345440" cy="947419"/>
          </a:xfrm>
        </p:grpSpPr>
        <p:sp>
          <p:nvSpPr>
            <p:cNvPr id="180" name="object 180"/>
            <p:cNvSpPr/>
            <p:nvPr/>
          </p:nvSpPr>
          <p:spPr>
            <a:xfrm>
              <a:off x="7702537" y="5368619"/>
              <a:ext cx="129539" cy="80010"/>
            </a:xfrm>
            <a:custGeom>
              <a:avLst/>
              <a:gdLst/>
              <a:ahLst/>
              <a:cxnLst/>
              <a:rect l="l" t="t" r="r" b="b"/>
              <a:pathLst>
                <a:path w="129540" h="80010">
                  <a:moveTo>
                    <a:pt x="124624" y="0"/>
                  </a:moveTo>
                  <a:lnTo>
                    <a:pt x="0" y="71283"/>
                  </a:lnTo>
                  <a:lnTo>
                    <a:pt x="4649" y="79486"/>
                  </a:lnTo>
                  <a:lnTo>
                    <a:pt x="129305" y="8203"/>
                  </a:lnTo>
                  <a:lnTo>
                    <a:pt x="12462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805485" y="4506001"/>
              <a:ext cx="237490" cy="198120"/>
            </a:xfrm>
            <a:custGeom>
              <a:avLst/>
              <a:gdLst/>
              <a:ahLst/>
              <a:cxnLst/>
              <a:rect l="l" t="t" r="r" b="b"/>
              <a:pathLst>
                <a:path w="237490" h="198120">
                  <a:moveTo>
                    <a:pt x="0" y="197871"/>
                  </a:moveTo>
                  <a:lnTo>
                    <a:pt x="237337" y="197871"/>
                  </a:lnTo>
                  <a:lnTo>
                    <a:pt x="237337" y="0"/>
                  </a:lnTo>
                  <a:lnTo>
                    <a:pt x="0" y="0"/>
                  </a:lnTo>
                  <a:lnTo>
                    <a:pt x="0" y="197871"/>
                  </a:lnTo>
                  <a:close/>
                </a:path>
              </a:pathLst>
            </a:custGeom>
            <a:ln w="942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2" name="object 182"/>
          <p:cNvSpPr txBox="1"/>
          <p:nvPr/>
        </p:nvSpPr>
        <p:spPr>
          <a:xfrm>
            <a:off x="7827531" y="4572681"/>
            <a:ext cx="197485" cy="62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0" spc="-5" dirty="0">
                <a:latin typeface="Calibri"/>
                <a:cs typeface="Calibri"/>
              </a:rPr>
              <a:t>Kiskőrös_166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8646131" y="4506001"/>
            <a:ext cx="237490" cy="198120"/>
          </a:xfrm>
          <a:custGeom>
            <a:avLst/>
            <a:gdLst/>
            <a:ahLst/>
            <a:cxnLst/>
            <a:rect l="l" t="t" r="r" b="b"/>
            <a:pathLst>
              <a:path w="237490" h="198120">
                <a:moveTo>
                  <a:pt x="0" y="197871"/>
                </a:moveTo>
                <a:lnTo>
                  <a:pt x="237337" y="197871"/>
                </a:lnTo>
                <a:lnTo>
                  <a:pt x="237337" y="0"/>
                </a:lnTo>
                <a:lnTo>
                  <a:pt x="0" y="0"/>
                </a:lnTo>
                <a:lnTo>
                  <a:pt x="0" y="197871"/>
                </a:lnTo>
                <a:close/>
              </a:path>
            </a:pathLst>
          </a:custGeom>
          <a:ln w="942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 txBox="1"/>
          <p:nvPr/>
        </p:nvSpPr>
        <p:spPr>
          <a:xfrm>
            <a:off x="8652343" y="4572681"/>
            <a:ext cx="229235" cy="62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0" spc="-5" dirty="0">
                <a:latin typeface="Calibri"/>
                <a:cs typeface="Calibri"/>
              </a:rPr>
              <a:t>Kecskemét_167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9066469" y="4506001"/>
            <a:ext cx="237490" cy="198120"/>
          </a:xfrm>
          <a:custGeom>
            <a:avLst/>
            <a:gdLst/>
            <a:ahLst/>
            <a:cxnLst/>
            <a:rect l="l" t="t" r="r" b="b"/>
            <a:pathLst>
              <a:path w="237490" h="198120">
                <a:moveTo>
                  <a:pt x="0" y="197871"/>
                </a:moveTo>
                <a:lnTo>
                  <a:pt x="237337" y="197871"/>
                </a:lnTo>
                <a:lnTo>
                  <a:pt x="237337" y="0"/>
                </a:lnTo>
                <a:lnTo>
                  <a:pt x="0" y="0"/>
                </a:lnTo>
                <a:lnTo>
                  <a:pt x="0" y="197871"/>
                </a:lnTo>
                <a:close/>
              </a:path>
            </a:pathLst>
          </a:custGeom>
          <a:ln w="942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 txBox="1"/>
          <p:nvPr/>
        </p:nvSpPr>
        <p:spPr>
          <a:xfrm>
            <a:off x="9071739" y="4553823"/>
            <a:ext cx="228600" cy="100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5565" marR="5080" indent="-63500">
              <a:lnSpc>
                <a:spcPct val="100000"/>
              </a:lnSpc>
              <a:spcBef>
                <a:spcPts val="90"/>
              </a:spcBef>
            </a:pPr>
            <a:r>
              <a:rPr sz="250" spc="-5" dirty="0">
                <a:latin typeface="Calibri"/>
                <a:cs typeface="Calibri"/>
              </a:rPr>
              <a:t>Ki</a:t>
            </a:r>
            <a:r>
              <a:rPr sz="250" spc="-10" dirty="0">
                <a:latin typeface="Calibri"/>
                <a:cs typeface="Calibri"/>
              </a:rPr>
              <a:t>s</a:t>
            </a:r>
            <a:r>
              <a:rPr sz="250" spc="-5" dirty="0">
                <a:latin typeface="Calibri"/>
                <a:cs typeface="Calibri"/>
              </a:rPr>
              <a:t>kunf</a:t>
            </a:r>
            <a:r>
              <a:rPr sz="250" spc="5" dirty="0">
                <a:latin typeface="Calibri"/>
                <a:cs typeface="Calibri"/>
              </a:rPr>
              <a:t>é</a:t>
            </a:r>
            <a:r>
              <a:rPr sz="250" spc="-5" dirty="0">
                <a:latin typeface="Calibri"/>
                <a:cs typeface="Calibri"/>
              </a:rPr>
              <a:t>l</a:t>
            </a:r>
            <a:r>
              <a:rPr sz="250" dirty="0">
                <a:latin typeface="Calibri"/>
                <a:cs typeface="Calibri"/>
              </a:rPr>
              <a:t>e</a:t>
            </a:r>
            <a:r>
              <a:rPr sz="250" spc="-10" dirty="0">
                <a:latin typeface="Calibri"/>
                <a:cs typeface="Calibri"/>
              </a:rPr>
              <a:t>g</a:t>
            </a:r>
            <a:r>
              <a:rPr sz="250" spc="-5" dirty="0">
                <a:latin typeface="Calibri"/>
                <a:cs typeface="Calibri"/>
              </a:rPr>
              <a:t>yh</a:t>
            </a:r>
            <a:r>
              <a:rPr sz="250" spc="-10" dirty="0">
                <a:latin typeface="Calibri"/>
                <a:cs typeface="Calibri"/>
              </a:rPr>
              <a:t>á</a:t>
            </a:r>
            <a:r>
              <a:rPr sz="250" spc="-5" dirty="0">
                <a:latin typeface="Calibri"/>
                <a:cs typeface="Calibri"/>
              </a:rPr>
              <a:t>z  a_168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9485896" y="4971796"/>
            <a:ext cx="237490" cy="198120"/>
          </a:xfrm>
          <a:custGeom>
            <a:avLst/>
            <a:gdLst/>
            <a:ahLst/>
            <a:cxnLst/>
            <a:rect l="l" t="t" r="r" b="b"/>
            <a:pathLst>
              <a:path w="237490" h="198120">
                <a:moveTo>
                  <a:pt x="0" y="197871"/>
                </a:moveTo>
                <a:lnTo>
                  <a:pt x="237337" y="197871"/>
                </a:lnTo>
                <a:lnTo>
                  <a:pt x="237337" y="0"/>
                </a:lnTo>
                <a:lnTo>
                  <a:pt x="0" y="0"/>
                </a:lnTo>
                <a:lnTo>
                  <a:pt x="0" y="197871"/>
                </a:lnTo>
                <a:close/>
              </a:path>
            </a:pathLst>
          </a:custGeom>
          <a:ln w="942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 txBox="1"/>
          <p:nvPr/>
        </p:nvSpPr>
        <p:spPr>
          <a:xfrm>
            <a:off x="9501878" y="5038617"/>
            <a:ext cx="210820" cy="628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0" spc="-5" dirty="0">
                <a:latin typeface="Calibri"/>
                <a:cs typeface="Calibri"/>
              </a:rPr>
              <a:t>Orosháza_170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9486776" y="4506001"/>
            <a:ext cx="237490" cy="198120"/>
          </a:xfrm>
          <a:custGeom>
            <a:avLst/>
            <a:gdLst/>
            <a:ahLst/>
            <a:cxnLst/>
            <a:rect l="l" t="t" r="r" b="b"/>
            <a:pathLst>
              <a:path w="237490" h="198120">
                <a:moveTo>
                  <a:pt x="0" y="197871"/>
                </a:moveTo>
                <a:lnTo>
                  <a:pt x="237337" y="197871"/>
                </a:lnTo>
                <a:lnTo>
                  <a:pt x="237337" y="0"/>
                </a:lnTo>
                <a:lnTo>
                  <a:pt x="0" y="0"/>
                </a:lnTo>
                <a:lnTo>
                  <a:pt x="0" y="197871"/>
                </a:lnTo>
                <a:close/>
              </a:path>
            </a:pathLst>
          </a:custGeom>
          <a:ln w="942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 txBox="1"/>
          <p:nvPr/>
        </p:nvSpPr>
        <p:spPr>
          <a:xfrm>
            <a:off x="9513816" y="4572681"/>
            <a:ext cx="188595" cy="62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0" spc="-5" dirty="0">
                <a:latin typeface="Calibri"/>
                <a:cs typeface="Calibri"/>
              </a:rPr>
              <a:t>Szentes_169</a:t>
            </a:r>
            <a:endParaRPr sz="250">
              <a:latin typeface="Calibri"/>
              <a:cs typeface="Calibri"/>
            </a:endParaRPr>
          </a:p>
        </p:txBody>
      </p:sp>
      <p:grpSp>
        <p:nvGrpSpPr>
          <p:cNvPr id="191" name="object 191"/>
          <p:cNvGrpSpPr/>
          <p:nvPr/>
        </p:nvGrpSpPr>
        <p:grpSpPr>
          <a:xfrm>
            <a:off x="7904161" y="2361814"/>
            <a:ext cx="1943100" cy="2952115"/>
            <a:chOff x="7904161" y="2361814"/>
            <a:chExt cx="1943100" cy="2952115"/>
          </a:xfrm>
        </p:grpSpPr>
        <p:sp>
          <p:nvSpPr>
            <p:cNvPr id="192" name="object 192"/>
            <p:cNvSpPr/>
            <p:nvPr/>
          </p:nvSpPr>
          <p:spPr>
            <a:xfrm>
              <a:off x="7904150" y="2542489"/>
              <a:ext cx="1943100" cy="2771140"/>
            </a:xfrm>
            <a:custGeom>
              <a:avLst/>
              <a:gdLst/>
              <a:ahLst/>
              <a:cxnLst/>
              <a:rect l="l" t="t" r="r" b="b"/>
              <a:pathLst>
                <a:path w="1943100" h="2771140">
                  <a:moveTo>
                    <a:pt x="27622" y="2161552"/>
                  </a:moveTo>
                  <a:lnTo>
                    <a:pt x="18199" y="2161197"/>
                  </a:lnTo>
                  <a:lnTo>
                    <a:pt x="0" y="2632176"/>
                  </a:lnTo>
                  <a:lnTo>
                    <a:pt x="9436" y="2632557"/>
                  </a:lnTo>
                  <a:lnTo>
                    <a:pt x="27622" y="2161552"/>
                  </a:lnTo>
                  <a:close/>
                </a:path>
                <a:path w="1943100" h="2771140">
                  <a:moveTo>
                    <a:pt x="453923" y="176390"/>
                  </a:moveTo>
                  <a:lnTo>
                    <a:pt x="347967" y="0"/>
                  </a:lnTo>
                  <a:lnTo>
                    <a:pt x="339890" y="4851"/>
                  </a:lnTo>
                  <a:lnTo>
                    <a:pt x="445858" y="181267"/>
                  </a:lnTo>
                  <a:lnTo>
                    <a:pt x="453923" y="176390"/>
                  </a:lnTo>
                  <a:close/>
                </a:path>
                <a:path w="1943100" h="2771140">
                  <a:moveTo>
                    <a:pt x="741972" y="2061095"/>
                  </a:moveTo>
                  <a:lnTo>
                    <a:pt x="558977" y="2061095"/>
                  </a:lnTo>
                  <a:lnTo>
                    <a:pt x="558977" y="2070531"/>
                  </a:lnTo>
                  <a:lnTo>
                    <a:pt x="741972" y="2070531"/>
                  </a:lnTo>
                  <a:lnTo>
                    <a:pt x="741972" y="2061095"/>
                  </a:lnTo>
                  <a:close/>
                </a:path>
                <a:path w="1943100" h="2771140">
                  <a:moveTo>
                    <a:pt x="1162316" y="2069642"/>
                  </a:moveTo>
                  <a:lnTo>
                    <a:pt x="1162278" y="2060219"/>
                  </a:lnTo>
                  <a:lnTo>
                    <a:pt x="979284" y="2061095"/>
                  </a:lnTo>
                  <a:lnTo>
                    <a:pt x="979347" y="2070531"/>
                  </a:lnTo>
                  <a:lnTo>
                    <a:pt x="1162316" y="2069642"/>
                  </a:lnTo>
                  <a:close/>
                </a:path>
                <a:path w="1943100" h="2771140">
                  <a:moveTo>
                    <a:pt x="1582610" y="2059343"/>
                  </a:moveTo>
                  <a:lnTo>
                    <a:pt x="1399628" y="2059343"/>
                  </a:lnTo>
                  <a:lnTo>
                    <a:pt x="1399628" y="2068766"/>
                  </a:lnTo>
                  <a:lnTo>
                    <a:pt x="1582610" y="2068766"/>
                  </a:lnTo>
                  <a:lnTo>
                    <a:pt x="1582610" y="2059343"/>
                  </a:lnTo>
                  <a:close/>
                </a:path>
                <a:path w="1943100" h="2771140">
                  <a:moveTo>
                    <a:pt x="1716036" y="2161387"/>
                  </a:moveTo>
                  <a:lnTo>
                    <a:pt x="1706613" y="2161362"/>
                  </a:lnTo>
                  <a:lnTo>
                    <a:pt x="1706143" y="2429306"/>
                  </a:lnTo>
                  <a:lnTo>
                    <a:pt x="1715566" y="2429332"/>
                  </a:lnTo>
                  <a:lnTo>
                    <a:pt x="1716036" y="2161387"/>
                  </a:lnTo>
                  <a:close/>
                </a:path>
                <a:path w="1943100" h="2771140">
                  <a:moveTo>
                    <a:pt x="1942668" y="2764853"/>
                  </a:moveTo>
                  <a:lnTo>
                    <a:pt x="1822665" y="2622283"/>
                  </a:lnTo>
                  <a:lnTo>
                    <a:pt x="1815477" y="2628379"/>
                  </a:lnTo>
                  <a:lnTo>
                    <a:pt x="1935441" y="2770911"/>
                  </a:lnTo>
                  <a:lnTo>
                    <a:pt x="1942668" y="276485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113608" y="2366576"/>
              <a:ext cx="213995" cy="178435"/>
            </a:xfrm>
            <a:custGeom>
              <a:avLst/>
              <a:gdLst/>
              <a:ahLst/>
              <a:cxnLst/>
              <a:rect l="l" t="t" r="r" b="b"/>
              <a:pathLst>
                <a:path w="213995" h="178435">
                  <a:moveTo>
                    <a:pt x="0" y="178331"/>
                  </a:moveTo>
                  <a:lnTo>
                    <a:pt x="213898" y="178331"/>
                  </a:lnTo>
                  <a:lnTo>
                    <a:pt x="213898" y="0"/>
                  </a:lnTo>
                  <a:lnTo>
                    <a:pt x="0" y="0"/>
                  </a:lnTo>
                  <a:lnTo>
                    <a:pt x="0" y="178331"/>
                  </a:lnTo>
                  <a:close/>
                </a:path>
              </a:pathLst>
            </a:custGeom>
            <a:ln w="942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4" name="object 194"/>
          <p:cNvSpPr txBox="1"/>
          <p:nvPr/>
        </p:nvSpPr>
        <p:spPr>
          <a:xfrm>
            <a:off x="8134365" y="2422453"/>
            <a:ext cx="176530" cy="62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0" spc="-5" dirty="0">
                <a:latin typeface="Calibri"/>
                <a:cs typeface="Calibri"/>
              </a:rPr>
              <a:t>Zuglo2_178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7525951" y="2380940"/>
            <a:ext cx="213995" cy="178435"/>
          </a:xfrm>
          <a:custGeom>
            <a:avLst/>
            <a:gdLst/>
            <a:ahLst/>
            <a:cxnLst/>
            <a:rect l="l" t="t" r="r" b="b"/>
            <a:pathLst>
              <a:path w="213995" h="178435">
                <a:moveTo>
                  <a:pt x="0" y="178331"/>
                </a:moveTo>
                <a:lnTo>
                  <a:pt x="213898" y="178331"/>
                </a:lnTo>
                <a:lnTo>
                  <a:pt x="213898" y="0"/>
                </a:lnTo>
                <a:lnTo>
                  <a:pt x="0" y="0"/>
                </a:lnTo>
                <a:lnTo>
                  <a:pt x="0" y="178331"/>
                </a:lnTo>
                <a:close/>
              </a:path>
            </a:pathLst>
          </a:custGeom>
          <a:ln w="942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 txBox="1"/>
          <p:nvPr/>
        </p:nvSpPr>
        <p:spPr>
          <a:xfrm>
            <a:off x="7568762" y="2436754"/>
            <a:ext cx="132080" cy="62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0" spc="-5" dirty="0">
                <a:latin typeface="Calibri"/>
                <a:cs typeface="Calibri"/>
              </a:rPr>
              <a:t>BIX_179</a:t>
            </a:r>
            <a:endParaRPr sz="250">
              <a:latin typeface="Calibri"/>
              <a:cs typeface="Calibri"/>
            </a:endParaRPr>
          </a:p>
        </p:txBody>
      </p:sp>
      <p:grpSp>
        <p:nvGrpSpPr>
          <p:cNvPr id="197" name="object 197"/>
          <p:cNvGrpSpPr/>
          <p:nvPr/>
        </p:nvGrpSpPr>
        <p:grpSpPr>
          <a:xfrm>
            <a:off x="7367114" y="2451371"/>
            <a:ext cx="1063625" cy="863600"/>
            <a:chOff x="7367114" y="2451371"/>
            <a:chExt cx="1063625" cy="863600"/>
          </a:xfrm>
        </p:grpSpPr>
        <p:sp>
          <p:nvSpPr>
            <p:cNvPr id="198" name="object 198"/>
            <p:cNvSpPr/>
            <p:nvPr/>
          </p:nvSpPr>
          <p:spPr>
            <a:xfrm>
              <a:off x="7367105" y="2451379"/>
              <a:ext cx="749935" cy="863600"/>
            </a:xfrm>
            <a:custGeom>
              <a:avLst/>
              <a:gdLst/>
              <a:ahLst/>
              <a:cxnLst/>
              <a:rect l="l" t="t" r="r" b="b"/>
              <a:pathLst>
                <a:path w="749934" h="863600">
                  <a:moveTo>
                    <a:pt x="163461" y="19710"/>
                  </a:moveTo>
                  <a:lnTo>
                    <a:pt x="155829" y="14147"/>
                  </a:lnTo>
                  <a:lnTo>
                    <a:pt x="0" y="227965"/>
                  </a:lnTo>
                  <a:lnTo>
                    <a:pt x="7607" y="233527"/>
                  </a:lnTo>
                  <a:lnTo>
                    <a:pt x="163461" y="19710"/>
                  </a:lnTo>
                  <a:close/>
                </a:path>
                <a:path w="749934" h="863600">
                  <a:moveTo>
                    <a:pt x="262318" y="863130"/>
                  </a:moveTo>
                  <a:lnTo>
                    <a:pt x="238074" y="107746"/>
                  </a:lnTo>
                  <a:lnTo>
                    <a:pt x="228676" y="108026"/>
                  </a:lnTo>
                  <a:lnTo>
                    <a:pt x="252895" y="863447"/>
                  </a:lnTo>
                  <a:lnTo>
                    <a:pt x="262318" y="863130"/>
                  </a:lnTo>
                  <a:close/>
                </a:path>
                <a:path w="749934" h="863600">
                  <a:moveTo>
                    <a:pt x="484111" y="419620"/>
                  </a:moveTo>
                  <a:lnTo>
                    <a:pt x="270395" y="107810"/>
                  </a:lnTo>
                  <a:lnTo>
                    <a:pt x="262636" y="113118"/>
                  </a:lnTo>
                  <a:lnTo>
                    <a:pt x="476351" y="424967"/>
                  </a:lnTo>
                  <a:lnTo>
                    <a:pt x="484111" y="419620"/>
                  </a:lnTo>
                  <a:close/>
                </a:path>
                <a:path w="749934" h="863600">
                  <a:moveTo>
                    <a:pt x="749604" y="9423"/>
                  </a:moveTo>
                  <a:lnTo>
                    <a:pt x="749198" y="0"/>
                  </a:lnTo>
                  <a:lnTo>
                    <a:pt x="373151" y="16662"/>
                  </a:lnTo>
                  <a:lnTo>
                    <a:pt x="373570" y="26085"/>
                  </a:lnTo>
                  <a:lnTo>
                    <a:pt x="749604" y="942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282811" y="2969431"/>
              <a:ext cx="142875" cy="119380"/>
            </a:xfrm>
            <a:custGeom>
              <a:avLst/>
              <a:gdLst/>
              <a:ahLst/>
              <a:cxnLst/>
              <a:rect l="l" t="t" r="r" b="b"/>
              <a:pathLst>
                <a:path w="142875" h="119380">
                  <a:moveTo>
                    <a:pt x="0" y="118934"/>
                  </a:moveTo>
                  <a:lnTo>
                    <a:pt x="142657" y="118934"/>
                  </a:lnTo>
                  <a:lnTo>
                    <a:pt x="142657" y="0"/>
                  </a:lnTo>
                  <a:lnTo>
                    <a:pt x="0" y="0"/>
                  </a:lnTo>
                  <a:lnTo>
                    <a:pt x="0" y="118934"/>
                  </a:lnTo>
                  <a:close/>
                </a:path>
              </a:pathLst>
            </a:custGeom>
            <a:ln w="942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0" name="object 200"/>
          <p:cNvSpPr txBox="1"/>
          <p:nvPr/>
        </p:nvSpPr>
        <p:spPr>
          <a:xfrm>
            <a:off x="8285096" y="2983638"/>
            <a:ext cx="140970" cy="86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5080" indent="-26034">
              <a:lnSpc>
                <a:spcPct val="100000"/>
              </a:lnSpc>
              <a:spcBef>
                <a:spcPts val="105"/>
              </a:spcBef>
            </a:pPr>
            <a:r>
              <a:rPr sz="200" spc="-5" dirty="0">
                <a:latin typeface="Calibri"/>
                <a:cs typeface="Calibri"/>
              </a:rPr>
              <a:t>U</a:t>
            </a:r>
            <a:r>
              <a:rPr sz="200" spc="-15" dirty="0">
                <a:latin typeface="Calibri"/>
                <a:cs typeface="Calibri"/>
              </a:rPr>
              <a:t>n</a:t>
            </a:r>
            <a:r>
              <a:rPr sz="200" spc="-5" dirty="0">
                <a:latin typeface="Calibri"/>
                <a:cs typeface="Calibri"/>
              </a:rPr>
              <a:t>g</a:t>
            </a:r>
            <a:r>
              <a:rPr sz="200" dirty="0">
                <a:latin typeface="Calibri"/>
                <a:cs typeface="Calibri"/>
              </a:rPr>
              <a:t>v</a:t>
            </a:r>
            <a:r>
              <a:rPr sz="200" spc="-5" dirty="0">
                <a:latin typeface="Calibri"/>
                <a:cs typeface="Calibri"/>
              </a:rPr>
              <a:t>a</a:t>
            </a:r>
            <a:r>
              <a:rPr sz="200" spc="5" dirty="0">
                <a:latin typeface="Calibri"/>
                <a:cs typeface="Calibri"/>
              </a:rPr>
              <a:t>r</a:t>
            </a:r>
            <a:r>
              <a:rPr sz="200" spc="-5" dirty="0">
                <a:latin typeface="Calibri"/>
                <a:cs typeface="Calibri"/>
              </a:rPr>
              <a:t>_UP  C_104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8020273" y="2992849"/>
            <a:ext cx="264160" cy="50800"/>
          </a:xfrm>
          <a:custGeom>
            <a:avLst/>
            <a:gdLst/>
            <a:ahLst/>
            <a:cxnLst/>
            <a:rect l="l" t="t" r="r" b="b"/>
            <a:pathLst>
              <a:path w="264159" h="50800">
                <a:moveTo>
                  <a:pt x="1445" y="0"/>
                </a:moveTo>
                <a:lnTo>
                  <a:pt x="0" y="9303"/>
                </a:lnTo>
                <a:lnTo>
                  <a:pt x="262695" y="50288"/>
                </a:lnTo>
                <a:lnTo>
                  <a:pt x="264140" y="40984"/>
                </a:lnTo>
                <a:lnTo>
                  <a:pt x="144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 txBox="1"/>
          <p:nvPr/>
        </p:nvSpPr>
        <p:spPr>
          <a:xfrm>
            <a:off x="8564859" y="2470792"/>
            <a:ext cx="142875" cy="119380"/>
          </a:xfrm>
          <a:prstGeom prst="rect">
            <a:avLst/>
          </a:prstGeom>
          <a:ln w="9427">
            <a:solidFill>
              <a:srgbClr val="FF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50">
              <a:latin typeface="Times New Roman"/>
              <a:cs typeface="Times New Roman"/>
            </a:endParaRPr>
          </a:p>
          <a:p>
            <a:pPr marL="19685">
              <a:lnSpc>
                <a:spcPct val="100000"/>
              </a:lnSpc>
              <a:spcBef>
                <a:spcPts val="5"/>
              </a:spcBef>
            </a:pPr>
            <a:r>
              <a:rPr sz="200" spc="-5" dirty="0">
                <a:latin typeface="Calibri"/>
                <a:cs typeface="Calibri"/>
              </a:rPr>
              <a:t>ORFK_003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8326604" y="2440685"/>
            <a:ext cx="234950" cy="94615"/>
          </a:xfrm>
          <a:custGeom>
            <a:avLst/>
            <a:gdLst/>
            <a:ahLst/>
            <a:cxnLst/>
            <a:rect l="l" t="t" r="r" b="b"/>
            <a:pathLst>
              <a:path w="234950" h="94614">
                <a:moveTo>
                  <a:pt x="3235" y="0"/>
                </a:moveTo>
                <a:lnTo>
                  <a:pt x="0" y="8863"/>
                </a:lnTo>
                <a:lnTo>
                  <a:pt x="231531" y="94384"/>
                </a:lnTo>
                <a:lnTo>
                  <a:pt x="234798" y="85552"/>
                </a:lnTo>
                <a:lnTo>
                  <a:pt x="32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4" name="object 204"/>
          <p:cNvGraphicFramePr>
            <a:graphicFrameLocks noGrp="1"/>
          </p:cNvGraphicFramePr>
          <p:nvPr/>
        </p:nvGraphicFramePr>
        <p:xfrm>
          <a:off x="7592582" y="1301002"/>
          <a:ext cx="570230" cy="187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05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 marL="99695" marR="7620" indent="-8128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50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50" spc="1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50" dirty="0">
                          <a:latin typeface="Calibri"/>
                          <a:cs typeface="Calibri"/>
                        </a:rPr>
                        <a:t>M_</a:t>
                      </a:r>
                      <a:r>
                        <a:rPr sz="250" spc="-5" dirty="0">
                          <a:latin typeface="Calibri"/>
                          <a:cs typeface="Calibri"/>
                        </a:rPr>
                        <a:t>Sz</a:t>
                      </a:r>
                      <a:r>
                        <a:rPr sz="250" spc="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50" dirty="0">
                          <a:latin typeface="Calibri"/>
                          <a:cs typeface="Calibri"/>
                        </a:rPr>
                        <a:t>_</a:t>
                      </a:r>
                      <a:r>
                        <a:rPr sz="250" spc="5" dirty="0">
                          <a:latin typeface="Calibri"/>
                          <a:cs typeface="Calibri"/>
                        </a:rPr>
                        <a:t>18  </a:t>
                      </a:r>
                      <a:r>
                        <a:rPr sz="250" spc="-5" dirty="0">
                          <a:latin typeface="Calibri"/>
                          <a:cs typeface="Calibri"/>
                        </a:rPr>
                        <a:t>2</a:t>
                      </a:r>
                      <a:endParaRPr sz="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B w="9525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">
                        <a:latin typeface="Times New Roman"/>
                        <a:cs typeface="Times New Roman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</a:pPr>
                      <a:r>
                        <a:rPr sz="250" spc="-5" dirty="0">
                          <a:latin typeface="Calibri"/>
                          <a:cs typeface="Calibri"/>
                        </a:rPr>
                        <a:t>God_183</a:t>
                      </a:r>
                      <a:endParaRPr sz="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5" name="object 205"/>
          <p:cNvSpPr/>
          <p:nvPr/>
        </p:nvSpPr>
        <p:spPr>
          <a:xfrm>
            <a:off x="7761440" y="1476787"/>
            <a:ext cx="107950" cy="160655"/>
          </a:xfrm>
          <a:custGeom>
            <a:avLst/>
            <a:gdLst/>
            <a:ahLst/>
            <a:cxnLst/>
            <a:rect l="l" t="t" r="r" b="b"/>
            <a:pathLst>
              <a:path w="107950" h="160655">
                <a:moveTo>
                  <a:pt x="7948" y="0"/>
                </a:moveTo>
                <a:lnTo>
                  <a:pt x="0" y="5123"/>
                </a:lnTo>
                <a:lnTo>
                  <a:pt x="99743" y="160136"/>
                </a:lnTo>
                <a:lnTo>
                  <a:pt x="107660" y="155044"/>
                </a:lnTo>
                <a:lnTo>
                  <a:pt x="794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 txBox="1"/>
          <p:nvPr/>
        </p:nvSpPr>
        <p:spPr>
          <a:xfrm>
            <a:off x="7800144" y="1635355"/>
            <a:ext cx="213995" cy="178435"/>
          </a:xfrm>
          <a:prstGeom prst="rect">
            <a:avLst/>
          </a:prstGeom>
          <a:ln w="9427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">
              <a:latin typeface="Times New Roman"/>
              <a:cs typeface="Times New Roman"/>
            </a:endParaRPr>
          </a:p>
          <a:p>
            <a:pPr marL="33020">
              <a:lnSpc>
                <a:spcPct val="100000"/>
              </a:lnSpc>
            </a:pPr>
            <a:r>
              <a:rPr sz="250" spc="-5" dirty="0">
                <a:latin typeface="Calibri"/>
                <a:cs typeface="Calibri"/>
              </a:rPr>
              <a:t>Zuglo2_184</a:t>
            </a:r>
            <a:endParaRPr sz="250">
              <a:latin typeface="Calibri"/>
              <a:cs typeface="Calibri"/>
            </a:endParaRPr>
          </a:p>
        </p:txBody>
      </p:sp>
      <p:grpSp>
        <p:nvGrpSpPr>
          <p:cNvPr id="207" name="object 207"/>
          <p:cNvGrpSpPr/>
          <p:nvPr/>
        </p:nvGrpSpPr>
        <p:grpSpPr>
          <a:xfrm>
            <a:off x="7138172" y="1478673"/>
            <a:ext cx="909319" cy="1108075"/>
            <a:chOff x="7138172" y="1478673"/>
            <a:chExt cx="909319" cy="1108075"/>
          </a:xfrm>
        </p:grpSpPr>
        <p:sp>
          <p:nvSpPr>
            <p:cNvPr id="208" name="object 208"/>
            <p:cNvSpPr/>
            <p:nvPr/>
          </p:nvSpPr>
          <p:spPr>
            <a:xfrm>
              <a:off x="7945724" y="1478673"/>
              <a:ext cx="101600" cy="159385"/>
            </a:xfrm>
            <a:custGeom>
              <a:avLst/>
              <a:gdLst/>
              <a:ahLst/>
              <a:cxnLst/>
              <a:rect l="l" t="t" r="r" b="b"/>
              <a:pathLst>
                <a:path w="101600" h="159385">
                  <a:moveTo>
                    <a:pt x="93492" y="0"/>
                  </a:moveTo>
                  <a:lnTo>
                    <a:pt x="0" y="154133"/>
                  </a:lnTo>
                  <a:lnTo>
                    <a:pt x="8042" y="159036"/>
                  </a:lnTo>
                  <a:lnTo>
                    <a:pt x="101566" y="4903"/>
                  </a:lnTo>
                  <a:lnTo>
                    <a:pt x="9349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142934" y="2513990"/>
              <a:ext cx="81915" cy="67945"/>
            </a:xfrm>
            <a:custGeom>
              <a:avLst/>
              <a:gdLst/>
              <a:ahLst/>
              <a:cxnLst/>
              <a:rect l="l" t="t" r="r" b="b"/>
              <a:pathLst>
                <a:path w="81915" h="67944">
                  <a:moveTo>
                    <a:pt x="0" y="67785"/>
                  </a:moveTo>
                  <a:lnTo>
                    <a:pt x="81306" y="67785"/>
                  </a:lnTo>
                  <a:lnTo>
                    <a:pt x="81306" y="0"/>
                  </a:lnTo>
                  <a:lnTo>
                    <a:pt x="0" y="0"/>
                  </a:lnTo>
                  <a:lnTo>
                    <a:pt x="0" y="67785"/>
                  </a:lnTo>
                  <a:close/>
                </a:path>
              </a:pathLst>
            </a:custGeom>
            <a:ln w="942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0" name="object 210"/>
          <p:cNvSpPr txBox="1"/>
          <p:nvPr/>
        </p:nvSpPr>
        <p:spPr>
          <a:xfrm>
            <a:off x="7143774" y="2500023"/>
            <a:ext cx="81915" cy="7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5240" marR="5080" indent="-3175">
              <a:lnSpc>
                <a:spcPct val="100000"/>
              </a:lnSpc>
            </a:pPr>
            <a:r>
              <a:rPr sz="150" spc="-10" dirty="0">
                <a:latin typeface="Calibri"/>
                <a:cs typeface="Calibri"/>
              </a:rPr>
              <a:t>W</a:t>
            </a:r>
            <a:r>
              <a:rPr sz="150" spc="-5" dirty="0">
                <a:latin typeface="Calibri"/>
                <a:cs typeface="Calibri"/>
              </a:rPr>
              <a:t>ig</a:t>
            </a:r>
            <a:r>
              <a:rPr sz="150" spc="-10" dirty="0">
                <a:latin typeface="Calibri"/>
                <a:cs typeface="Calibri"/>
              </a:rPr>
              <a:t>n</a:t>
            </a:r>
            <a:r>
              <a:rPr sz="150" spc="-5" dirty="0">
                <a:latin typeface="Calibri"/>
                <a:cs typeface="Calibri"/>
              </a:rPr>
              <a:t>er  D</a:t>
            </a:r>
            <a:r>
              <a:rPr sz="150" spc="-10" dirty="0">
                <a:latin typeface="Calibri"/>
                <a:cs typeface="Calibri"/>
              </a:rPr>
              <a:t>C</a:t>
            </a:r>
            <a:r>
              <a:rPr sz="150" spc="-5" dirty="0">
                <a:latin typeface="Calibri"/>
                <a:cs typeface="Calibri"/>
              </a:rPr>
              <a:t>2</a:t>
            </a:r>
            <a:r>
              <a:rPr sz="150" spc="-10" dirty="0">
                <a:latin typeface="Calibri"/>
                <a:cs typeface="Calibri"/>
              </a:rPr>
              <a:t>_</a:t>
            </a:r>
            <a:r>
              <a:rPr sz="150" spc="-5" dirty="0">
                <a:latin typeface="Calibri"/>
                <a:cs typeface="Calibri"/>
              </a:rPr>
              <a:t>1</a:t>
            </a:r>
            <a:endParaRPr sz="150">
              <a:latin typeface="Calibri"/>
              <a:cs typeface="Calibri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7162152" y="2545283"/>
            <a:ext cx="44450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" spc="-10" dirty="0">
                <a:latin typeface="Calibri"/>
                <a:cs typeface="Calibri"/>
              </a:rPr>
              <a:t>81</a:t>
            </a:r>
            <a:endParaRPr sz="150">
              <a:latin typeface="Calibri"/>
              <a:cs typeface="Calibri"/>
            </a:endParaRPr>
          </a:p>
        </p:txBody>
      </p:sp>
      <p:grpSp>
        <p:nvGrpSpPr>
          <p:cNvPr id="212" name="object 212"/>
          <p:cNvGrpSpPr/>
          <p:nvPr/>
        </p:nvGrpSpPr>
        <p:grpSpPr>
          <a:xfrm>
            <a:off x="7208135" y="2580187"/>
            <a:ext cx="396875" cy="543560"/>
            <a:chOff x="7208135" y="2580187"/>
            <a:chExt cx="396875" cy="543560"/>
          </a:xfrm>
        </p:grpSpPr>
        <p:sp>
          <p:nvSpPr>
            <p:cNvPr id="213" name="object 213"/>
            <p:cNvSpPr/>
            <p:nvPr/>
          </p:nvSpPr>
          <p:spPr>
            <a:xfrm>
              <a:off x="7209723" y="2581775"/>
              <a:ext cx="21590" cy="105410"/>
            </a:xfrm>
            <a:custGeom>
              <a:avLst/>
              <a:gdLst/>
              <a:ahLst/>
              <a:cxnLst/>
              <a:rect l="l" t="t" r="r" b="b"/>
              <a:pathLst>
                <a:path w="21590" h="105410">
                  <a:moveTo>
                    <a:pt x="0" y="0"/>
                  </a:moveTo>
                  <a:lnTo>
                    <a:pt x="21393" y="104787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518757" y="3050879"/>
              <a:ext cx="81915" cy="67945"/>
            </a:xfrm>
            <a:custGeom>
              <a:avLst/>
              <a:gdLst/>
              <a:ahLst/>
              <a:cxnLst/>
              <a:rect l="l" t="t" r="r" b="b"/>
              <a:pathLst>
                <a:path w="81915" h="67944">
                  <a:moveTo>
                    <a:pt x="0" y="67785"/>
                  </a:moveTo>
                  <a:lnTo>
                    <a:pt x="81306" y="67785"/>
                  </a:lnTo>
                  <a:lnTo>
                    <a:pt x="81306" y="0"/>
                  </a:lnTo>
                  <a:lnTo>
                    <a:pt x="0" y="0"/>
                  </a:lnTo>
                  <a:lnTo>
                    <a:pt x="0" y="67785"/>
                  </a:lnTo>
                  <a:close/>
                </a:path>
              </a:pathLst>
            </a:custGeom>
            <a:ln w="942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5" name="object 215"/>
          <p:cNvSpPr txBox="1"/>
          <p:nvPr/>
        </p:nvSpPr>
        <p:spPr>
          <a:xfrm>
            <a:off x="7520822" y="3056493"/>
            <a:ext cx="77470" cy="55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29845" marR="5080" indent="-17780">
              <a:lnSpc>
                <a:spcPct val="100000"/>
              </a:lnSpc>
            </a:pPr>
            <a:r>
              <a:rPr sz="100" spc="-15" dirty="0">
                <a:latin typeface="Calibri"/>
                <a:cs typeface="Calibri"/>
              </a:rPr>
              <a:t>S</a:t>
            </a:r>
            <a:r>
              <a:rPr sz="100" spc="-5" dirty="0">
                <a:latin typeface="Calibri"/>
                <a:cs typeface="Calibri"/>
              </a:rPr>
              <a:t>z </a:t>
            </a:r>
            <a:r>
              <a:rPr sz="100" spc="-10" dirty="0">
                <a:latin typeface="Calibri"/>
                <a:cs typeface="Calibri"/>
              </a:rPr>
              <a:t>i</a:t>
            </a:r>
            <a:r>
              <a:rPr sz="100" spc="-15" dirty="0">
                <a:latin typeface="Calibri"/>
                <a:cs typeface="Calibri"/>
              </a:rPr>
              <a:t>g</a:t>
            </a:r>
            <a:r>
              <a:rPr sz="100" dirty="0">
                <a:latin typeface="Calibri"/>
                <a:cs typeface="Calibri"/>
              </a:rPr>
              <a:t>et</a:t>
            </a:r>
            <a:r>
              <a:rPr sz="100" spc="-5" dirty="0">
                <a:latin typeface="Calibri"/>
                <a:cs typeface="Calibri"/>
              </a:rPr>
              <a:t>szt</a:t>
            </a:r>
            <a:r>
              <a:rPr sz="100" spc="-10" dirty="0">
                <a:latin typeface="Calibri"/>
                <a:cs typeface="Calibri"/>
              </a:rPr>
              <a:t>,_  111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8004973" y="3177385"/>
            <a:ext cx="81915" cy="67945"/>
          </a:xfrm>
          <a:custGeom>
            <a:avLst/>
            <a:gdLst/>
            <a:ahLst/>
            <a:cxnLst/>
            <a:rect l="l" t="t" r="r" b="b"/>
            <a:pathLst>
              <a:path w="81915" h="67944">
                <a:moveTo>
                  <a:pt x="0" y="67785"/>
                </a:moveTo>
                <a:lnTo>
                  <a:pt x="81306" y="67785"/>
                </a:lnTo>
                <a:lnTo>
                  <a:pt x="81306" y="0"/>
                </a:lnTo>
                <a:lnTo>
                  <a:pt x="0" y="0"/>
                </a:lnTo>
                <a:lnTo>
                  <a:pt x="0" y="67785"/>
                </a:lnTo>
                <a:close/>
              </a:path>
            </a:pathLst>
          </a:custGeom>
          <a:ln w="942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 txBox="1"/>
          <p:nvPr/>
        </p:nvSpPr>
        <p:spPr>
          <a:xfrm>
            <a:off x="8008326" y="3183062"/>
            <a:ext cx="78105" cy="55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9050" marR="5080" indent="-6985">
              <a:lnSpc>
                <a:spcPct val="100000"/>
              </a:lnSpc>
            </a:pPr>
            <a:r>
              <a:rPr sz="100" spc="-10" dirty="0">
                <a:latin typeface="Calibri"/>
                <a:cs typeface="Calibri"/>
              </a:rPr>
              <a:t>H</a:t>
            </a:r>
            <a:r>
              <a:rPr sz="100" dirty="0">
                <a:latin typeface="Calibri"/>
                <a:cs typeface="Calibri"/>
              </a:rPr>
              <a:t>un</a:t>
            </a:r>
            <a:r>
              <a:rPr sz="100" spc="-15" dirty="0">
                <a:latin typeface="Calibri"/>
                <a:cs typeface="Calibri"/>
              </a:rPr>
              <a:t>g</a:t>
            </a:r>
            <a:r>
              <a:rPr sz="100" spc="5" dirty="0">
                <a:latin typeface="Calibri"/>
                <a:cs typeface="Calibri"/>
              </a:rPr>
              <a:t>a</a:t>
            </a:r>
            <a:r>
              <a:rPr sz="100" spc="-5" dirty="0">
                <a:latin typeface="Calibri"/>
                <a:cs typeface="Calibri"/>
              </a:rPr>
              <a:t>r</a:t>
            </a:r>
            <a:r>
              <a:rPr sz="100" dirty="0">
                <a:latin typeface="Calibri"/>
                <a:cs typeface="Calibri"/>
              </a:rPr>
              <a:t>o</a:t>
            </a:r>
            <a:r>
              <a:rPr sz="100" spc="-5" dirty="0">
                <a:latin typeface="Calibri"/>
                <a:cs typeface="Calibri"/>
              </a:rPr>
              <a:t>ri  </a:t>
            </a:r>
            <a:r>
              <a:rPr sz="100" dirty="0">
                <a:latin typeface="Calibri"/>
                <a:cs typeface="Calibri"/>
              </a:rPr>
              <a:t>n</a:t>
            </a:r>
            <a:r>
              <a:rPr sz="100" spc="-10" dirty="0">
                <a:latin typeface="Calibri"/>
                <a:cs typeface="Calibri"/>
              </a:rPr>
              <a:t>g</a:t>
            </a:r>
            <a:r>
              <a:rPr sz="100" spc="-5" dirty="0">
                <a:latin typeface="Calibri"/>
                <a:cs typeface="Calibri"/>
              </a:rPr>
              <a:t>_</a:t>
            </a:r>
            <a:r>
              <a:rPr sz="100" dirty="0">
                <a:latin typeface="Calibri"/>
                <a:cs typeface="Calibri"/>
              </a:rPr>
              <a:t>1</a:t>
            </a:r>
            <a:r>
              <a:rPr sz="100" spc="-15" dirty="0">
                <a:latin typeface="Calibri"/>
                <a:cs typeface="Calibri"/>
              </a:rPr>
              <a:t>8</a:t>
            </a:r>
            <a:r>
              <a:rPr sz="100" spc="-5" dirty="0">
                <a:latin typeface="Calibri"/>
                <a:cs typeface="Calibri"/>
              </a:rPr>
              <a:t>0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7591069" y="2897593"/>
            <a:ext cx="727710" cy="314960"/>
          </a:xfrm>
          <a:custGeom>
            <a:avLst/>
            <a:gdLst/>
            <a:ahLst/>
            <a:cxnLst/>
            <a:rect l="l" t="t" r="r" b="b"/>
            <a:pathLst>
              <a:path w="727709" h="314960">
                <a:moveTo>
                  <a:pt x="20980" y="222554"/>
                </a:moveTo>
                <a:lnTo>
                  <a:pt x="4965" y="212623"/>
                </a:lnTo>
                <a:lnTo>
                  <a:pt x="0" y="220637"/>
                </a:lnTo>
                <a:lnTo>
                  <a:pt x="15989" y="230568"/>
                </a:lnTo>
                <a:lnTo>
                  <a:pt x="20980" y="222554"/>
                </a:lnTo>
                <a:close/>
              </a:path>
              <a:path w="727709" h="314960">
                <a:moveTo>
                  <a:pt x="44983" y="237477"/>
                </a:moveTo>
                <a:lnTo>
                  <a:pt x="28968" y="227545"/>
                </a:lnTo>
                <a:lnTo>
                  <a:pt x="24003" y="235534"/>
                </a:lnTo>
                <a:lnTo>
                  <a:pt x="40017" y="245503"/>
                </a:lnTo>
                <a:lnTo>
                  <a:pt x="44983" y="237477"/>
                </a:lnTo>
                <a:close/>
              </a:path>
              <a:path w="727709" h="314960">
                <a:moveTo>
                  <a:pt x="69024" y="252412"/>
                </a:moveTo>
                <a:lnTo>
                  <a:pt x="52997" y="242455"/>
                </a:lnTo>
                <a:lnTo>
                  <a:pt x="48031" y="250469"/>
                </a:lnTo>
                <a:lnTo>
                  <a:pt x="64058" y="260400"/>
                </a:lnTo>
                <a:lnTo>
                  <a:pt x="69024" y="252412"/>
                </a:lnTo>
                <a:close/>
              </a:path>
              <a:path w="727709" h="314960">
                <a:moveTo>
                  <a:pt x="93052" y="267309"/>
                </a:moveTo>
                <a:lnTo>
                  <a:pt x="77025" y="257378"/>
                </a:lnTo>
                <a:lnTo>
                  <a:pt x="72072" y="265391"/>
                </a:lnTo>
                <a:lnTo>
                  <a:pt x="88061" y="275323"/>
                </a:lnTo>
                <a:lnTo>
                  <a:pt x="93052" y="267309"/>
                </a:lnTo>
                <a:close/>
              </a:path>
              <a:path w="727709" h="314960">
                <a:moveTo>
                  <a:pt x="117055" y="282244"/>
                </a:moveTo>
                <a:lnTo>
                  <a:pt x="101028" y="272275"/>
                </a:lnTo>
                <a:lnTo>
                  <a:pt x="96062" y="280289"/>
                </a:lnTo>
                <a:lnTo>
                  <a:pt x="112090" y="290258"/>
                </a:lnTo>
                <a:lnTo>
                  <a:pt x="117055" y="282244"/>
                </a:lnTo>
                <a:close/>
              </a:path>
              <a:path w="727709" h="314960">
                <a:moveTo>
                  <a:pt x="134086" y="292798"/>
                </a:moveTo>
                <a:lnTo>
                  <a:pt x="125069" y="287210"/>
                </a:lnTo>
                <a:lnTo>
                  <a:pt x="120103" y="295224"/>
                </a:lnTo>
                <a:lnTo>
                  <a:pt x="129120" y="300812"/>
                </a:lnTo>
                <a:lnTo>
                  <a:pt x="134086" y="292798"/>
                </a:lnTo>
                <a:close/>
              </a:path>
              <a:path w="727709" h="314960">
                <a:moveTo>
                  <a:pt x="301904" y="303923"/>
                </a:moveTo>
                <a:lnTo>
                  <a:pt x="283057" y="303669"/>
                </a:lnTo>
                <a:lnTo>
                  <a:pt x="282930" y="313105"/>
                </a:lnTo>
                <a:lnTo>
                  <a:pt x="301777" y="313359"/>
                </a:lnTo>
                <a:lnTo>
                  <a:pt x="301904" y="303923"/>
                </a:lnTo>
                <a:close/>
              </a:path>
              <a:path w="727709" h="314960">
                <a:moveTo>
                  <a:pt x="330174" y="304330"/>
                </a:moveTo>
                <a:lnTo>
                  <a:pt x="311327" y="304050"/>
                </a:lnTo>
                <a:lnTo>
                  <a:pt x="311200" y="313486"/>
                </a:lnTo>
                <a:lnTo>
                  <a:pt x="330047" y="313766"/>
                </a:lnTo>
                <a:lnTo>
                  <a:pt x="330174" y="304330"/>
                </a:lnTo>
                <a:close/>
              </a:path>
              <a:path w="727709" h="314960">
                <a:moveTo>
                  <a:pt x="358444" y="304711"/>
                </a:moveTo>
                <a:lnTo>
                  <a:pt x="339598" y="304457"/>
                </a:lnTo>
                <a:lnTo>
                  <a:pt x="339471" y="313893"/>
                </a:lnTo>
                <a:lnTo>
                  <a:pt x="358317" y="314147"/>
                </a:lnTo>
                <a:lnTo>
                  <a:pt x="358444" y="304711"/>
                </a:lnTo>
                <a:close/>
              </a:path>
              <a:path w="727709" h="314960">
                <a:moveTo>
                  <a:pt x="386727" y="305117"/>
                </a:moveTo>
                <a:lnTo>
                  <a:pt x="367868" y="304838"/>
                </a:lnTo>
                <a:lnTo>
                  <a:pt x="367715" y="314261"/>
                </a:lnTo>
                <a:lnTo>
                  <a:pt x="386562" y="314553"/>
                </a:lnTo>
                <a:lnTo>
                  <a:pt x="386727" y="305117"/>
                </a:lnTo>
                <a:close/>
              </a:path>
              <a:path w="727709" h="314960">
                <a:moveTo>
                  <a:pt x="412165" y="305473"/>
                </a:moveTo>
                <a:lnTo>
                  <a:pt x="396151" y="305244"/>
                </a:lnTo>
                <a:lnTo>
                  <a:pt x="395986" y="314680"/>
                </a:lnTo>
                <a:lnTo>
                  <a:pt x="412038" y="314896"/>
                </a:lnTo>
                <a:lnTo>
                  <a:pt x="412165" y="305473"/>
                </a:lnTo>
                <a:close/>
              </a:path>
              <a:path w="727709" h="314960">
                <a:moveTo>
                  <a:pt x="508266" y="300723"/>
                </a:moveTo>
                <a:lnTo>
                  <a:pt x="500697" y="295097"/>
                </a:lnTo>
                <a:lnTo>
                  <a:pt x="492937" y="305587"/>
                </a:lnTo>
                <a:lnTo>
                  <a:pt x="500481" y="311213"/>
                </a:lnTo>
                <a:lnTo>
                  <a:pt x="508266" y="300723"/>
                </a:lnTo>
                <a:close/>
              </a:path>
              <a:path w="727709" h="314960">
                <a:moveTo>
                  <a:pt x="525145" y="278028"/>
                </a:moveTo>
                <a:lnTo>
                  <a:pt x="517563" y="272402"/>
                </a:lnTo>
                <a:lnTo>
                  <a:pt x="506323" y="287515"/>
                </a:lnTo>
                <a:lnTo>
                  <a:pt x="513892" y="293141"/>
                </a:lnTo>
                <a:lnTo>
                  <a:pt x="525145" y="278028"/>
                </a:lnTo>
                <a:close/>
              </a:path>
              <a:path w="727709" h="314960">
                <a:moveTo>
                  <a:pt x="542010" y="255333"/>
                </a:moveTo>
                <a:lnTo>
                  <a:pt x="534441" y="249707"/>
                </a:lnTo>
                <a:lnTo>
                  <a:pt x="523189" y="264833"/>
                </a:lnTo>
                <a:lnTo>
                  <a:pt x="530758" y="270459"/>
                </a:lnTo>
                <a:lnTo>
                  <a:pt x="542010" y="255333"/>
                </a:lnTo>
                <a:close/>
              </a:path>
              <a:path w="727709" h="314960">
                <a:moveTo>
                  <a:pt x="558876" y="232613"/>
                </a:moveTo>
                <a:lnTo>
                  <a:pt x="551307" y="226987"/>
                </a:lnTo>
                <a:lnTo>
                  <a:pt x="540067" y="242138"/>
                </a:lnTo>
                <a:lnTo>
                  <a:pt x="547636" y="247764"/>
                </a:lnTo>
                <a:lnTo>
                  <a:pt x="558876" y="232613"/>
                </a:lnTo>
                <a:close/>
              </a:path>
              <a:path w="727709" h="314960">
                <a:moveTo>
                  <a:pt x="575754" y="209918"/>
                </a:moveTo>
                <a:lnTo>
                  <a:pt x="568185" y="204292"/>
                </a:lnTo>
                <a:lnTo>
                  <a:pt x="556933" y="219443"/>
                </a:lnTo>
                <a:lnTo>
                  <a:pt x="564502" y="225069"/>
                </a:lnTo>
                <a:lnTo>
                  <a:pt x="575754" y="209918"/>
                </a:lnTo>
                <a:close/>
              </a:path>
              <a:path w="727709" h="314960">
                <a:moveTo>
                  <a:pt x="592620" y="187223"/>
                </a:moveTo>
                <a:lnTo>
                  <a:pt x="585050" y="181597"/>
                </a:lnTo>
                <a:lnTo>
                  <a:pt x="573798" y="196723"/>
                </a:lnTo>
                <a:lnTo>
                  <a:pt x="581367" y="202349"/>
                </a:lnTo>
                <a:lnTo>
                  <a:pt x="592620" y="187223"/>
                </a:lnTo>
                <a:close/>
              </a:path>
              <a:path w="727709" h="314960">
                <a:moveTo>
                  <a:pt x="609485" y="164528"/>
                </a:moveTo>
                <a:lnTo>
                  <a:pt x="601916" y="158902"/>
                </a:lnTo>
                <a:lnTo>
                  <a:pt x="590677" y="174028"/>
                </a:lnTo>
                <a:lnTo>
                  <a:pt x="598246" y="179654"/>
                </a:lnTo>
                <a:lnTo>
                  <a:pt x="609485" y="164528"/>
                </a:lnTo>
                <a:close/>
              </a:path>
              <a:path w="727709" h="314960">
                <a:moveTo>
                  <a:pt x="626364" y="141808"/>
                </a:moveTo>
                <a:lnTo>
                  <a:pt x="618794" y="136182"/>
                </a:lnTo>
                <a:lnTo>
                  <a:pt x="607542" y="151333"/>
                </a:lnTo>
                <a:lnTo>
                  <a:pt x="615111" y="156959"/>
                </a:lnTo>
                <a:lnTo>
                  <a:pt x="626364" y="141808"/>
                </a:lnTo>
                <a:close/>
              </a:path>
              <a:path w="727709" h="314960">
                <a:moveTo>
                  <a:pt x="643229" y="119113"/>
                </a:moveTo>
                <a:lnTo>
                  <a:pt x="635660" y="113487"/>
                </a:lnTo>
                <a:lnTo>
                  <a:pt x="624408" y="128638"/>
                </a:lnTo>
                <a:lnTo>
                  <a:pt x="631990" y="134264"/>
                </a:lnTo>
                <a:lnTo>
                  <a:pt x="643229" y="119113"/>
                </a:lnTo>
                <a:close/>
              </a:path>
              <a:path w="727709" h="314960">
                <a:moveTo>
                  <a:pt x="660095" y="96431"/>
                </a:moveTo>
                <a:lnTo>
                  <a:pt x="652526" y="90805"/>
                </a:lnTo>
                <a:lnTo>
                  <a:pt x="641286" y="105918"/>
                </a:lnTo>
                <a:lnTo>
                  <a:pt x="648855" y="111544"/>
                </a:lnTo>
                <a:lnTo>
                  <a:pt x="660095" y="96431"/>
                </a:lnTo>
                <a:close/>
              </a:path>
              <a:path w="727709" h="314960">
                <a:moveTo>
                  <a:pt x="676973" y="73736"/>
                </a:moveTo>
                <a:lnTo>
                  <a:pt x="669404" y="68110"/>
                </a:lnTo>
                <a:lnTo>
                  <a:pt x="658152" y="83223"/>
                </a:lnTo>
                <a:lnTo>
                  <a:pt x="665721" y="88849"/>
                </a:lnTo>
                <a:lnTo>
                  <a:pt x="676973" y="73736"/>
                </a:lnTo>
                <a:close/>
              </a:path>
              <a:path w="727709" h="314960">
                <a:moveTo>
                  <a:pt x="693839" y="51003"/>
                </a:moveTo>
                <a:lnTo>
                  <a:pt x="686269" y="45377"/>
                </a:lnTo>
                <a:lnTo>
                  <a:pt x="675017" y="60528"/>
                </a:lnTo>
                <a:lnTo>
                  <a:pt x="682599" y="66154"/>
                </a:lnTo>
                <a:lnTo>
                  <a:pt x="693839" y="51003"/>
                </a:lnTo>
                <a:close/>
              </a:path>
              <a:path w="727709" h="314960">
                <a:moveTo>
                  <a:pt x="710704" y="28321"/>
                </a:moveTo>
                <a:lnTo>
                  <a:pt x="703135" y="22694"/>
                </a:lnTo>
                <a:lnTo>
                  <a:pt x="691896" y="37807"/>
                </a:lnTo>
                <a:lnTo>
                  <a:pt x="699465" y="43434"/>
                </a:lnTo>
                <a:lnTo>
                  <a:pt x="710704" y="28321"/>
                </a:lnTo>
                <a:close/>
              </a:path>
              <a:path w="727709" h="314960">
                <a:moveTo>
                  <a:pt x="727583" y="5626"/>
                </a:moveTo>
                <a:lnTo>
                  <a:pt x="720013" y="0"/>
                </a:lnTo>
                <a:lnTo>
                  <a:pt x="708761" y="15113"/>
                </a:lnTo>
                <a:lnTo>
                  <a:pt x="716330" y="20739"/>
                </a:lnTo>
                <a:lnTo>
                  <a:pt x="727583" y="562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9" name="object 219"/>
          <p:cNvGraphicFramePr>
            <a:graphicFrameLocks noGrp="1"/>
          </p:cNvGraphicFramePr>
          <p:nvPr/>
        </p:nvGraphicFramePr>
        <p:xfrm>
          <a:off x="4961040" y="1606669"/>
          <a:ext cx="795020" cy="213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69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50" spc="-5" dirty="0">
                          <a:latin typeface="Calibri"/>
                          <a:cs typeface="Calibri"/>
                        </a:rPr>
                        <a:t>Becs_101</a:t>
                      </a:r>
                      <a:endParaRPr sz="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50" spc="-5" dirty="0">
                          <a:latin typeface="Calibri"/>
                          <a:cs typeface="Calibri"/>
                        </a:rPr>
                        <a:t>Pozsony_102</a:t>
                      </a:r>
                      <a:endParaRPr sz="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7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0" name="object 220"/>
          <p:cNvSpPr/>
          <p:nvPr/>
        </p:nvSpPr>
        <p:spPr>
          <a:xfrm>
            <a:off x="5741586" y="1698023"/>
            <a:ext cx="401955" cy="240029"/>
          </a:xfrm>
          <a:custGeom>
            <a:avLst/>
            <a:gdLst/>
            <a:ahLst/>
            <a:cxnLst/>
            <a:rect l="l" t="t" r="r" b="b"/>
            <a:pathLst>
              <a:path w="401954" h="240030">
                <a:moveTo>
                  <a:pt x="4743" y="0"/>
                </a:moveTo>
                <a:lnTo>
                  <a:pt x="0" y="8140"/>
                </a:lnTo>
                <a:lnTo>
                  <a:pt x="397153" y="239780"/>
                </a:lnTo>
                <a:lnTo>
                  <a:pt x="401897" y="231639"/>
                </a:lnTo>
                <a:lnTo>
                  <a:pt x="474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21" name="object 221"/>
          <p:cNvGraphicFramePr>
            <a:graphicFrameLocks noGrp="1"/>
          </p:cNvGraphicFramePr>
          <p:nvPr/>
        </p:nvGraphicFramePr>
        <p:xfrm>
          <a:off x="6904929" y="1299871"/>
          <a:ext cx="570230" cy="187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87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300"/>
                        </a:lnSpc>
                        <a:spcBef>
                          <a:spcPts val="145"/>
                        </a:spcBef>
                      </a:pPr>
                      <a:r>
                        <a:rPr sz="250" spc="-5" dirty="0">
                          <a:latin typeface="Calibri"/>
                          <a:cs typeface="Calibri"/>
                        </a:rPr>
                        <a:t>NAV_Hungaria</a:t>
                      </a:r>
                      <a:endParaRPr sz="25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ts val="300"/>
                        </a:lnSpc>
                      </a:pPr>
                      <a:r>
                        <a:rPr sz="250" spc="-5" dirty="0">
                          <a:latin typeface="Calibri"/>
                          <a:cs typeface="Calibri"/>
                        </a:rPr>
                        <a:t>_008</a:t>
                      </a:r>
                      <a:endParaRPr sz="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300"/>
                        </a:lnSpc>
                        <a:spcBef>
                          <a:spcPts val="150"/>
                        </a:spcBef>
                      </a:pPr>
                      <a:r>
                        <a:rPr sz="250" spc="-5" dirty="0">
                          <a:latin typeface="Calibri"/>
                          <a:cs typeface="Calibri"/>
                        </a:rPr>
                        <a:t>NAV_Lajos</a:t>
                      </a:r>
                      <a:endParaRPr sz="25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ts val="300"/>
                        </a:lnSpc>
                      </a:pPr>
                      <a:r>
                        <a:rPr sz="250" spc="-5" dirty="0">
                          <a:latin typeface="Calibri"/>
                          <a:cs typeface="Calibri"/>
                        </a:rPr>
                        <a:t>_007</a:t>
                      </a:r>
                      <a:endParaRPr sz="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2" name="object 222"/>
          <p:cNvSpPr/>
          <p:nvPr/>
        </p:nvSpPr>
        <p:spPr>
          <a:xfrm>
            <a:off x="6722627" y="3461576"/>
            <a:ext cx="81915" cy="67945"/>
          </a:xfrm>
          <a:custGeom>
            <a:avLst/>
            <a:gdLst/>
            <a:ahLst/>
            <a:cxnLst/>
            <a:rect l="l" t="t" r="r" b="b"/>
            <a:pathLst>
              <a:path w="81915" h="67945">
                <a:moveTo>
                  <a:pt x="0" y="67785"/>
                </a:moveTo>
                <a:lnTo>
                  <a:pt x="81306" y="67785"/>
                </a:lnTo>
                <a:lnTo>
                  <a:pt x="81306" y="0"/>
                </a:lnTo>
                <a:lnTo>
                  <a:pt x="0" y="0"/>
                </a:lnTo>
                <a:lnTo>
                  <a:pt x="0" y="67785"/>
                </a:lnTo>
                <a:close/>
              </a:path>
            </a:pathLst>
          </a:custGeom>
          <a:ln w="942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 txBox="1"/>
          <p:nvPr/>
        </p:nvSpPr>
        <p:spPr>
          <a:xfrm>
            <a:off x="6728462" y="3475834"/>
            <a:ext cx="69850" cy="40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spc="-15" dirty="0">
                <a:latin typeface="Calibri"/>
                <a:cs typeface="Calibri"/>
              </a:rPr>
              <a:t>S</a:t>
            </a:r>
            <a:r>
              <a:rPr sz="100" spc="-5" dirty="0">
                <a:latin typeface="Calibri"/>
                <a:cs typeface="Calibri"/>
              </a:rPr>
              <a:t>z </a:t>
            </a:r>
            <a:r>
              <a:rPr sz="100" spc="-15" dirty="0">
                <a:latin typeface="Calibri"/>
                <a:cs typeface="Calibri"/>
              </a:rPr>
              <a:t>f</a:t>
            </a:r>
            <a:r>
              <a:rPr sz="100" dirty="0">
                <a:latin typeface="Calibri"/>
                <a:cs typeface="Calibri"/>
              </a:rPr>
              <a:t>v</a:t>
            </a:r>
            <a:r>
              <a:rPr sz="100" spc="-5" dirty="0">
                <a:latin typeface="Calibri"/>
                <a:cs typeface="Calibri"/>
              </a:rPr>
              <a:t>_</a:t>
            </a:r>
            <a:r>
              <a:rPr sz="100" dirty="0">
                <a:latin typeface="Calibri"/>
                <a:cs typeface="Calibri"/>
              </a:rPr>
              <a:t>1</a:t>
            </a:r>
            <a:r>
              <a:rPr sz="100" spc="-15" dirty="0">
                <a:latin typeface="Calibri"/>
                <a:cs typeface="Calibri"/>
              </a:rPr>
              <a:t>7</a:t>
            </a:r>
            <a:r>
              <a:rPr sz="100" spc="-5" dirty="0">
                <a:latin typeface="Calibri"/>
                <a:cs typeface="Calibri"/>
              </a:rPr>
              <a:t>1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24" name="object 224"/>
          <p:cNvGrpSpPr/>
          <p:nvPr/>
        </p:nvGrpSpPr>
        <p:grpSpPr>
          <a:xfrm>
            <a:off x="6794945" y="3520907"/>
            <a:ext cx="1673225" cy="1188085"/>
            <a:chOff x="6794945" y="3520907"/>
            <a:chExt cx="1673225" cy="1188085"/>
          </a:xfrm>
        </p:grpSpPr>
        <p:sp>
          <p:nvSpPr>
            <p:cNvPr id="225" name="object 225"/>
            <p:cNvSpPr/>
            <p:nvPr/>
          </p:nvSpPr>
          <p:spPr>
            <a:xfrm>
              <a:off x="6794945" y="3520907"/>
              <a:ext cx="134620" cy="88265"/>
            </a:xfrm>
            <a:custGeom>
              <a:avLst/>
              <a:gdLst/>
              <a:ahLst/>
              <a:cxnLst/>
              <a:rect l="l" t="t" r="r" b="b"/>
              <a:pathLst>
                <a:path w="134620" h="88264">
                  <a:moveTo>
                    <a:pt x="4963" y="0"/>
                  </a:moveTo>
                  <a:lnTo>
                    <a:pt x="0" y="7983"/>
                  </a:lnTo>
                  <a:lnTo>
                    <a:pt x="16021" y="17946"/>
                  </a:lnTo>
                  <a:lnTo>
                    <a:pt x="20985" y="9931"/>
                  </a:lnTo>
                  <a:lnTo>
                    <a:pt x="4963" y="0"/>
                  </a:lnTo>
                  <a:close/>
                </a:path>
                <a:path w="134620" h="88264">
                  <a:moveTo>
                    <a:pt x="28996" y="14897"/>
                  </a:moveTo>
                  <a:lnTo>
                    <a:pt x="24032" y="22912"/>
                  </a:lnTo>
                  <a:lnTo>
                    <a:pt x="40023" y="32875"/>
                  </a:lnTo>
                  <a:lnTo>
                    <a:pt x="45018" y="24861"/>
                  </a:lnTo>
                  <a:lnTo>
                    <a:pt x="28996" y="14897"/>
                  </a:lnTo>
                  <a:close/>
                </a:path>
                <a:path w="134620" h="88264">
                  <a:moveTo>
                    <a:pt x="52997" y="29827"/>
                  </a:moveTo>
                  <a:lnTo>
                    <a:pt x="48034" y="37841"/>
                  </a:lnTo>
                  <a:lnTo>
                    <a:pt x="64056" y="47773"/>
                  </a:lnTo>
                  <a:lnTo>
                    <a:pt x="69019" y="39759"/>
                  </a:lnTo>
                  <a:lnTo>
                    <a:pt x="52997" y="29827"/>
                  </a:lnTo>
                  <a:close/>
                </a:path>
                <a:path w="134620" h="88264">
                  <a:moveTo>
                    <a:pt x="77030" y="44725"/>
                  </a:moveTo>
                  <a:lnTo>
                    <a:pt x="72066" y="52739"/>
                  </a:lnTo>
                  <a:lnTo>
                    <a:pt x="88088" y="62703"/>
                  </a:lnTo>
                  <a:lnTo>
                    <a:pt x="93052" y="54688"/>
                  </a:lnTo>
                  <a:lnTo>
                    <a:pt x="77030" y="44725"/>
                  </a:lnTo>
                  <a:close/>
                </a:path>
                <a:path w="134620" h="88264">
                  <a:moveTo>
                    <a:pt x="101063" y="59654"/>
                  </a:moveTo>
                  <a:lnTo>
                    <a:pt x="96099" y="67669"/>
                  </a:lnTo>
                  <a:lnTo>
                    <a:pt x="112090" y="77600"/>
                  </a:lnTo>
                  <a:lnTo>
                    <a:pt x="117085" y="69617"/>
                  </a:lnTo>
                  <a:lnTo>
                    <a:pt x="101063" y="59654"/>
                  </a:lnTo>
                  <a:close/>
                </a:path>
                <a:path w="134620" h="88264">
                  <a:moveTo>
                    <a:pt x="125064" y="74583"/>
                  </a:moveTo>
                  <a:lnTo>
                    <a:pt x="120101" y="82598"/>
                  </a:lnTo>
                  <a:lnTo>
                    <a:pt x="129117" y="88192"/>
                  </a:lnTo>
                  <a:lnTo>
                    <a:pt x="134081" y="80178"/>
                  </a:lnTo>
                  <a:lnTo>
                    <a:pt x="125064" y="7458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225824" y="4506001"/>
              <a:ext cx="237490" cy="198120"/>
            </a:xfrm>
            <a:custGeom>
              <a:avLst/>
              <a:gdLst/>
              <a:ahLst/>
              <a:cxnLst/>
              <a:rect l="l" t="t" r="r" b="b"/>
              <a:pathLst>
                <a:path w="237490" h="198120">
                  <a:moveTo>
                    <a:pt x="0" y="197871"/>
                  </a:moveTo>
                  <a:lnTo>
                    <a:pt x="237337" y="197871"/>
                  </a:lnTo>
                  <a:lnTo>
                    <a:pt x="237337" y="0"/>
                  </a:lnTo>
                  <a:lnTo>
                    <a:pt x="0" y="0"/>
                  </a:lnTo>
                  <a:lnTo>
                    <a:pt x="0" y="197871"/>
                  </a:lnTo>
                  <a:close/>
                </a:path>
              </a:pathLst>
            </a:custGeom>
            <a:ln w="942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7" name="object 227"/>
          <p:cNvSpPr txBox="1"/>
          <p:nvPr/>
        </p:nvSpPr>
        <p:spPr>
          <a:xfrm>
            <a:off x="8243879" y="4572681"/>
            <a:ext cx="205740" cy="62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0" spc="-5" dirty="0">
                <a:latin typeface="Calibri"/>
                <a:cs typeface="Calibri"/>
              </a:rPr>
              <a:t>Szabadsz_172</a:t>
            </a:r>
            <a:endParaRPr sz="250">
              <a:latin typeface="Calibri"/>
              <a:cs typeface="Calibri"/>
            </a:endParaRPr>
          </a:p>
        </p:txBody>
      </p:sp>
      <p:grpSp>
        <p:nvGrpSpPr>
          <p:cNvPr id="228" name="object 228"/>
          <p:cNvGrpSpPr/>
          <p:nvPr/>
        </p:nvGrpSpPr>
        <p:grpSpPr>
          <a:xfrm>
            <a:off x="4657992" y="1273485"/>
            <a:ext cx="7367270" cy="4679950"/>
            <a:chOff x="4657992" y="1273485"/>
            <a:chExt cx="7367270" cy="4679950"/>
          </a:xfrm>
        </p:grpSpPr>
        <p:sp>
          <p:nvSpPr>
            <p:cNvPr id="229" name="object 229"/>
            <p:cNvSpPr/>
            <p:nvPr/>
          </p:nvSpPr>
          <p:spPr>
            <a:xfrm>
              <a:off x="8042766" y="4602919"/>
              <a:ext cx="183515" cy="11430"/>
            </a:xfrm>
            <a:custGeom>
              <a:avLst/>
              <a:gdLst/>
              <a:ahLst/>
              <a:cxnLst/>
              <a:rect l="l" t="t" r="r" b="b"/>
              <a:pathLst>
                <a:path w="183515" h="11429">
                  <a:moveTo>
                    <a:pt x="94" y="0"/>
                  </a:moveTo>
                  <a:lnTo>
                    <a:pt x="0" y="9429"/>
                  </a:lnTo>
                  <a:lnTo>
                    <a:pt x="182994" y="11220"/>
                  </a:lnTo>
                  <a:lnTo>
                    <a:pt x="183089" y="179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4659262" y="1274755"/>
              <a:ext cx="7364730" cy="4677410"/>
            </a:xfrm>
            <a:custGeom>
              <a:avLst/>
              <a:gdLst/>
              <a:ahLst/>
              <a:cxnLst/>
              <a:rect l="l" t="t" r="r" b="b"/>
              <a:pathLst>
                <a:path w="7364730" h="4677410">
                  <a:moveTo>
                    <a:pt x="0" y="4677396"/>
                  </a:moveTo>
                  <a:lnTo>
                    <a:pt x="7364560" y="4677396"/>
                  </a:lnTo>
                  <a:lnTo>
                    <a:pt x="7364560" y="0"/>
                  </a:lnTo>
                  <a:lnTo>
                    <a:pt x="0" y="0"/>
                  </a:lnTo>
                  <a:lnTo>
                    <a:pt x="0" y="4677396"/>
                  </a:lnTo>
                  <a:close/>
                </a:path>
              </a:pathLst>
            </a:custGeom>
            <a:ln w="31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6486917" y="3991258"/>
              <a:ext cx="122555" cy="1728470"/>
            </a:xfrm>
            <a:custGeom>
              <a:avLst/>
              <a:gdLst/>
              <a:ahLst/>
              <a:cxnLst/>
              <a:rect l="l" t="t" r="r" b="b"/>
              <a:pathLst>
                <a:path w="122554" h="1728470">
                  <a:moveTo>
                    <a:pt x="0" y="1574428"/>
                  </a:moveTo>
                  <a:lnTo>
                    <a:pt x="101251" y="1727995"/>
                  </a:lnTo>
                </a:path>
                <a:path w="122554" h="1728470">
                  <a:moveTo>
                    <a:pt x="79386" y="312352"/>
                  </a:moveTo>
                  <a:lnTo>
                    <a:pt x="122143" y="0"/>
                  </a:lnTo>
                </a:path>
              </a:pathLst>
            </a:custGeom>
            <a:ln w="942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6395812" y="5043066"/>
              <a:ext cx="635" cy="74930"/>
            </a:xfrm>
            <a:custGeom>
              <a:avLst/>
              <a:gdLst/>
              <a:ahLst/>
              <a:cxnLst/>
              <a:rect l="l" t="t" r="r" b="b"/>
              <a:pathLst>
                <a:path w="635" h="74929">
                  <a:moveTo>
                    <a:pt x="219" y="-4712"/>
                  </a:moveTo>
                  <a:lnTo>
                    <a:pt x="219" y="79578"/>
                  </a:lnTo>
                </a:path>
              </a:pathLst>
            </a:custGeom>
            <a:ln w="986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3" name="object 233"/>
          <p:cNvSpPr txBox="1"/>
          <p:nvPr/>
        </p:nvSpPr>
        <p:spPr>
          <a:xfrm>
            <a:off x="5907931" y="5437432"/>
            <a:ext cx="237490" cy="198120"/>
          </a:xfrm>
          <a:prstGeom prst="rect">
            <a:avLst/>
          </a:prstGeom>
          <a:ln w="9427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24130">
              <a:lnSpc>
                <a:spcPct val="100000"/>
              </a:lnSpc>
              <a:spcBef>
                <a:spcPts val="160"/>
              </a:spcBef>
            </a:pPr>
            <a:r>
              <a:rPr sz="250" spc="-5" dirty="0">
                <a:latin typeface="Calibri"/>
                <a:cs typeface="Calibri"/>
              </a:rPr>
              <a:t>Szentlőrinc_83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9838456" y="4838155"/>
            <a:ext cx="237490" cy="198120"/>
          </a:xfrm>
          <a:prstGeom prst="rect">
            <a:avLst/>
          </a:prstGeom>
          <a:ln w="9427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">
              <a:latin typeface="Times New Roman"/>
              <a:cs typeface="Times New Roman"/>
            </a:endParaRPr>
          </a:p>
          <a:p>
            <a:pPr marL="22860">
              <a:lnSpc>
                <a:spcPct val="100000"/>
              </a:lnSpc>
            </a:pPr>
            <a:r>
              <a:rPr sz="200" spc="-5" dirty="0">
                <a:latin typeface="Calibri"/>
                <a:cs typeface="Calibri"/>
              </a:rPr>
              <a:t>Gyomaendrod_99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9953672" y="4899588"/>
            <a:ext cx="372110" cy="403225"/>
          </a:xfrm>
          <a:custGeom>
            <a:avLst/>
            <a:gdLst/>
            <a:ahLst/>
            <a:cxnLst/>
            <a:rect l="l" t="t" r="r" b="b"/>
            <a:pathLst>
              <a:path w="372109" h="403225">
                <a:moveTo>
                  <a:pt x="117368" y="0"/>
                </a:moveTo>
                <a:lnTo>
                  <a:pt x="371895" y="286045"/>
                </a:lnTo>
              </a:path>
              <a:path w="372109" h="403225">
                <a:moveTo>
                  <a:pt x="0" y="136438"/>
                </a:moveTo>
                <a:lnTo>
                  <a:pt x="16524" y="403091"/>
                </a:lnTo>
              </a:path>
            </a:pathLst>
          </a:custGeom>
          <a:ln w="942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 txBox="1"/>
          <p:nvPr/>
        </p:nvSpPr>
        <p:spPr>
          <a:xfrm>
            <a:off x="11355962" y="2477188"/>
            <a:ext cx="237490" cy="198120"/>
          </a:xfrm>
          <a:prstGeom prst="rect">
            <a:avLst/>
          </a:prstGeom>
          <a:ln w="9427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73660">
              <a:lnSpc>
                <a:spcPct val="100000"/>
              </a:lnSpc>
              <a:spcBef>
                <a:spcPts val="145"/>
              </a:spcBef>
            </a:pPr>
            <a:r>
              <a:rPr sz="250" spc="-5" dirty="0">
                <a:latin typeface="Calibri"/>
                <a:cs typeface="Calibri"/>
              </a:rPr>
              <a:t>Záhony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11333720" y="2565054"/>
            <a:ext cx="467995" cy="396240"/>
          </a:xfrm>
          <a:custGeom>
            <a:avLst/>
            <a:gdLst/>
            <a:ahLst/>
            <a:cxnLst/>
            <a:rect l="l" t="t" r="r" b="b"/>
            <a:pathLst>
              <a:path w="467995" h="396239">
                <a:moveTo>
                  <a:pt x="467524" y="179434"/>
                </a:moveTo>
                <a:lnTo>
                  <a:pt x="259585" y="0"/>
                </a:lnTo>
              </a:path>
              <a:path w="467995" h="396239">
                <a:moveTo>
                  <a:pt x="142217" y="110005"/>
                </a:moveTo>
                <a:lnTo>
                  <a:pt x="0" y="395736"/>
                </a:lnTo>
              </a:path>
            </a:pathLst>
          </a:custGeom>
          <a:ln w="942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1578604" y="4278749"/>
            <a:ext cx="283845" cy="130175"/>
          </a:xfrm>
          <a:custGeom>
            <a:avLst/>
            <a:gdLst/>
            <a:ahLst/>
            <a:cxnLst/>
            <a:rect l="l" t="t" r="r" b="b"/>
            <a:pathLst>
              <a:path w="283845" h="130175">
                <a:moveTo>
                  <a:pt x="283367" y="0"/>
                </a:moveTo>
                <a:lnTo>
                  <a:pt x="0" y="129774"/>
                </a:lnTo>
              </a:path>
            </a:pathLst>
          </a:custGeom>
          <a:ln w="94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1056667" y="4419430"/>
            <a:ext cx="285115" cy="1905"/>
          </a:xfrm>
          <a:custGeom>
            <a:avLst/>
            <a:gdLst/>
            <a:ahLst/>
            <a:cxnLst/>
            <a:rect l="l" t="t" r="r" b="b"/>
            <a:pathLst>
              <a:path w="285115" h="1904">
                <a:moveTo>
                  <a:pt x="284592" y="1791"/>
                </a:moveTo>
                <a:lnTo>
                  <a:pt x="0" y="0"/>
                </a:lnTo>
              </a:path>
            </a:pathLst>
          </a:custGeom>
          <a:ln w="942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9047305" y="2044949"/>
            <a:ext cx="839469" cy="764540"/>
          </a:xfrm>
          <a:custGeom>
            <a:avLst/>
            <a:gdLst/>
            <a:ahLst/>
            <a:cxnLst/>
            <a:rect l="l" t="t" r="r" b="b"/>
            <a:pathLst>
              <a:path w="839470" h="764539">
                <a:moveTo>
                  <a:pt x="242684" y="244211"/>
                </a:moveTo>
                <a:lnTo>
                  <a:pt x="0" y="0"/>
                </a:lnTo>
              </a:path>
              <a:path w="839470" h="764539">
                <a:moveTo>
                  <a:pt x="438590" y="442095"/>
                </a:moveTo>
                <a:lnTo>
                  <a:pt x="839325" y="764222"/>
                </a:lnTo>
              </a:path>
            </a:pathLst>
          </a:custGeom>
          <a:ln w="942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275711" y="1650501"/>
            <a:ext cx="2809875" cy="3629660"/>
          </a:xfrm>
          <a:custGeom>
            <a:avLst/>
            <a:gdLst/>
            <a:ahLst/>
            <a:cxnLst/>
            <a:rect l="l" t="t" r="r" b="b"/>
            <a:pathLst>
              <a:path w="2809875" h="3629660">
                <a:moveTo>
                  <a:pt x="2809450" y="0"/>
                </a:moveTo>
                <a:lnTo>
                  <a:pt x="2738199" y="196595"/>
                </a:lnTo>
              </a:path>
              <a:path w="2809875" h="3629660">
                <a:moveTo>
                  <a:pt x="1749744" y="1379058"/>
                </a:moveTo>
                <a:lnTo>
                  <a:pt x="2163831" y="1673087"/>
                </a:lnTo>
              </a:path>
              <a:path w="2809875" h="3629660">
                <a:moveTo>
                  <a:pt x="0" y="3629611"/>
                </a:moveTo>
                <a:lnTo>
                  <a:pt x="237337" y="3629611"/>
                </a:lnTo>
                <a:lnTo>
                  <a:pt x="237337" y="3431739"/>
                </a:lnTo>
                <a:lnTo>
                  <a:pt x="0" y="3431739"/>
                </a:lnTo>
                <a:lnTo>
                  <a:pt x="0" y="3629611"/>
                </a:lnTo>
                <a:close/>
              </a:path>
            </a:pathLst>
          </a:custGeom>
          <a:ln w="942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681913" y="3458015"/>
            <a:ext cx="104139" cy="67310"/>
          </a:xfrm>
          <a:custGeom>
            <a:avLst/>
            <a:gdLst/>
            <a:ahLst/>
            <a:cxnLst/>
            <a:rect l="l" t="t" r="r" b="b"/>
            <a:pathLst>
              <a:path w="104140" h="67310">
                <a:moveTo>
                  <a:pt x="0" y="0"/>
                </a:moveTo>
                <a:lnTo>
                  <a:pt x="103953" y="66820"/>
                </a:lnTo>
              </a:path>
            </a:pathLst>
          </a:custGeom>
          <a:ln w="942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224677" y="3615794"/>
            <a:ext cx="4237355" cy="2019935"/>
          </a:xfrm>
          <a:custGeom>
            <a:avLst/>
            <a:gdLst/>
            <a:ahLst/>
            <a:cxnLst/>
            <a:rect l="l" t="t" r="r" b="b"/>
            <a:pathLst>
              <a:path w="4237355" h="2019935">
                <a:moveTo>
                  <a:pt x="3802585" y="0"/>
                </a:moveTo>
                <a:lnTo>
                  <a:pt x="3932614" y="87312"/>
                </a:lnTo>
              </a:path>
              <a:path w="4237355" h="2019935">
                <a:moveTo>
                  <a:pt x="4127641" y="197789"/>
                </a:moveTo>
                <a:lnTo>
                  <a:pt x="4236966" y="331430"/>
                </a:lnTo>
              </a:path>
              <a:path w="4237355" h="2019935">
                <a:moveTo>
                  <a:pt x="0" y="2019509"/>
                </a:moveTo>
                <a:lnTo>
                  <a:pt x="237337" y="2019509"/>
                </a:lnTo>
                <a:lnTo>
                  <a:pt x="237337" y="1821638"/>
                </a:lnTo>
                <a:lnTo>
                  <a:pt x="0" y="1821638"/>
                </a:lnTo>
                <a:lnTo>
                  <a:pt x="0" y="2019509"/>
                </a:lnTo>
                <a:close/>
              </a:path>
            </a:pathLst>
          </a:custGeom>
          <a:ln w="942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566319" y="5437432"/>
            <a:ext cx="237490" cy="198120"/>
          </a:xfrm>
          <a:custGeom>
            <a:avLst/>
            <a:gdLst/>
            <a:ahLst/>
            <a:cxnLst/>
            <a:rect l="l" t="t" r="r" b="b"/>
            <a:pathLst>
              <a:path w="237489" h="198120">
                <a:moveTo>
                  <a:pt x="0" y="197871"/>
                </a:moveTo>
                <a:lnTo>
                  <a:pt x="237337" y="197871"/>
                </a:lnTo>
                <a:lnTo>
                  <a:pt x="237337" y="0"/>
                </a:lnTo>
                <a:lnTo>
                  <a:pt x="0" y="0"/>
                </a:lnTo>
                <a:lnTo>
                  <a:pt x="0" y="197871"/>
                </a:lnTo>
                <a:close/>
              </a:path>
            </a:pathLst>
          </a:custGeom>
          <a:ln w="942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362465" y="4516216"/>
            <a:ext cx="728980" cy="921385"/>
          </a:xfrm>
          <a:custGeom>
            <a:avLst/>
            <a:gdLst/>
            <a:ahLst/>
            <a:cxnLst/>
            <a:rect l="l" t="t" r="r" b="b"/>
            <a:pathLst>
              <a:path w="728979" h="921385">
                <a:moveTo>
                  <a:pt x="0" y="921235"/>
                </a:moveTo>
                <a:lnTo>
                  <a:pt x="365455" y="526033"/>
                </a:lnTo>
              </a:path>
              <a:path w="728979" h="921385">
                <a:moveTo>
                  <a:pt x="491274" y="197871"/>
                </a:moveTo>
                <a:lnTo>
                  <a:pt x="728611" y="197871"/>
                </a:lnTo>
                <a:lnTo>
                  <a:pt x="728611" y="0"/>
                </a:lnTo>
                <a:lnTo>
                  <a:pt x="491274" y="0"/>
                </a:lnTo>
                <a:lnTo>
                  <a:pt x="491274" y="197871"/>
                </a:lnTo>
                <a:close/>
              </a:path>
            </a:pathLst>
          </a:custGeom>
          <a:ln w="942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428516" y="4303623"/>
            <a:ext cx="237490" cy="198120"/>
          </a:xfrm>
          <a:custGeom>
            <a:avLst/>
            <a:gdLst/>
            <a:ahLst/>
            <a:cxnLst/>
            <a:rect l="l" t="t" r="r" b="b"/>
            <a:pathLst>
              <a:path w="237490" h="198120">
                <a:moveTo>
                  <a:pt x="0" y="197871"/>
                </a:moveTo>
                <a:lnTo>
                  <a:pt x="237337" y="197871"/>
                </a:lnTo>
                <a:lnTo>
                  <a:pt x="237337" y="0"/>
                </a:lnTo>
                <a:lnTo>
                  <a:pt x="0" y="0"/>
                </a:lnTo>
                <a:lnTo>
                  <a:pt x="0" y="197871"/>
                </a:lnTo>
                <a:close/>
              </a:path>
            </a:pathLst>
          </a:custGeom>
          <a:ln w="942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804511" y="4448755"/>
            <a:ext cx="624205" cy="395605"/>
          </a:xfrm>
          <a:custGeom>
            <a:avLst/>
            <a:gdLst/>
            <a:ahLst/>
            <a:cxnLst/>
            <a:rect l="l" t="t" r="r" b="b"/>
            <a:pathLst>
              <a:path w="624204" h="395604">
                <a:moveTo>
                  <a:pt x="286571" y="128863"/>
                </a:moveTo>
                <a:lnTo>
                  <a:pt x="624004" y="0"/>
                </a:lnTo>
              </a:path>
              <a:path w="624204" h="395604">
                <a:moveTo>
                  <a:pt x="0" y="395610"/>
                </a:moveTo>
                <a:lnTo>
                  <a:pt x="124656" y="265332"/>
                </a:lnTo>
              </a:path>
            </a:pathLst>
          </a:custGeom>
          <a:ln w="942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854958" y="4823810"/>
            <a:ext cx="824865" cy="638810"/>
          </a:xfrm>
          <a:custGeom>
            <a:avLst/>
            <a:gdLst/>
            <a:ahLst/>
            <a:cxnLst/>
            <a:rect l="l" t="t" r="r" b="b"/>
            <a:pathLst>
              <a:path w="824864" h="638810">
                <a:moveTo>
                  <a:pt x="288352" y="638471"/>
                </a:moveTo>
                <a:lnTo>
                  <a:pt x="824833" y="156899"/>
                </a:lnTo>
              </a:path>
              <a:path w="824864" h="638810">
                <a:moveTo>
                  <a:pt x="52130" y="306506"/>
                </a:moveTo>
                <a:lnTo>
                  <a:pt x="362524" y="0"/>
                </a:lnTo>
              </a:path>
              <a:path w="824864" h="638810">
                <a:moveTo>
                  <a:pt x="0" y="504358"/>
                </a:moveTo>
                <a:lnTo>
                  <a:pt x="51012" y="567470"/>
                </a:lnTo>
              </a:path>
            </a:pathLst>
          </a:custGeom>
          <a:ln w="942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9" name="object 249"/>
          <p:cNvGrpSpPr/>
          <p:nvPr/>
        </p:nvGrpSpPr>
        <p:grpSpPr>
          <a:xfrm>
            <a:off x="4657992" y="1273485"/>
            <a:ext cx="7367270" cy="4679950"/>
            <a:chOff x="4657992" y="1273485"/>
            <a:chExt cx="7367270" cy="4679950"/>
          </a:xfrm>
        </p:grpSpPr>
        <p:sp>
          <p:nvSpPr>
            <p:cNvPr id="250" name="object 250"/>
            <p:cNvSpPr/>
            <p:nvPr/>
          </p:nvSpPr>
          <p:spPr>
            <a:xfrm>
              <a:off x="4962688" y="2938852"/>
              <a:ext cx="379730" cy="151130"/>
            </a:xfrm>
            <a:custGeom>
              <a:avLst/>
              <a:gdLst/>
              <a:ahLst/>
              <a:cxnLst/>
              <a:rect l="l" t="t" r="r" b="b"/>
              <a:pathLst>
                <a:path w="379729" h="151130">
                  <a:moveTo>
                    <a:pt x="376215" y="0"/>
                  </a:moveTo>
                  <a:lnTo>
                    <a:pt x="0" y="141906"/>
                  </a:lnTo>
                  <a:lnTo>
                    <a:pt x="3323" y="150738"/>
                  </a:lnTo>
                  <a:lnTo>
                    <a:pt x="379514" y="8831"/>
                  </a:lnTo>
                  <a:lnTo>
                    <a:pt x="3762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950948" y="1650501"/>
              <a:ext cx="3618229" cy="3892550"/>
            </a:xfrm>
            <a:custGeom>
              <a:avLst/>
              <a:gdLst/>
              <a:ahLst/>
              <a:cxnLst/>
              <a:rect l="l" t="t" r="r" b="b"/>
              <a:pathLst>
                <a:path w="3618229" h="3892550">
                  <a:moveTo>
                    <a:pt x="0" y="1630876"/>
                  </a:moveTo>
                  <a:lnTo>
                    <a:pt x="78796" y="1735821"/>
                  </a:lnTo>
                </a:path>
                <a:path w="3618229" h="3892550">
                  <a:moveTo>
                    <a:pt x="852715" y="3892084"/>
                  </a:moveTo>
                  <a:lnTo>
                    <a:pt x="956982" y="3892084"/>
                  </a:lnTo>
                </a:path>
                <a:path w="3618229" h="3892550">
                  <a:moveTo>
                    <a:pt x="1194326" y="3892084"/>
                  </a:moveTo>
                  <a:lnTo>
                    <a:pt x="1298625" y="3892084"/>
                  </a:lnTo>
                </a:path>
                <a:path w="3618229" h="3892550">
                  <a:moveTo>
                    <a:pt x="3555384" y="0"/>
                  </a:moveTo>
                  <a:lnTo>
                    <a:pt x="3617712" y="361540"/>
                  </a:lnTo>
                </a:path>
                <a:path w="3618229" h="3892550">
                  <a:moveTo>
                    <a:pt x="511072" y="3888501"/>
                  </a:moveTo>
                  <a:lnTo>
                    <a:pt x="615371" y="3887998"/>
                  </a:lnTo>
                </a:path>
              </a:pathLst>
            </a:custGeom>
            <a:ln w="942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659262" y="1274755"/>
              <a:ext cx="7364730" cy="4677410"/>
            </a:xfrm>
            <a:custGeom>
              <a:avLst/>
              <a:gdLst/>
              <a:ahLst/>
              <a:cxnLst/>
              <a:rect l="l" t="t" r="r" b="b"/>
              <a:pathLst>
                <a:path w="7364730" h="4677410">
                  <a:moveTo>
                    <a:pt x="0" y="4677396"/>
                  </a:moveTo>
                  <a:lnTo>
                    <a:pt x="7364560" y="4677396"/>
                  </a:lnTo>
                  <a:lnTo>
                    <a:pt x="7364560" y="0"/>
                  </a:lnTo>
                  <a:lnTo>
                    <a:pt x="0" y="0"/>
                  </a:lnTo>
                  <a:lnTo>
                    <a:pt x="0" y="4677396"/>
                  </a:lnTo>
                  <a:close/>
                </a:path>
              </a:pathLst>
            </a:custGeom>
            <a:ln w="31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53" name="object 253"/>
          <p:cNvGraphicFramePr>
            <a:graphicFrameLocks noGrp="1"/>
          </p:cNvGraphicFramePr>
          <p:nvPr/>
        </p:nvGraphicFramePr>
        <p:xfrm>
          <a:off x="11737282" y="2739756"/>
          <a:ext cx="252095" cy="154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787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50" spc="-5" dirty="0">
                          <a:latin typeface="Calibri"/>
                          <a:cs typeface="Calibri"/>
                        </a:rPr>
                        <a:t>Vásárosnamény</a:t>
                      </a:r>
                      <a:endParaRPr sz="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87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50" spc="-5" dirty="0">
                          <a:latin typeface="Calibri"/>
                          <a:cs typeface="Calibri"/>
                        </a:rPr>
                        <a:t>Mátészalka</a:t>
                      </a:r>
                      <a:endParaRPr sz="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87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50" spc="-5" dirty="0">
                          <a:latin typeface="Calibri"/>
                          <a:cs typeface="Calibri"/>
                        </a:rPr>
                        <a:t>Nyírbátor</a:t>
                      </a:r>
                      <a:endParaRPr sz="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5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87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50" spc="-5" dirty="0">
                          <a:latin typeface="Calibri"/>
                          <a:cs typeface="Calibri"/>
                        </a:rPr>
                        <a:t>Nyíradony</a:t>
                      </a:r>
                      <a:endParaRPr sz="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4" name="object 254"/>
          <p:cNvSpPr txBox="1"/>
          <p:nvPr/>
        </p:nvSpPr>
        <p:spPr>
          <a:xfrm>
            <a:off x="11338605" y="4320658"/>
            <a:ext cx="237490" cy="198120"/>
          </a:xfrm>
          <a:prstGeom prst="rect">
            <a:avLst/>
          </a:prstGeom>
          <a:ln w="9427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20320">
              <a:lnSpc>
                <a:spcPct val="100000"/>
              </a:lnSpc>
              <a:spcBef>
                <a:spcPts val="155"/>
              </a:spcBef>
            </a:pPr>
            <a:r>
              <a:rPr sz="250" spc="-10" dirty="0">
                <a:latin typeface="Calibri"/>
                <a:cs typeface="Calibri"/>
              </a:rPr>
              <a:t>D</a:t>
            </a:r>
            <a:r>
              <a:rPr sz="250" dirty="0">
                <a:latin typeface="Calibri"/>
                <a:cs typeface="Calibri"/>
              </a:rPr>
              <a:t>e</a:t>
            </a:r>
            <a:r>
              <a:rPr sz="250" spc="-5" dirty="0">
                <a:latin typeface="Calibri"/>
                <a:cs typeface="Calibri"/>
              </a:rPr>
              <a:t>b</a:t>
            </a:r>
            <a:r>
              <a:rPr sz="250" spc="-20" dirty="0">
                <a:latin typeface="Calibri"/>
                <a:cs typeface="Calibri"/>
              </a:rPr>
              <a:t>r</a:t>
            </a:r>
            <a:r>
              <a:rPr sz="250" dirty="0">
                <a:latin typeface="Calibri"/>
                <a:cs typeface="Calibri"/>
              </a:rPr>
              <a:t>ec</a:t>
            </a:r>
            <a:r>
              <a:rPr sz="250" spc="-15" dirty="0">
                <a:latin typeface="Calibri"/>
                <a:cs typeface="Calibri"/>
              </a:rPr>
              <a:t>e</a:t>
            </a:r>
            <a:r>
              <a:rPr sz="250" spc="-5" dirty="0">
                <a:latin typeface="Calibri"/>
                <a:cs typeface="Calibri"/>
              </a:rPr>
              <a:t>n</a:t>
            </a:r>
            <a:r>
              <a:rPr sz="250" dirty="0">
                <a:latin typeface="Calibri"/>
                <a:cs typeface="Calibri"/>
              </a:rPr>
              <a:t> </a:t>
            </a:r>
            <a:r>
              <a:rPr sz="250" spc="5" dirty="0">
                <a:latin typeface="Calibri"/>
                <a:cs typeface="Calibri"/>
              </a:rPr>
              <a:t>M</a:t>
            </a:r>
            <a:r>
              <a:rPr sz="250" spc="-10" dirty="0">
                <a:latin typeface="Calibri"/>
                <a:cs typeface="Calibri"/>
              </a:rPr>
              <a:t>RFK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9263255" y="2289173"/>
            <a:ext cx="237490" cy="198120"/>
          </a:xfrm>
          <a:prstGeom prst="rect">
            <a:avLst/>
          </a:prstGeom>
          <a:ln w="9427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54610">
              <a:lnSpc>
                <a:spcPct val="100000"/>
              </a:lnSpc>
              <a:spcBef>
                <a:spcPts val="145"/>
              </a:spcBef>
            </a:pPr>
            <a:r>
              <a:rPr sz="250" spc="-5" dirty="0">
                <a:latin typeface="Calibri"/>
                <a:cs typeface="Calibri"/>
              </a:rPr>
              <a:t>Paszto_89</a:t>
            </a:r>
            <a:endParaRPr sz="250">
              <a:latin typeface="Calibri"/>
              <a:cs typeface="Calibri"/>
            </a:endParaRPr>
          </a:p>
        </p:txBody>
      </p:sp>
      <p:graphicFrame>
        <p:nvGraphicFramePr>
          <p:cNvPr id="256" name="object 256"/>
          <p:cNvGraphicFramePr>
            <a:graphicFrameLocks noGrp="1"/>
          </p:cNvGraphicFramePr>
          <p:nvPr/>
        </p:nvGraphicFramePr>
        <p:xfrm>
          <a:off x="8397853" y="1447916"/>
          <a:ext cx="815975" cy="207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46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 marL="2032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00" spc="-5" dirty="0">
                          <a:latin typeface="Calibri"/>
                          <a:cs typeface="Calibri"/>
                        </a:rPr>
                        <a:t>Balassagyarmat_87</a:t>
                      </a:r>
                      <a:endParaRPr sz="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50" spc="-5" dirty="0">
                          <a:latin typeface="Calibri"/>
                          <a:cs typeface="Calibri"/>
                        </a:rPr>
                        <a:t>Szécsény_88</a:t>
                      </a:r>
                      <a:endParaRPr sz="2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40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7" name="object 257"/>
          <p:cNvSpPr txBox="1"/>
          <p:nvPr/>
        </p:nvSpPr>
        <p:spPr>
          <a:xfrm>
            <a:off x="6289526" y="5149267"/>
            <a:ext cx="210820" cy="62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0" spc="-5" dirty="0">
                <a:latin typeface="Calibri"/>
                <a:cs typeface="Calibri"/>
              </a:rPr>
              <a:t>K</a:t>
            </a:r>
            <a:r>
              <a:rPr sz="250" spc="-10" dirty="0">
                <a:latin typeface="Calibri"/>
                <a:cs typeface="Calibri"/>
              </a:rPr>
              <a:t>a</a:t>
            </a:r>
            <a:r>
              <a:rPr sz="250" spc="-5" dirty="0">
                <a:latin typeface="Calibri"/>
                <a:cs typeface="Calibri"/>
              </a:rPr>
              <a:t>po</a:t>
            </a:r>
            <a:r>
              <a:rPr sz="250" spc="10" dirty="0">
                <a:latin typeface="Calibri"/>
                <a:cs typeface="Calibri"/>
              </a:rPr>
              <a:t>s</a:t>
            </a:r>
            <a:r>
              <a:rPr sz="250" spc="-5" dirty="0">
                <a:latin typeface="Calibri"/>
                <a:cs typeface="Calibri"/>
              </a:rPr>
              <a:t>v</a:t>
            </a:r>
            <a:r>
              <a:rPr sz="250" spc="-10" dirty="0">
                <a:latin typeface="Calibri"/>
                <a:cs typeface="Calibri"/>
              </a:rPr>
              <a:t>á</a:t>
            </a:r>
            <a:r>
              <a:rPr sz="250" spc="-5" dirty="0">
                <a:latin typeface="Calibri"/>
                <a:cs typeface="Calibri"/>
              </a:rPr>
              <a:t>r</a:t>
            </a:r>
            <a:r>
              <a:rPr sz="250" spc="5" dirty="0">
                <a:latin typeface="Calibri"/>
                <a:cs typeface="Calibri"/>
              </a:rPr>
              <a:t> </a:t>
            </a:r>
            <a:r>
              <a:rPr sz="250" spc="-15" dirty="0">
                <a:latin typeface="Calibri"/>
                <a:cs typeface="Calibri"/>
              </a:rPr>
              <a:t>M</a:t>
            </a:r>
            <a:r>
              <a:rPr sz="250" spc="-5" dirty="0">
                <a:latin typeface="Calibri"/>
                <a:cs typeface="Calibri"/>
              </a:rPr>
              <a:t>ÁK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258" name="object 258"/>
          <p:cNvSpPr txBox="1"/>
          <p:nvPr/>
        </p:nvSpPr>
        <p:spPr>
          <a:xfrm>
            <a:off x="8447082" y="3259358"/>
            <a:ext cx="237490" cy="198120"/>
          </a:xfrm>
          <a:prstGeom prst="rect">
            <a:avLst/>
          </a:prstGeom>
          <a:ln w="9427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52069">
              <a:lnSpc>
                <a:spcPct val="100000"/>
              </a:lnSpc>
              <a:spcBef>
                <a:spcPts val="150"/>
              </a:spcBef>
            </a:pPr>
            <a:r>
              <a:rPr sz="250" spc="-5" dirty="0">
                <a:latin typeface="Calibri"/>
                <a:cs typeface="Calibri"/>
              </a:rPr>
              <a:t>Monor_90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8788379" y="3437535"/>
            <a:ext cx="237490" cy="198120"/>
          </a:xfrm>
          <a:prstGeom prst="rect">
            <a:avLst/>
          </a:prstGeom>
          <a:ln w="9427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52705">
              <a:lnSpc>
                <a:spcPct val="100000"/>
              </a:lnSpc>
              <a:spcBef>
                <a:spcPts val="150"/>
              </a:spcBef>
            </a:pPr>
            <a:r>
              <a:rPr sz="250" spc="-5" dirty="0">
                <a:latin typeface="Calibri"/>
                <a:cs typeface="Calibri"/>
              </a:rPr>
              <a:t>Cegled_91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9159521" y="3615712"/>
            <a:ext cx="237490" cy="198120"/>
          </a:xfrm>
          <a:prstGeom prst="rect">
            <a:avLst/>
          </a:prstGeom>
          <a:ln w="9427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36195">
              <a:lnSpc>
                <a:spcPct val="100000"/>
              </a:lnSpc>
              <a:spcBef>
                <a:spcPts val="150"/>
              </a:spcBef>
            </a:pPr>
            <a:r>
              <a:rPr sz="250" spc="-10" dirty="0">
                <a:latin typeface="Calibri"/>
                <a:cs typeface="Calibri"/>
              </a:rPr>
              <a:t>Sz</a:t>
            </a:r>
            <a:r>
              <a:rPr sz="250" spc="-5" dirty="0">
                <a:latin typeface="Calibri"/>
                <a:cs typeface="Calibri"/>
              </a:rPr>
              <a:t>oln</a:t>
            </a:r>
            <a:r>
              <a:rPr sz="250" spc="15" dirty="0">
                <a:latin typeface="Calibri"/>
                <a:cs typeface="Calibri"/>
              </a:rPr>
              <a:t>o</a:t>
            </a:r>
            <a:r>
              <a:rPr sz="250" spc="-5" dirty="0">
                <a:latin typeface="Calibri"/>
                <a:cs typeface="Calibri"/>
              </a:rPr>
              <a:t>k </a:t>
            </a:r>
            <a:r>
              <a:rPr sz="250" spc="-15" dirty="0">
                <a:latin typeface="Calibri"/>
                <a:cs typeface="Calibri"/>
              </a:rPr>
              <a:t>M</a:t>
            </a:r>
            <a:r>
              <a:rPr sz="250" dirty="0">
                <a:latin typeface="Calibri"/>
                <a:cs typeface="Calibri"/>
              </a:rPr>
              <a:t>Á</a:t>
            </a:r>
            <a:r>
              <a:rPr sz="250" spc="-5" dirty="0">
                <a:latin typeface="Calibri"/>
                <a:cs typeface="Calibri"/>
              </a:rPr>
              <a:t>K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5224677" y="5437432"/>
            <a:ext cx="237490" cy="198120"/>
          </a:xfrm>
          <a:prstGeom prst="rect">
            <a:avLst/>
          </a:prstGeom>
          <a:ln w="9427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60325">
              <a:lnSpc>
                <a:spcPct val="100000"/>
              </a:lnSpc>
              <a:spcBef>
                <a:spcPts val="160"/>
              </a:spcBef>
            </a:pPr>
            <a:r>
              <a:rPr sz="250" spc="-5" dirty="0">
                <a:latin typeface="Calibri"/>
                <a:cs typeface="Calibri"/>
              </a:rPr>
              <a:t>Barcs_81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5566319" y="5437432"/>
            <a:ext cx="237490" cy="198120"/>
          </a:xfrm>
          <a:prstGeom prst="rect">
            <a:avLst/>
          </a:prstGeom>
          <a:ln w="9427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37465">
              <a:lnSpc>
                <a:spcPct val="100000"/>
              </a:lnSpc>
              <a:spcBef>
                <a:spcPts val="160"/>
              </a:spcBef>
            </a:pPr>
            <a:r>
              <a:rPr sz="250" spc="-5" dirty="0">
                <a:latin typeface="Calibri"/>
                <a:cs typeface="Calibri"/>
              </a:rPr>
              <a:t>Szigetvar_82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6249573" y="5437432"/>
            <a:ext cx="237490" cy="198120"/>
          </a:xfrm>
          <a:prstGeom prst="rect">
            <a:avLst/>
          </a:prstGeom>
          <a:ln w="9427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160"/>
              </a:spcBef>
            </a:pPr>
            <a:r>
              <a:rPr sz="250" spc="-5" dirty="0">
                <a:latin typeface="Calibri"/>
                <a:cs typeface="Calibri"/>
              </a:rPr>
              <a:t>P</a:t>
            </a:r>
            <a:r>
              <a:rPr sz="250" dirty="0">
                <a:latin typeface="Calibri"/>
                <a:cs typeface="Calibri"/>
              </a:rPr>
              <a:t>é</a:t>
            </a:r>
            <a:r>
              <a:rPr sz="250" spc="-15" dirty="0">
                <a:latin typeface="Calibri"/>
                <a:cs typeface="Calibri"/>
              </a:rPr>
              <a:t>c</a:t>
            </a:r>
            <a:r>
              <a:rPr sz="250" spc="-5" dirty="0">
                <a:latin typeface="Calibri"/>
                <a:cs typeface="Calibri"/>
              </a:rPr>
              <a:t>s </a:t>
            </a:r>
            <a:r>
              <a:rPr sz="250" spc="5" dirty="0">
                <a:latin typeface="Calibri"/>
                <a:cs typeface="Calibri"/>
              </a:rPr>
              <a:t>M</a:t>
            </a:r>
            <a:r>
              <a:rPr sz="250" spc="-10" dirty="0">
                <a:latin typeface="Calibri"/>
                <a:cs typeface="Calibri"/>
              </a:rPr>
              <a:t>RF</a:t>
            </a:r>
            <a:r>
              <a:rPr sz="250" dirty="0">
                <a:latin typeface="Calibri"/>
                <a:cs typeface="Calibri"/>
              </a:rPr>
              <a:t>K</a:t>
            </a:r>
            <a:r>
              <a:rPr sz="250" spc="-5" dirty="0">
                <a:latin typeface="Calibri"/>
                <a:cs typeface="Calibri"/>
              </a:rPr>
              <a:t>_</a:t>
            </a:r>
            <a:r>
              <a:rPr sz="250" dirty="0">
                <a:latin typeface="Calibri"/>
                <a:cs typeface="Calibri"/>
              </a:rPr>
              <a:t>84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5888979" y="4582896"/>
            <a:ext cx="168910" cy="62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0" spc="-5" dirty="0">
                <a:latin typeface="Calibri"/>
                <a:cs typeface="Calibri"/>
              </a:rPr>
              <a:t>Fonyod_85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265" name="object 265"/>
          <p:cNvSpPr txBox="1"/>
          <p:nvPr/>
        </p:nvSpPr>
        <p:spPr>
          <a:xfrm>
            <a:off x="6495768" y="4370177"/>
            <a:ext cx="102870" cy="62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0" spc="-10" dirty="0">
                <a:latin typeface="Calibri"/>
                <a:cs typeface="Calibri"/>
              </a:rPr>
              <a:t>S</a:t>
            </a:r>
            <a:r>
              <a:rPr sz="250" spc="-5" dirty="0">
                <a:latin typeface="Calibri"/>
                <a:cs typeface="Calibri"/>
              </a:rPr>
              <a:t>iófok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4734992" y="5130298"/>
            <a:ext cx="237490" cy="198120"/>
          </a:xfrm>
          <a:prstGeom prst="rect">
            <a:avLst/>
          </a:prstGeom>
          <a:ln w="9427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sz="250" spc="-5" dirty="0">
                <a:latin typeface="Calibri"/>
                <a:cs typeface="Calibri"/>
              </a:rPr>
              <a:t>Lenti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4905970" y="5374415"/>
            <a:ext cx="237490" cy="198120"/>
          </a:xfrm>
          <a:prstGeom prst="rect">
            <a:avLst/>
          </a:prstGeom>
          <a:ln w="9427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67945">
              <a:lnSpc>
                <a:spcPct val="100000"/>
              </a:lnSpc>
              <a:spcBef>
                <a:spcPts val="160"/>
              </a:spcBef>
            </a:pPr>
            <a:r>
              <a:rPr sz="250" spc="-5" dirty="0">
                <a:latin typeface="Calibri"/>
                <a:cs typeface="Calibri"/>
              </a:rPr>
              <a:t>Letenye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4830979" y="3083506"/>
            <a:ext cx="237490" cy="198120"/>
          </a:xfrm>
          <a:prstGeom prst="rect">
            <a:avLst/>
          </a:prstGeom>
          <a:ln w="9427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">
              <a:latin typeface="Times New Roman"/>
              <a:cs typeface="Times New Roman"/>
            </a:endParaRPr>
          </a:p>
          <a:p>
            <a:pPr marL="59690">
              <a:lnSpc>
                <a:spcPct val="100000"/>
              </a:lnSpc>
              <a:spcBef>
                <a:spcPts val="150"/>
              </a:spcBef>
            </a:pPr>
            <a:r>
              <a:rPr sz="250" spc="-5" dirty="0">
                <a:latin typeface="Calibri"/>
                <a:cs typeface="Calibri"/>
              </a:rPr>
              <a:t>Körmend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10700763" y="5001520"/>
            <a:ext cx="1275080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50" spc="-5" dirty="0">
                <a:solidFill>
                  <a:srgbClr val="FF0000"/>
                </a:solidFill>
                <a:latin typeface="Calibri"/>
                <a:cs typeface="Calibri"/>
              </a:rPr>
              <a:t>GINOP</a:t>
            </a:r>
            <a:r>
              <a:rPr sz="45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50" spc="-5" dirty="0">
                <a:solidFill>
                  <a:srgbClr val="FF0000"/>
                </a:solidFill>
                <a:latin typeface="Calibri"/>
                <a:cs typeface="Calibri"/>
              </a:rPr>
              <a:t>keretén</a:t>
            </a:r>
            <a:r>
              <a:rPr sz="4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50" spc="-10" dirty="0">
                <a:solidFill>
                  <a:srgbClr val="FF0000"/>
                </a:solidFill>
                <a:latin typeface="Calibri"/>
                <a:cs typeface="Calibri"/>
              </a:rPr>
              <a:t>belül</a:t>
            </a:r>
            <a:r>
              <a:rPr sz="450" spc="-5" dirty="0">
                <a:solidFill>
                  <a:srgbClr val="FF0000"/>
                </a:solidFill>
                <a:latin typeface="Calibri"/>
                <a:cs typeface="Calibri"/>
              </a:rPr>
              <a:t> bővített</a:t>
            </a:r>
            <a:r>
              <a:rPr sz="450" spc="-10" dirty="0">
                <a:solidFill>
                  <a:srgbClr val="FF0000"/>
                </a:solidFill>
                <a:latin typeface="Calibri"/>
                <a:cs typeface="Calibri"/>
              </a:rPr>
              <a:t> MVM</a:t>
            </a:r>
            <a:r>
              <a:rPr sz="450" spc="-5" dirty="0">
                <a:solidFill>
                  <a:srgbClr val="FF0000"/>
                </a:solidFill>
                <a:latin typeface="Calibri"/>
                <a:cs typeface="Calibri"/>
              </a:rPr>
              <a:t> NET</a:t>
            </a:r>
            <a:r>
              <a:rPr sz="4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50" spc="-5" dirty="0">
                <a:solidFill>
                  <a:srgbClr val="FF0000"/>
                </a:solidFill>
                <a:latin typeface="Calibri"/>
                <a:cs typeface="Calibri"/>
              </a:rPr>
              <a:t>node-ok: 23</a:t>
            </a:r>
            <a:r>
              <a:rPr sz="45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50" dirty="0">
                <a:solidFill>
                  <a:srgbClr val="FF0000"/>
                </a:solidFill>
                <a:latin typeface="Calibri"/>
                <a:cs typeface="Calibri"/>
              </a:rPr>
              <a:t>db</a:t>
            </a:r>
            <a:endParaRPr sz="450">
              <a:latin typeface="Calibri"/>
              <a:cs typeface="Calibri"/>
            </a:endParaRPr>
          </a:p>
          <a:p>
            <a:pPr marR="684530">
              <a:lnSpc>
                <a:spcPct val="111700"/>
              </a:lnSpc>
            </a:pPr>
            <a:r>
              <a:rPr sz="45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450" spc="-20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450" spc="-5" dirty="0">
                <a:solidFill>
                  <a:srgbClr val="FF0000"/>
                </a:solidFill>
                <a:latin typeface="Calibri"/>
                <a:cs typeface="Calibri"/>
              </a:rPr>
              <a:t>M </a:t>
            </a:r>
            <a:r>
              <a:rPr sz="45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450" spc="-2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50" spc="-5" dirty="0">
                <a:solidFill>
                  <a:srgbClr val="FF0000"/>
                </a:solidFill>
                <a:latin typeface="Calibri"/>
                <a:cs typeface="Calibri"/>
              </a:rPr>
              <a:t>T </a:t>
            </a:r>
            <a:r>
              <a:rPr sz="450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450" spc="-2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45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50" spc="-5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45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450" spc="-15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450" spc="-5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450" spc="-10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sz="450" spc="-5" dirty="0">
                <a:solidFill>
                  <a:srgbClr val="FF0000"/>
                </a:solidFill>
                <a:latin typeface="Calibri"/>
                <a:cs typeface="Calibri"/>
              </a:rPr>
              <a:t>9</a:t>
            </a:r>
            <a:r>
              <a:rPr sz="450" dirty="0">
                <a:solidFill>
                  <a:srgbClr val="FF0000"/>
                </a:solidFill>
                <a:latin typeface="Calibri"/>
                <a:cs typeface="Calibri"/>
              </a:rPr>
              <a:t>db  </a:t>
            </a:r>
            <a:r>
              <a:rPr sz="450" spc="-15" dirty="0">
                <a:solidFill>
                  <a:srgbClr val="00AF50"/>
                </a:solidFill>
                <a:latin typeface="Calibri"/>
                <a:cs typeface="Calibri"/>
              </a:rPr>
              <a:t>K</a:t>
            </a:r>
            <a:r>
              <a:rPr sz="450" spc="1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450" spc="-10" dirty="0">
                <a:solidFill>
                  <a:srgbClr val="00AF50"/>
                </a:solidFill>
                <a:latin typeface="Calibri"/>
                <a:cs typeface="Calibri"/>
              </a:rPr>
              <a:t>F</a:t>
            </a:r>
            <a:r>
              <a:rPr sz="450" spc="-15" dirty="0">
                <a:solidFill>
                  <a:srgbClr val="00AF50"/>
                </a:solidFill>
                <a:latin typeface="Calibri"/>
                <a:cs typeface="Calibri"/>
              </a:rPr>
              <a:t>Ü</a:t>
            </a:r>
            <a:r>
              <a:rPr sz="450" spc="-5" dirty="0">
                <a:solidFill>
                  <a:srgbClr val="00AF50"/>
                </a:solidFill>
                <a:latin typeface="Calibri"/>
                <a:cs typeface="Calibri"/>
              </a:rPr>
              <a:t>/</a:t>
            </a:r>
            <a:r>
              <a:rPr sz="450" spc="-15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450" spc="1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450" spc="-5" dirty="0">
                <a:solidFill>
                  <a:srgbClr val="00AF50"/>
                </a:solidFill>
                <a:latin typeface="Calibri"/>
                <a:cs typeface="Calibri"/>
              </a:rPr>
              <a:t>IF</a:t>
            </a:r>
            <a:r>
              <a:rPr sz="450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45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450" spc="-2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450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450" spc="-1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450" spc="-5" dirty="0">
                <a:solidFill>
                  <a:srgbClr val="00AF50"/>
                </a:solidFill>
                <a:latin typeface="Calibri"/>
                <a:cs typeface="Calibri"/>
              </a:rPr>
              <a:t>-</a:t>
            </a:r>
            <a:r>
              <a:rPr sz="45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450" spc="-15" dirty="0">
                <a:solidFill>
                  <a:srgbClr val="00AF50"/>
                </a:solidFill>
                <a:latin typeface="Calibri"/>
                <a:cs typeface="Calibri"/>
              </a:rPr>
              <a:t>k</a:t>
            </a:r>
            <a:r>
              <a:rPr sz="450" spc="-5" dirty="0">
                <a:solidFill>
                  <a:srgbClr val="00AF50"/>
                </a:solidFill>
                <a:latin typeface="Calibri"/>
                <a:cs typeface="Calibri"/>
              </a:rPr>
              <a:t>: </a:t>
            </a:r>
            <a:r>
              <a:rPr sz="450" spc="-10" dirty="0">
                <a:solidFill>
                  <a:srgbClr val="00AF50"/>
                </a:solidFill>
                <a:latin typeface="Calibri"/>
                <a:cs typeface="Calibri"/>
              </a:rPr>
              <a:t>3</a:t>
            </a:r>
            <a:r>
              <a:rPr sz="450" spc="-5" dirty="0">
                <a:solidFill>
                  <a:srgbClr val="00AF50"/>
                </a:solidFill>
                <a:latin typeface="Calibri"/>
                <a:cs typeface="Calibri"/>
              </a:rPr>
              <a:t>4</a:t>
            </a:r>
            <a:r>
              <a:rPr sz="450" dirty="0">
                <a:solidFill>
                  <a:srgbClr val="00AF50"/>
                </a:solidFill>
                <a:latin typeface="Calibri"/>
                <a:cs typeface="Calibri"/>
              </a:rPr>
              <a:t>db</a:t>
            </a:r>
            <a:endParaRPr sz="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r>
              <a:rPr sz="450" spc="-10" dirty="0">
                <a:solidFill>
                  <a:srgbClr val="006FC0"/>
                </a:solidFill>
                <a:latin typeface="Calibri"/>
                <a:cs typeface="Calibri"/>
              </a:rPr>
              <a:t>Közös </a:t>
            </a:r>
            <a:r>
              <a:rPr sz="450" spc="-5" dirty="0">
                <a:solidFill>
                  <a:srgbClr val="006FC0"/>
                </a:solidFill>
                <a:latin typeface="Calibri"/>
                <a:cs typeface="Calibri"/>
              </a:rPr>
              <a:t>KIFÜ-MVMNET</a:t>
            </a:r>
            <a:r>
              <a:rPr sz="45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50" spc="-5" dirty="0">
                <a:solidFill>
                  <a:srgbClr val="006FC0"/>
                </a:solidFill>
                <a:latin typeface="Calibri"/>
                <a:cs typeface="Calibri"/>
              </a:rPr>
              <a:t>node-ok:</a:t>
            </a:r>
            <a:r>
              <a:rPr sz="45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50" spc="-5" dirty="0">
                <a:solidFill>
                  <a:srgbClr val="006FC0"/>
                </a:solidFill>
                <a:latin typeface="Calibri"/>
                <a:cs typeface="Calibri"/>
              </a:rPr>
              <a:t>39db</a:t>
            </a:r>
            <a:endParaRPr sz="450">
              <a:latin typeface="Calibri"/>
              <a:cs typeface="Calibri"/>
            </a:endParaRPr>
          </a:p>
        </p:txBody>
      </p:sp>
      <p:graphicFrame>
        <p:nvGraphicFramePr>
          <p:cNvPr id="270" name="object 270"/>
          <p:cNvGraphicFramePr>
            <a:graphicFrameLocks noGrp="1"/>
          </p:cNvGraphicFramePr>
          <p:nvPr/>
        </p:nvGraphicFramePr>
        <p:xfrm>
          <a:off x="4648200" y="1028700"/>
          <a:ext cx="7372350" cy="228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3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-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800" spc="2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ö</a:t>
                      </a:r>
                      <a:r>
                        <a:rPr sz="800" spc="-1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800" spc="2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ö</a:t>
                      </a:r>
                      <a:r>
                        <a:rPr sz="80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spc="-6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800" spc="-1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FÜ</a:t>
                      </a:r>
                      <a:r>
                        <a:rPr sz="800" spc="1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800" spc="2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spc="1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80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spc="-5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NE</a:t>
                      </a:r>
                      <a:r>
                        <a:rPr sz="80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6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2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1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800" spc="3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spc="2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k:</a:t>
                      </a:r>
                      <a:r>
                        <a:rPr sz="800" spc="-10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39</a:t>
                      </a:r>
                      <a:r>
                        <a:rPr sz="800" spc="-2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2F7CFF"/>
                      </a:solidFill>
                      <a:prstDash val="solid"/>
                    </a:lnL>
                    <a:lnR w="19050">
                      <a:solidFill>
                        <a:srgbClr val="00955E"/>
                      </a:solidFill>
                      <a:prstDash val="solid"/>
                    </a:lnR>
                    <a:lnT w="12700">
                      <a:solidFill>
                        <a:srgbClr val="2F7CFF"/>
                      </a:solidFill>
                      <a:prstDash val="solid"/>
                    </a:lnT>
                    <a:lnB w="12700">
                      <a:solidFill>
                        <a:srgbClr val="2F7C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-5" dirty="0">
                          <a:solidFill>
                            <a:srgbClr val="00955E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800" spc="-10" dirty="0">
                          <a:solidFill>
                            <a:srgbClr val="00955E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dirty="0">
                          <a:solidFill>
                            <a:srgbClr val="00955E"/>
                          </a:solidFill>
                          <a:latin typeface="Arial"/>
                          <a:cs typeface="Arial"/>
                        </a:rPr>
                        <a:t>FÜ</a:t>
                      </a:r>
                      <a:r>
                        <a:rPr sz="800" spc="10" dirty="0">
                          <a:solidFill>
                            <a:srgbClr val="0095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00955E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800" spc="25" dirty="0">
                          <a:solidFill>
                            <a:srgbClr val="0095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00955E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10" dirty="0">
                          <a:solidFill>
                            <a:srgbClr val="00955E"/>
                          </a:solidFill>
                          <a:latin typeface="Arial"/>
                          <a:cs typeface="Arial"/>
                        </a:rPr>
                        <a:t>II</a:t>
                      </a:r>
                      <a:r>
                        <a:rPr sz="800" dirty="0">
                          <a:solidFill>
                            <a:srgbClr val="00955E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800" spc="30" dirty="0">
                          <a:solidFill>
                            <a:srgbClr val="0095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00955E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20" dirty="0">
                          <a:solidFill>
                            <a:srgbClr val="00955E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10" dirty="0">
                          <a:solidFill>
                            <a:srgbClr val="00955E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800" spc="30" dirty="0">
                          <a:solidFill>
                            <a:srgbClr val="00955E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spc="20" dirty="0">
                          <a:solidFill>
                            <a:srgbClr val="00955E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dirty="0">
                          <a:solidFill>
                            <a:srgbClr val="00955E"/>
                          </a:solidFill>
                          <a:latin typeface="Arial"/>
                          <a:cs typeface="Arial"/>
                        </a:rPr>
                        <a:t>k:</a:t>
                      </a:r>
                      <a:r>
                        <a:rPr sz="800" spc="-100" dirty="0">
                          <a:solidFill>
                            <a:srgbClr val="0095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00955E"/>
                          </a:solidFill>
                          <a:latin typeface="Arial"/>
                          <a:cs typeface="Arial"/>
                        </a:rPr>
                        <a:t>34</a:t>
                      </a:r>
                      <a:r>
                        <a:rPr sz="800" spc="30" dirty="0">
                          <a:solidFill>
                            <a:srgbClr val="0095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00955E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dirty="0">
                          <a:solidFill>
                            <a:srgbClr val="00955E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955E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955E"/>
                      </a:solidFill>
                      <a:prstDash val="solid"/>
                    </a:lnT>
                    <a:lnB w="12700">
                      <a:solidFill>
                        <a:srgbClr val="00955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spc="-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NE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6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800" spc="3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spc="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k:</a:t>
                      </a:r>
                      <a:r>
                        <a:rPr sz="800" spc="-1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49</a:t>
                      </a:r>
                      <a:r>
                        <a:rPr sz="800" spc="3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800" spc="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 ke</a:t>
                      </a:r>
                      <a:r>
                        <a:rPr sz="800" spc="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é</a:t>
                      </a:r>
                      <a:r>
                        <a:rPr sz="800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800" spc="-7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új</a:t>
                      </a:r>
                      <a:r>
                        <a:rPr sz="800" spc="3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spc="-5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NE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6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spc="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3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spc="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k:</a:t>
                      </a:r>
                      <a:r>
                        <a:rPr sz="800" spc="-1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23</a:t>
                      </a:r>
                      <a:r>
                        <a:rPr sz="800" spc="-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1" name="object 271"/>
          <p:cNvSpPr/>
          <p:nvPr/>
        </p:nvSpPr>
        <p:spPr>
          <a:xfrm>
            <a:off x="10598150" y="4965700"/>
            <a:ext cx="1409700" cy="444500"/>
          </a:xfrm>
          <a:custGeom>
            <a:avLst/>
            <a:gdLst/>
            <a:ahLst/>
            <a:cxnLst/>
            <a:rect l="l" t="t" r="r" b="b"/>
            <a:pathLst>
              <a:path w="1409700" h="444500">
                <a:moveTo>
                  <a:pt x="1409700" y="0"/>
                </a:moveTo>
                <a:lnTo>
                  <a:pt x="0" y="0"/>
                </a:lnTo>
                <a:lnTo>
                  <a:pt x="0" y="444500"/>
                </a:lnTo>
                <a:lnTo>
                  <a:pt x="1409700" y="444500"/>
                </a:lnTo>
                <a:lnTo>
                  <a:pt x="1409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  <p:sp>
        <p:nvSpPr>
          <p:cNvPr id="273" name="object 27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2021.</a:t>
            </a:r>
            <a:r>
              <a:rPr spc="-40" dirty="0"/>
              <a:t> </a:t>
            </a:r>
            <a:r>
              <a:rPr spc="-10" dirty="0"/>
              <a:t>04.</a:t>
            </a:r>
            <a:r>
              <a:rPr spc="-40" dirty="0"/>
              <a:t> </a:t>
            </a:r>
            <a:r>
              <a:rPr spc="-10" dirty="0"/>
              <a:t>19.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672" y="404812"/>
            <a:ext cx="9685020" cy="54641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066800" y="2025650"/>
            <a:ext cx="10629900" cy="3263900"/>
            <a:chOff x="1066800" y="2025650"/>
            <a:chExt cx="10629900" cy="32639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81850" y="3270250"/>
              <a:ext cx="4514850" cy="20002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14550" y="3270250"/>
              <a:ext cx="4470400" cy="20002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93850" y="2273300"/>
              <a:ext cx="546100" cy="304800"/>
            </a:xfrm>
            <a:custGeom>
              <a:avLst/>
              <a:gdLst/>
              <a:ahLst/>
              <a:cxnLst/>
              <a:rect l="l" t="t" r="r" b="b"/>
              <a:pathLst>
                <a:path w="546100" h="304800">
                  <a:moveTo>
                    <a:pt x="546100" y="0"/>
                  </a:moveTo>
                  <a:lnTo>
                    <a:pt x="0" y="0"/>
                  </a:lnTo>
                  <a:lnTo>
                    <a:pt x="546100" y="304800"/>
                  </a:lnTo>
                  <a:lnTo>
                    <a:pt x="546100" y="0"/>
                  </a:lnTo>
                  <a:close/>
                </a:path>
              </a:pathLst>
            </a:custGeom>
            <a:solidFill>
              <a:srgbClr val="815D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5375" y="2054225"/>
              <a:ext cx="4648200" cy="3206750"/>
            </a:xfrm>
            <a:custGeom>
              <a:avLst/>
              <a:gdLst/>
              <a:ahLst/>
              <a:cxnLst/>
              <a:rect l="l" t="t" r="r" b="b"/>
              <a:pathLst>
                <a:path w="4648200" h="3206750">
                  <a:moveTo>
                    <a:pt x="4648200" y="0"/>
                  </a:moveTo>
                  <a:lnTo>
                    <a:pt x="0" y="0"/>
                  </a:lnTo>
                  <a:lnTo>
                    <a:pt x="0" y="3206750"/>
                  </a:lnTo>
                  <a:lnTo>
                    <a:pt x="4648200" y="3206750"/>
                  </a:lnTo>
                  <a:lnTo>
                    <a:pt x="4648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95375" y="2054225"/>
              <a:ext cx="4648200" cy="3206750"/>
            </a:xfrm>
            <a:custGeom>
              <a:avLst/>
              <a:gdLst/>
              <a:ahLst/>
              <a:cxnLst/>
              <a:rect l="l" t="t" r="r" b="b"/>
              <a:pathLst>
                <a:path w="4648200" h="3206750">
                  <a:moveTo>
                    <a:pt x="0" y="3206750"/>
                  </a:moveTo>
                  <a:lnTo>
                    <a:pt x="4648200" y="3206750"/>
                  </a:lnTo>
                  <a:lnTo>
                    <a:pt x="4648200" y="0"/>
                  </a:lnTo>
                  <a:lnTo>
                    <a:pt x="0" y="0"/>
                  </a:lnTo>
                  <a:lnTo>
                    <a:pt x="0" y="3206750"/>
                  </a:lnTo>
                  <a:close/>
                </a:path>
              </a:pathLst>
            </a:custGeom>
            <a:ln w="571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262761" y="2456116"/>
            <a:ext cx="4244340" cy="226314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19"/>
              </a:spcBef>
              <a:buChar char="•"/>
              <a:tabLst>
                <a:tab pos="297815" algn="l"/>
                <a:tab pos="298450" algn="l"/>
              </a:tabLst>
            </a:pPr>
            <a:r>
              <a:rPr sz="1400" spc="-35" dirty="0">
                <a:solidFill>
                  <a:srgbClr val="333E47"/>
                </a:solidFill>
                <a:latin typeface="Arial"/>
                <a:cs typeface="Arial"/>
              </a:rPr>
              <a:t>Seamless</a:t>
            </a:r>
            <a:r>
              <a:rPr sz="1400" spc="-14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333E47"/>
                </a:solidFill>
                <a:latin typeface="Arial"/>
                <a:cs typeface="Arial"/>
              </a:rPr>
              <a:t>MPLS</a:t>
            </a:r>
            <a:r>
              <a:rPr sz="1400" spc="2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333E47"/>
                </a:solidFill>
                <a:latin typeface="Arial"/>
                <a:cs typeface="Arial"/>
              </a:rPr>
              <a:t>architektúra</a:t>
            </a:r>
            <a:r>
              <a:rPr sz="1400" spc="-8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33E47"/>
                </a:solidFill>
                <a:latin typeface="Arial"/>
                <a:cs typeface="Arial"/>
              </a:rPr>
              <a:t>-</a:t>
            </a:r>
            <a:r>
              <a:rPr sz="1400" spc="-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333E47"/>
                </a:solidFill>
                <a:latin typeface="Arial"/>
                <a:cs typeface="Arial"/>
              </a:rPr>
              <a:t>szolgáltatói</a:t>
            </a:r>
            <a:r>
              <a:rPr sz="1400" spc="-12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333E47"/>
                </a:solidFill>
                <a:latin typeface="Arial"/>
                <a:cs typeface="Arial"/>
              </a:rPr>
              <a:t>overlay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825"/>
              </a:spcBef>
              <a:buChar char="•"/>
              <a:tabLst>
                <a:tab pos="297815" algn="l"/>
                <a:tab pos="298450" algn="l"/>
              </a:tabLst>
            </a:pPr>
            <a:r>
              <a:rPr sz="1400" spc="25" dirty="0">
                <a:solidFill>
                  <a:srgbClr val="333E47"/>
                </a:solidFill>
                <a:latin typeface="Arial"/>
                <a:cs typeface="Arial"/>
              </a:rPr>
              <a:t>Multicast</a:t>
            </a:r>
            <a:r>
              <a:rPr sz="1400" spc="-9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333E47"/>
                </a:solidFill>
                <a:latin typeface="Arial"/>
                <a:cs typeface="Arial"/>
              </a:rPr>
              <a:t>VPN</a:t>
            </a:r>
            <a:r>
              <a:rPr sz="1400" spc="-4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333E47"/>
                </a:solidFill>
                <a:latin typeface="Arial"/>
                <a:cs typeface="Arial"/>
              </a:rPr>
              <a:t>támogatás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869"/>
              </a:spcBef>
              <a:buChar char="•"/>
              <a:tabLst>
                <a:tab pos="297815" algn="l"/>
                <a:tab pos="298450" algn="l"/>
              </a:tabLst>
            </a:pPr>
            <a:r>
              <a:rPr sz="1400" spc="-40" dirty="0">
                <a:solidFill>
                  <a:srgbClr val="333E47"/>
                </a:solidFill>
                <a:latin typeface="Arial"/>
                <a:cs typeface="Arial"/>
              </a:rPr>
              <a:t>I</a:t>
            </a:r>
            <a:r>
              <a:rPr sz="1400" spc="-90" dirty="0">
                <a:solidFill>
                  <a:srgbClr val="333E47"/>
                </a:solidFill>
                <a:latin typeface="Arial"/>
                <a:cs typeface="Arial"/>
              </a:rPr>
              <a:t>P</a:t>
            </a:r>
            <a:r>
              <a:rPr sz="1400" spc="-5" dirty="0">
                <a:solidFill>
                  <a:srgbClr val="333E47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333E47"/>
                </a:solidFill>
                <a:latin typeface="Arial"/>
                <a:cs typeface="Arial"/>
              </a:rPr>
              <a:t>6</a:t>
            </a:r>
            <a:r>
              <a:rPr sz="1400" spc="-2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spc="105" dirty="0">
                <a:solidFill>
                  <a:srgbClr val="333E47"/>
                </a:solidFill>
                <a:latin typeface="Arial"/>
                <a:cs typeface="Arial"/>
              </a:rPr>
              <a:t>t</a:t>
            </a:r>
            <a:r>
              <a:rPr sz="1400" spc="-35" dirty="0">
                <a:solidFill>
                  <a:srgbClr val="333E47"/>
                </a:solidFill>
                <a:latin typeface="Arial"/>
                <a:cs typeface="Arial"/>
              </a:rPr>
              <a:t>á</a:t>
            </a:r>
            <a:r>
              <a:rPr sz="1400" spc="25" dirty="0">
                <a:solidFill>
                  <a:srgbClr val="333E47"/>
                </a:solidFill>
                <a:latin typeface="Arial"/>
                <a:cs typeface="Arial"/>
              </a:rPr>
              <a:t>m</a:t>
            </a:r>
            <a:r>
              <a:rPr sz="1400" spc="65" dirty="0">
                <a:solidFill>
                  <a:srgbClr val="333E47"/>
                </a:solidFill>
                <a:latin typeface="Arial"/>
                <a:cs typeface="Arial"/>
              </a:rPr>
              <a:t>og</a:t>
            </a:r>
            <a:r>
              <a:rPr sz="1400" spc="-35" dirty="0">
                <a:solidFill>
                  <a:srgbClr val="333E47"/>
                </a:solidFill>
                <a:latin typeface="Arial"/>
                <a:cs typeface="Arial"/>
              </a:rPr>
              <a:t>a</a:t>
            </a:r>
            <a:r>
              <a:rPr sz="1400" spc="105" dirty="0">
                <a:solidFill>
                  <a:srgbClr val="333E47"/>
                </a:solidFill>
                <a:latin typeface="Arial"/>
                <a:cs typeface="Arial"/>
              </a:rPr>
              <a:t>t</a:t>
            </a:r>
            <a:r>
              <a:rPr sz="1400" spc="-35" dirty="0">
                <a:solidFill>
                  <a:srgbClr val="333E47"/>
                </a:solidFill>
                <a:latin typeface="Arial"/>
                <a:cs typeface="Arial"/>
              </a:rPr>
              <a:t>á</a:t>
            </a:r>
            <a:r>
              <a:rPr sz="1400" spc="-105" dirty="0">
                <a:solidFill>
                  <a:srgbClr val="333E47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298450" marR="121285" indent="-285750">
              <a:lnSpc>
                <a:spcPct val="149000"/>
              </a:lnSpc>
              <a:buChar char="•"/>
              <a:tabLst>
                <a:tab pos="297815" algn="l"/>
                <a:tab pos="298450" algn="l"/>
              </a:tabLst>
            </a:pPr>
            <a:r>
              <a:rPr sz="1400" spc="-40" dirty="0">
                <a:solidFill>
                  <a:srgbClr val="333E47"/>
                </a:solidFill>
                <a:latin typeface="Arial"/>
                <a:cs typeface="Arial"/>
              </a:rPr>
              <a:t>L</a:t>
            </a:r>
            <a:r>
              <a:rPr sz="1400" spc="-25" dirty="0">
                <a:solidFill>
                  <a:srgbClr val="333E47"/>
                </a:solidFill>
                <a:latin typeface="Arial"/>
                <a:cs typeface="Arial"/>
              </a:rPr>
              <a:t>e</a:t>
            </a:r>
            <a:r>
              <a:rPr sz="1400" spc="65" dirty="0">
                <a:solidFill>
                  <a:srgbClr val="333E47"/>
                </a:solidFill>
                <a:latin typeface="Arial"/>
                <a:cs typeface="Arial"/>
              </a:rPr>
              <a:t>g</a:t>
            </a:r>
            <a:r>
              <a:rPr sz="1400" spc="-35" dirty="0">
                <a:solidFill>
                  <a:srgbClr val="333E47"/>
                </a:solidFill>
                <a:latin typeface="Arial"/>
                <a:cs typeface="Arial"/>
              </a:rPr>
              <a:t>a</a:t>
            </a:r>
            <a:r>
              <a:rPr sz="1400" spc="-5" dirty="0">
                <a:solidFill>
                  <a:srgbClr val="333E47"/>
                </a:solidFill>
                <a:latin typeface="Arial"/>
                <a:cs typeface="Arial"/>
              </a:rPr>
              <a:t>c</a:t>
            </a:r>
            <a:r>
              <a:rPr sz="1400" spc="-25" dirty="0">
                <a:solidFill>
                  <a:srgbClr val="333E47"/>
                </a:solidFill>
                <a:latin typeface="Arial"/>
                <a:cs typeface="Arial"/>
              </a:rPr>
              <a:t>y</a:t>
            </a:r>
            <a:r>
              <a:rPr sz="1400" spc="-7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333E47"/>
                </a:solidFill>
                <a:latin typeface="Arial"/>
                <a:cs typeface="Arial"/>
              </a:rPr>
              <a:t>T</a:t>
            </a:r>
            <a:r>
              <a:rPr sz="1400" spc="30" dirty="0">
                <a:solidFill>
                  <a:srgbClr val="333E47"/>
                </a:solidFill>
                <a:latin typeface="Arial"/>
                <a:cs typeface="Arial"/>
              </a:rPr>
              <a:t>D</a:t>
            </a:r>
            <a:r>
              <a:rPr sz="1400" spc="105" dirty="0">
                <a:solidFill>
                  <a:srgbClr val="333E47"/>
                </a:solidFill>
                <a:latin typeface="Arial"/>
                <a:cs typeface="Arial"/>
              </a:rPr>
              <a:t>M</a:t>
            </a:r>
            <a:r>
              <a:rPr sz="1400" spc="-1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spc="-90" dirty="0">
                <a:solidFill>
                  <a:srgbClr val="333E47"/>
                </a:solidFill>
                <a:latin typeface="Arial"/>
                <a:cs typeface="Arial"/>
              </a:rPr>
              <a:t>s</a:t>
            </a:r>
            <a:r>
              <a:rPr sz="1400" spc="-110" dirty="0">
                <a:solidFill>
                  <a:srgbClr val="333E47"/>
                </a:solidFill>
                <a:latin typeface="Arial"/>
                <a:cs typeface="Arial"/>
              </a:rPr>
              <a:t>z</a:t>
            </a:r>
            <a:r>
              <a:rPr sz="1400" spc="65" dirty="0">
                <a:solidFill>
                  <a:srgbClr val="333E47"/>
                </a:solidFill>
                <a:latin typeface="Arial"/>
                <a:cs typeface="Arial"/>
              </a:rPr>
              <a:t>o</a:t>
            </a:r>
            <a:r>
              <a:rPr sz="1400" spc="35" dirty="0">
                <a:solidFill>
                  <a:srgbClr val="333E47"/>
                </a:solidFill>
                <a:latin typeface="Arial"/>
                <a:cs typeface="Arial"/>
              </a:rPr>
              <a:t>l</a:t>
            </a:r>
            <a:r>
              <a:rPr sz="1400" spc="65" dirty="0">
                <a:solidFill>
                  <a:srgbClr val="333E47"/>
                </a:solidFill>
                <a:latin typeface="Arial"/>
                <a:cs typeface="Arial"/>
              </a:rPr>
              <a:t>g</a:t>
            </a:r>
            <a:r>
              <a:rPr sz="1400" spc="-35" dirty="0">
                <a:solidFill>
                  <a:srgbClr val="333E47"/>
                </a:solidFill>
                <a:latin typeface="Arial"/>
                <a:cs typeface="Arial"/>
              </a:rPr>
              <a:t>á</a:t>
            </a:r>
            <a:r>
              <a:rPr sz="1400" spc="35" dirty="0">
                <a:solidFill>
                  <a:srgbClr val="333E47"/>
                </a:solidFill>
                <a:latin typeface="Arial"/>
                <a:cs typeface="Arial"/>
              </a:rPr>
              <a:t>l</a:t>
            </a:r>
            <a:r>
              <a:rPr sz="1400" spc="105" dirty="0">
                <a:solidFill>
                  <a:srgbClr val="333E47"/>
                </a:solidFill>
                <a:latin typeface="Arial"/>
                <a:cs typeface="Arial"/>
              </a:rPr>
              <a:t>t</a:t>
            </a:r>
            <a:r>
              <a:rPr sz="1400" spc="-35" dirty="0">
                <a:solidFill>
                  <a:srgbClr val="333E47"/>
                </a:solidFill>
                <a:latin typeface="Arial"/>
                <a:cs typeface="Arial"/>
              </a:rPr>
              <a:t>a</a:t>
            </a:r>
            <a:r>
              <a:rPr sz="1400" spc="105" dirty="0">
                <a:solidFill>
                  <a:srgbClr val="333E47"/>
                </a:solidFill>
                <a:latin typeface="Arial"/>
                <a:cs typeface="Arial"/>
              </a:rPr>
              <a:t>t</a:t>
            </a:r>
            <a:r>
              <a:rPr sz="1400" spc="-35" dirty="0">
                <a:solidFill>
                  <a:srgbClr val="333E47"/>
                </a:solidFill>
                <a:latin typeface="Arial"/>
                <a:cs typeface="Arial"/>
              </a:rPr>
              <a:t>á</a:t>
            </a:r>
            <a:r>
              <a:rPr sz="1400" spc="-105" dirty="0">
                <a:solidFill>
                  <a:srgbClr val="333E47"/>
                </a:solidFill>
                <a:latin typeface="Arial"/>
                <a:cs typeface="Arial"/>
              </a:rPr>
              <a:t>s</a:t>
            </a:r>
            <a:r>
              <a:rPr sz="1400" spc="-14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spc="105" dirty="0">
                <a:solidFill>
                  <a:srgbClr val="333E47"/>
                </a:solidFill>
                <a:latin typeface="Arial"/>
                <a:cs typeface="Arial"/>
              </a:rPr>
              <a:t>t</a:t>
            </a:r>
            <a:r>
              <a:rPr sz="1400" spc="-35" dirty="0">
                <a:solidFill>
                  <a:srgbClr val="333E47"/>
                </a:solidFill>
                <a:latin typeface="Arial"/>
                <a:cs typeface="Arial"/>
              </a:rPr>
              <a:t>á</a:t>
            </a:r>
            <a:r>
              <a:rPr sz="1400" spc="25" dirty="0">
                <a:solidFill>
                  <a:srgbClr val="333E47"/>
                </a:solidFill>
                <a:latin typeface="Arial"/>
                <a:cs typeface="Arial"/>
              </a:rPr>
              <a:t>m</a:t>
            </a:r>
            <a:r>
              <a:rPr sz="1400" spc="65" dirty="0">
                <a:solidFill>
                  <a:srgbClr val="333E47"/>
                </a:solidFill>
                <a:latin typeface="Arial"/>
                <a:cs typeface="Arial"/>
              </a:rPr>
              <a:t>og</a:t>
            </a:r>
            <a:r>
              <a:rPr sz="1400" spc="-35" dirty="0">
                <a:solidFill>
                  <a:srgbClr val="333E47"/>
                </a:solidFill>
                <a:latin typeface="Arial"/>
                <a:cs typeface="Arial"/>
              </a:rPr>
              <a:t>a</a:t>
            </a:r>
            <a:r>
              <a:rPr sz="1400" spc="105" dirty="0">
                <a:solidFill>
                  <a:srgbClr val="333E47"/>
                </a:solidFill>
                <a:latin typeface="Arial"/>
                <a:cs typeface="Arial"/>
              </a:rPr>
              <a:t>t</a:t>
            </a:r>
            <a:r>
              <a:rPr sz="1400" spc="-35" dirty="0">
                <a:solidFill>
                  <a:srgbClr val="333E47"/>
                </a:solidFill>
                <a:latin typeface="Arial"/>
                <a:cs typeface="Arial"/>
              </a:rPr>
              <a:t>á</a:t>
            </a:r>
            <a:r>
              <a:rPr sz="1400" spc="-105" dirty="0">
                <a:solidFill>
                  <a:srgbClr val="333E47"/>
                </a:solidFill>
                <a:latin typeface="Arial"/>
                <a:cs typeface="Arial"/>
              </a:rPr>
              <a:t>s</a:t>
            </a:r>
            <a:r>
              <a:rPr sz="1400" spc="-9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333E47"/>
                </a:solidFill>
                <a:latin typeface="Arial"/>
                <a:cs typeface="Arial"/>
              </a:rPr>
              <a:t>(</a:t>
            </a:r>
            <a:r>
              <a:rPr sz="1400" spc="-15" dirty="0">
                <a:solidFill>
                  <a:srgbClr val="333E47"/>
                </a:solidFill>
                <a:latin typeface="Arial"/>
                <a:cs typeface="Arial"/>
              </a:rPr>
              <a:t>C</a:t>
            </a:r>
            <a:r>
              <a:rPr sz="1400" spc="-90" dirty="0">
                <a:solidFill>
                  <a:srgbClr val="333E47"/>
                </a:solidFill>
                <a:latin typeface="Arial"/>
                <a:cs typeface="Arial"/>
              </a:rPr>
              <a:t>E</a:t>
            </a:r>
            <a:r>
              <a:rPr sz="1400" spc="-140" dirty="0">
                <a:solidFill>
                  <a:srgbClr val="333E47"/>
                </a:solidFill>
                <a:latin typeface="Arial"/>
                <a:cs typeface="Arial"/>
              </a:rPr>
              <a:t>S</a:t>
            </a:r>
            <a:r>
              <a:rPr sz="1400" spc="65" dirty="0">
                <a:solidFill>
                  <a:srgbClr val="333E47"/>
                </a:solidFill>
                <a:latin typeface="Arial"/>
                <a:cs typeface="Arial"/>
              </a:rPr>
              <a:t>o</a:t>
            </a:r>
            <a:r>
              <a:rPr sz="1400" spc="-90" dirty="0">
                <a:solidFill>
                  <a:srgbClr val="333E47"/>
                </a:solidFill>
                <a:latin typeface="Arial"/>
                <a:cs typeface="Arial"/>
              </a:rPr>
              <a:t>P</a:t>
            </a:r>
            <a:r>
              <a:rPr sz="1400" spc="-140" dirty="0">
                <a:solidFill>
                  <a:srgbClr val="333E47"/>
                </a:solidFill>
                <a:latin typeface="Arial"/>
                <a:cs typeface="Arial"/>
              </a:rPr>
              <a:t>S</a:t>
            </a:r>
            <a:r>
              <a:rPr sz="1400" spc="85" dirty="0">
                <a:solidFill>
                  <a:srgbClr val="333E47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333E47"/>
                </a:solidFill>
                <a:latin typeface="Arial"/>
                <a:cs typeface="Arial"/>
              </a:rPr>
              <a:t>,  </a:t>
            </a:r>
            <a:r>
              <a:rPr sz="1400" spc="-65" dirty="0">
                <a:solidFill>
                  <a:srgbClr val="333E47"/>
                </a:solidFill>
                <a:latin typeface="Arial"/>
                <a:cs typeface="Arial"/>
              </a:rPr>
              <a:t>SATOP)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875"/>
              </a:spcBef>
              <a:buChar char="•"/>
              <a:tabLst>
                <a:tab pos="297815" algn="l"/>
                <a:tab pos="298450" algn="l"/>
              </a:tabLst>
            </a:pPr>
            <a:r>
              <a:rPr sz="1400" spc="-140" dirty="0">
                <a:solidFill>
                  <a:srgbClr val="333E47"/>
                </a:solidFill>
                <a:latin typeface="Arial"/>
                <a:cs typeface="Arial"/>
              </a:rPr>
              <a:t>S</a:t>
            </a:r>
            <a:r>
              <a:rPr sz="1400" spc="-105" dirty="0">
                <a:solidFill>
                  <a:srgbClr val="333E47"/>
                </a:solidFill>
                <a:latin typeface="Arial"/>
                <a:cs typeface="Arial"/>
              </a:rPr>
              <a:t>z</a:t>
            </a:r>
            <a:r>
              <a:rPr sz="1400" spc="35" dirty="0">
                <a:solidFill>
                  <a:srgbClr val="333E47"/>
                </a:solidFill>
                <a:latin typeface="Arial"/>
                <a:cs typeface="Arial"/>
              </a:rPr>
              <a:t>i</a:t>
            </a:r>
            <a:r>
              <a:rPr sz="1400" spc="15" dirty="0">
                <a:solidFill>
                  <a:srgbClr val="333E47"/>
                </a:solidFill>
                <a:latin typeface="Arial"/>
                <a:cs typeface="Arial"/>
              </a:rPr>
              <a:t>nk</a:t>
            </a:r>
            <a:r>
              <a:rPr sz="1400" spc="-35" dirty="0">
                <a:solidFill>
                  <a:srgbClr val="333E47"/>
                </a:solidFill>
                <a:latin typeface="Arial"/>
                <a:cs typeface="Arial"/>
              </a:rPr>
              <a:t>r</a:t>
            </a:r>
            <a:r>
              <a:rPr sz="1400" spc="65" dirty="0">
                <a:solidFill>
                  <a:srgbClr val="333E47"/>
                </a:solidFill>
                <a:latin typeface="Arial"/>
                <a:cs typeface="Arial"/>
              </a:rPr>
              <a:t>o</a:t>
            </a:r>
            <a:r>
              <a:rPr sz="1400" spc="15" dirty="0">
                <a:solidFill>
                  <a:srgbClr val="333E47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333E47"/>
                </a:solidFill>
                <a:latin typeface="Arial"/>
                <a:cs typeface="Arial"/>
              </a:rPr>
              <a:t>,</a:t>
            </a:r>
            <a:r>
              <a:rPr sz="1400" spc="-8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spc="-90" dirty="0">
                <a:solidFill>
                  <a:srgbClr val="333E47"/>
                </a:solidFill>
                <a:latin typeface="Arial"/>
                <a:cs typeface="Arial"/>
              </a:rPr>
              <a:t>P</a:t>
            </a:r>
            <a:r>
              <a:rPr sz="1400" spc="-65" dirty="0">
                <a:solidFill>
                  <a:srgbClr val="333E47"/>
                </a:solidFill>
                <a:latin typeface="Arial"/>
                <a:cs typeface="Arial"/>
              </a:rPr>
              <a:t>T</a:t>
            </a:r>
            <a:r>
              <a:rPr sz="1400" spc="-75" dirty="0">
                <a:solidFill>
                  <a:srgbClr val="333E47"/>
                </a:solidFill>
                <a:latin typeface="Arial"/>
                <a:cs typeface="Arial"/>
              </a:rPr>
              <a:t>P</a:t>
            </a:r>
            <a:r>
              <a:rPr sz="1400" spc="-20" dirty="0">
                <a:solidFill>
                  <a:srgbClr val="333E47"/>
                </a:solidFill>
                <a:latin typeface="Arial"/>
                <a:cs typeface="Arial"/>
              </a:rPr>
              <a:t>-</a:t>
            </a:r>
            <a:r>
              <a:rPr sz="1400" spc="15" dirty="0">
                <a:solidFill>
                  <a:srgbClr val="333E47"/>
                </a:solidFill>
                <a:latin typeface="Arial"/>
                <a:cs typeface="Arial"/>
              </a:rPr>
              <a:t>15</a:t>
            </a:r>
            <a:r>
              <a:rPr sz="1400" spc="-30" dirty="0">
                <a:solidFill>
                  <a:srgbClr val="333E47"/>
                </a:solidFill>
                <a:latin typeface="Arial"/>
                <a:cs typeface="Arial"/>
              </a:rPr>
              <a:t>88</a:t>
            </a:r>
            <a:r>
              <a:rPr sz="1400" spc="-5" dirty="0">
                <a:solidFill>
                  <a:srgbClr val="333E47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333E47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819"/>
              </a:spcBef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solidFill>
                  <a:srgbClr val="333E47"/>
                </a:solidFill>
                <a:latin typeface="Arial"/>
                <a:cs typeface="Arial"/>
              </a:rPr>
              <a:t>DDoS</a:t>
            </a:r>
            <a:r>
              <a:rPr sz="1400" spc="-3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333E47"/>
                </a:solidFill>
                <a:latin typeface="Arial"/>
                <a:cs typeface="Arial"/>
              </a:rPr>
              <a:t>védelem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248400" y="2025650"/>
            <a:ext cx="4654550" cy="3263900"/>
            <a:chOff x="6248400" y="2025650"/>
            <a:chExt cx="4654550" cy="3263900"/>
          </a:xfrm>
        </p:grpSpPr>
        <p:sp>
          <p:nvSpPr>
            <p:cNvPr id="11" name="object 11"/>
            <p:cNvSpPr/>
            <p:nvPr/>
          </p:nvSpPr>
          <p:spPr>
            <a:xfrm>
              <a:off x="6762750" y="2114550"/>
              <a:ext cx="546100" cy="304800"/>
            </a:xfrm>
            <a:custGeom>
              <a:avLst/>
              <a:gdLst/>
              <a:ahLst/>
              <a:cxnLst/>
              <a:rect l="l" t="t" r="r" b="b"/>
              <a:pathLst>
                <a:path w="546100" h="304800">
                  <a:moveTo>
                    <a:pt x="546100" y="0"/>
                  </a:moveTo>
                  <a:lnTo>
                    <a:pt x="0" y="0"/>
                  </a:lnTo>
                  <a:lnTo>
                    <a:pt x="546100" y="304800"/>
                  </a:lnTo>
                  <a:lnTo>
                    <a:pt x="546100" y="0"/>
                  </a:lnTo>
                  <a:close/>
                </a:path>
              </a:pathLst>
            </a:custGeom>
            <a:solidFill>
              <a:srgbClr val="004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76975" y="2054225"/>
              <a:ext cx="4597400" cy="3206750"/>
            </a:xfrm>
            <a:custGeom>
              <a:avLst/>
              <a:gdLst/>
              <a:ahLst/>
              <a:cxnLst/>
              <a:rect l="l" t="t" r="r" b="b"/>
              <a:pathLst>
                <a:path w="4597400" h="3206750">
                  <a:moveTo>
                    <a:pt x="4597400" y="0"/>
                  </a:moveTo>
                  <a:lnTo>
                    <a:pt x="0" y="0"/>
                  </a:lnTo>
                  <a:lnTo>
                    <a:pt x="0" y="3206750"/>
                  </a:lnTo>
                  <a:lnTo>
                    <a:pt x="4597400" y="3206750"/>
                  </a:lnTo>
                  <a:lnTo>
                    <a:pt x="4597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76975" y="2054225"/>
              <a:ext cx="4597400" cy="3206750"/>
            </a:xfrm>
            <a:custGeom>
              <a:avLst/>
              <a:gdLst/>
              <a:ahLst/>
              <a:cxnLst/>
              <a:rect l="l" t="t" r="r" b="b"/>
              <a:pathLst>
                <a:path w="4597400" h="3206750">
                  <a:moveTo>
                    <a:pt x="0" y="3206750"/>
                  </a:moveTo>
                  <a:lnTo>
                    <a:pt x="4597400" y="3206750"/>
                  </a:lnTo>
                  <a:lnTo>
                    <a:pt x="4597400" y="0"/>
                  </a:lnTo>
                  <a:lnTo>
                    <a:pt x="0" y="0"/>
                  </a:lnTo>
                  <a:lnTo>
                    <a:pt x="0" y="3206750"/>
                  </a:lnTo>
                  <a:close/>
                </a:path>
              </a:pathLst>
            </a:custGeom>
            <a:ln w="571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446265" y="2456116"/>
            <a:ext cx="4228465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350520" indent="-286385">
              <a:lnSpc>
                <a:spcPct val="149000"/>
              </a:lnSpc>
              <a:spcBef>
                <a:spcPts val="100"/>
              </a:spcBef>
              <a:buChar char="•"/>
              <a:tabLst>
                <a:tab pos="298450" algn="l"/>
                <a:tab pos="299085" algn="l"/>
              </a:tabLst>
            </a:pPr>
            <a:r>
              <a:rPr sz="1400" spc="-35" dirty="0">
                <a:solidFill>
                  <a:srgbClr val="333E47"/>
                </a:solidFill>
                <a:latin typeface="Arial"/>
                <a:cs typeface="Arial"/>
              </a:rPr>
              <a:t>Távközlési </a:t>
            </a:r>
            <a:r>
              <a:rPr sz="1400" spc="5" dirty="0">
                <a:solidFill>
                  <a:srgbClr val="333E47"/>
                </a:solidFill>
                <a:latin typeface="Arial"/>
                <a:cs typeface="Arial"/>
              </a:rPr>
              <a:t>hálózat </a:t>
            </a:r>
            <a:r>
              <a:rPr sz="1400" spc="-80" dirty="0">
                <a:solidFill>
                  <a:srgbClr val="333E47"/>
                </a:solidFill>
                <a:latin typeface="Arial"/>
                <a:cs typeface="Arial"/>
              </a:rPr>
              <a:t>– </a:t>
            </a:r>
            <a:r>
              <a:rPr sz="1400" spc="-40" dirty="0">
                <a:solidFill>
                  <a:srgbClr val="333E47"/>
                </a:solidFill>
                <a:latin typeface="Arial"/>
                <a:cs typeface="Arial"/>
              </a:rPr>
              <a:t>IP/MPLS </a:t>
            </a:r>
            <a:r>
              <a:rPr sz="1400" spc="25" dirty="0">
                <a:solidFill>
                  <a:srgbClr val="333E47"/>
                </a:solidFill>
                <a:latin typeface="Arial"/>
                <a:cs typeface="Arial"/>
              </a:rPr>
              <a:t>routerek </a:t>
            </a:r>
            <a:r>
              <a:rPr sz="1400" spc="35" dirty="0">
                <a:solidFill>
                  <a:srgbClr val="333E47"/>
                </a:solidFill>
                <a:latin typeface="Arial"/>
                <a:cs typeface="Arial"/>
              </a:rPr>
              <a:t>&gt;2000 </a:t>
            </a:r>
            <a:r>
              <a:rPr sz="1400" spc="-37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333E47"/>
                </a:solidFill>
                <a:latin typeface="Arial"/>
                <a:cs typeface="Arial"/>
              </a:rPr>
              <a:t>darab</a:t>
            </a:r>
            <a:r>
              <a:rPr sz="1400" spc="-5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333E47"/>
                </a:solidFill>
                <a:latin typeface="Arial"/>
                <a:cs typeface="Arial"/>
              </a:rPr>
              <a:t>elem</a:t>
            </a:r>
            <a:endParaRPr sz="1400">
              <a:latin typeface="Arial"/>
              <a:cs typeface="Arial"/>
            </a:endParaRPr>
          </a:p>
          <a:p>
            <a:pPr marL="298450" marR="101600" indent="-286385">
              <a:lnSpc>
                <a:spcPct val="149000"/>
              </a:lnSpc>
              <a:spcBef>
                <a:spcPts val="45"/>
              </a:spcBef>
              <a:buChar char="•"/>
              <a:tabLst>
                <a:tab pos="298450" algn="l"/>
                <a:tab pos="299085" algn="l"/>
              </a:tabLst>
            </a:pPr>
            <a:r>
              <a:rPr sz="1400" spc="85" dirty="0">
                <a:solidFill>
                  <a:srgbClr val="333E47"/>
                </a:solidFill>
                <a:latin typeface="Arial"/>
                <a:cs typeface="Arial"/>
              </a:rPr>
              <a:t>N</a:t>
            </a:r>
            <a:r>
              <a:rPr sz="1400" spc="-35" dirty="0">
                <a:solidFill>
                  <a:srgbClr val="333E47"/>
                </a:solidFill>
                <a:latin typeface="Arial"/>
                <a:cs typeface="Arial"/>
              </a:rPr>
              <a:t>a</a:t>
            </a:r>
            <a:r>
              <a:rPr sz="1400" spc="65" dirty="0">
                <a:solidFill>
                  <a:srgbClr val="333E47"/>
                </a:solidFill>
                <a:latin typeface="Arial"/>
                <a:cs typeface="Arial"/>
              </a:rPr>
              <a:t>g</a:t>
            </a:r>
            <a:r>
              <a:rPr sz="1400" spc="-5" dirty="0">
                <a:solidFill>
                  <a:srgbClr val="333E47"/>
                </a:solidFill>
                <a:latin typeface="Arial"/>
                <a:cs typeface="Arial"/>
              </a:rPr>
              <a:t>yv</a:t>
            </a:r>
            <a:r>
              <a:rPr sz="1400" spc="-35" dirty="0">
                <a:solidFill>
                  <a:srgbClr val="333E47"/>
                </a:solidFill>
                <a:latin typeface="Arial"/>
                <a:cs typeface="Arial"/>
              </a:rPr>
              <a:t>á</a:t>
            </a:r>
            <a:r>
              <a:rPr sz="1400" spc="35" dirty="0">
                <a:solidFill>
                  <a:srgbClr val="333E47"/>
                </a:solidFill>
                <a:latin typeface="Arial"/>
                <a:cs typeface="Arial"/>
              </a:rPr>
              <a:t>ll</a:t>
            </a:r>
            <a:r>
              <a:rPr sz="1400" spc="-35" dirty="0">
                <a:solidFill>
                  <a:srgbClr val="333E47"/>
                </a:solidFill>
                <a:latin typeface="Arial"/>
                <a:cs typeface="Arial"/>
              </a:rPr>
              <a:t>a</a:t>
            </a:r>
            <a:r>
              <a:rPr sz="1400" spc="35" dirty="0">
                <a:solidFill>
                  <a:srgbClr val="333E47"/>
                </a:solidFill>
                <a:latin typeface="Arial"/>
                <a:cs typeface="Arial"/>
              </a:rPr>
              <a:t>l</a:t>
            </a:r>
            <a:r>
              <a:rPr sz="1400" spc="55" dirty="0">
                <a:solidFill>
                  <a:srgbClr val="333E47"/>
                </a:solidFill>
                <a:latin typeface="Arial"/>
                <a:cs typeface="Arial"/>
              </a:rPr>
              <a:t>t</a:t>
            </a:r>
            <a:r>
              <a:rPr sz="1400" spc="25" dirty="0">
                <a:solidFill>
                  <a:srgbClr val="333E47"/>
                </a:solidFill>
                <a:latin typeface="Arial"/>
                <a:cs typeface="Arial"/>
              </a:rPr>
              <a:t>i</a:t>
            </a:r>
            <a:r>
              <a:rPr sz="1400" spc="-13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spc="-90" dirty="0">
                <a:solidFill>
                  <a:srgbClr val="333E47"/>
                </a:solidFill>
                <a:latin typeface="Arial"/>
                <a:cs typeface="Arial"/>
              </a:rPr>
              <a:t>s</a:t>
            </a:r>
            <a:r>
              <a:rPr sz="1400" spc="-110" dirty="0">
                <a:solidFill>
                  <a:srgbClr val="333E47"/>
                </a:solidFill>
                <a:latin typeface="Arial"/>
                <a:cs typeface="Arial"/>
              </a:rPr>
              <a:t>z</a:t>
            </a:r>
            <a:r>
              <a:rPr sz="1400" spc="65" dirty="0">
                <a:solidFill>
                  <a:srgbClr val="333E47"/>
                </a:solidFill>
                <a:latin typeface="Arial"/>
                <a:cs typeface="Arial"/>
              </a:rPr>
              <a:t>o</a:t>
            </a:r>
            <a:r>
              <a:rPr sz="1400" spc="35" dirty="0">
                <a:solidFill>
                  <a:srgbClr val="333E47"/>
                </a:solidFill>
                <a:latin typeface="Arial"/>
                <a:cs typeface="Arial"/>
              </a:rPr>
              <a:t>l</a:t>
            </a:r>
            <a:r>
              <a:rPr sz="1400" spc="65" dirty="0">
                <a:solidFill>
                  <a:srgbClr val="333E47"/>
                </a:solidFill>
                <a:latin typeface="Arial"/>
                <a:cs typeface="Arial"/>
              </a:rPr>
              <a:t>g</a:t>
            </a:r>
            <a:r>
              <a:rPr sz="1400" spc="-35" dirty="0">
                <a:solidFill>
                  <a:srgbClr val="333E47"/>
                </a:solidFill>
                <a:latin typeface="Arial"/>
                <a:cs typeface="Arial"/>
              </a:rPr>
              <a:t>á</a:t>
            </a:r>
            <a:r>
              <a:rPr sz="1400" spc="35" dirty="0">
                <a:solidFill>
                  <a:srgbClr val="333E47"/>
                </a:solidFill>
                <a:latin typeface="Arial"/>
                <a:cs typeface="Arial"/>
              </a:rPr>
              <a:t>l</a:t>
            </a:r>
            <a:r>
              <a:rPr sz="1400" spc="105" dirty="0">
                <a:solidFill>
                  <a:srgbClr val="333E47"/>
                </a:solidFill>
                <a:latin typeface="Arial"/>
                <a:cs typeface="Arial"/>
              </a:rPr>
              <a:t>t</a:t>
            </a:r>
            <a:r>
              <a:rPr sz="1400" spc="-35" dirty="0">
                <a:solidFill>
                  <a:srgbClr val="333E47"/>
                </a:solidFill>
                <a:latin typeface="Arial"/>
                <a:cs typeface="Arial"/>
              </a:rPr>
              <a:t>a</a:t>
            </a:r>
            <a:r>
              <a:rPr sz="1400" spc="105" dirty="0">
                <a:solidFill>
                  <a:srgbClr val="333E47"/>
                </a:solidFill>
                <a:latin typeface="Arial"/>
                <a:cs typeface="Arial"/>
              </a:rPr>
              <a:t>t</a:t>
            </a:r>
            <a:r>
              <a:rPr sz="1400" spc="-35" dirty="0">
                <a:solidFill>
                  <a:srgbClr val="333E47"/>
                </a:solidFill>
                <a:latin typeface="Arial"/>
                <a:cs typeface="Arial"/>
              </a:rPr>
              <a:t>á</a:t>
            </a:r>
            <a:r>
              <a:rPr sz="1400" spc="-25" dirty="0">
                <a:solidFill>
                  <a:srgbClr val="333E47"/>
                </a:solidFill>
                <a:latin typeface="Arial"/>
                <a:cs typeface="Arial"/>
              </a:rPr>
              <a:t>s</a:t>
            </a:r>
            <a:r>
              <a:rPr sz="1400" spc="-15" dirty="0">
                <a:solidFill>
                  <a:srgbClr val="333E47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333E47"/>
                </a:solidFill>
                <a:latin typeface="Arial"/>
                <a:cs typeface="Arial"/>
              </a:rPr>
              <a:t>k</a:t>
            </a:r>
            <a:r>
              <a:rPr sz="1400" spc="-114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33E47"/>
                </a:solidFill>
                <a:latin typeface="Arial"/>
                <a:cs typeface="Arial"/>
              </a:rPr>
              <a:t>-</a:t>
            </a:r>
            <a:r>
              <a:rPr sz="1400" spc="-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333E47"/>
                </a:solidFill>
                <a:latin typeface="Arial"/>
                <a:cs typeface="Arial"/>
              </a:rPr>
              <a:t>sw</a:t>
            </a:r>
            <a:r>
              <a:rPr sz="1400" spc="35" dirty="0">
                <a:solidFill>
                  <a:srgbClr val="333E47"/>
                </a:solidFill>
                <a:latin typeface="Arial"/>
                <a:cs typeface="Arial"/>
              </a:rPr>
              <a:t>i</a:t>
            </a:r>
            <a:r>
              <a:rPr sz="1400" spc="105" dirty="0">
                <a:solidFill>
                  <a:srgbClr val="333E47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333E47"/>
                </a:solidFill>
                <a:latin typeface="Arial"/>
                <a:cs typeface="Arial"/>
              </a:rPr>
              <a:t>c</a:t>
            </a:r>
            <a:r>
              <a:rPr sz="1400" spc="15" dirty="0">
                <a:solidFill>
                  <a:srgbClr val="333E47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333E47"/>
                </a:solidFill>
                <a:latin typeface="Arial"/>
                <a:cs typeface="Arial"/>
              </a:rPr>
              <a:t>,</a:t>
            </a:r>
            <a:r>
              <a:rPr sz="1400" spc="-8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spc="105" dirty="0">
                <a:solidFill>
                  <a:srgbClr val="333E47"/>
                </a:solidFill>
                <a:latin typeface="Arial"/>
                <a:cs typeface="Arial"/>
              </a:rPr>
              <a:t>t</a:t>
            </a:r>
            <a:r>
              <a:rPr sz="1400" spc="15" dirty="0">
                <a:solidFill>
                  <a:srgbClr val="333E47"/>
                </a:solidFill>
                <a:latin typeface="Arial"/>
                <a:cs typeface="Arial"/>
              </a:rPr>
              <a:t>ű</a:t>
            </a:r>
            <a:r>
              <a:rPr sz="1400" spc="-105" dirty="0">
                <a:solidFill>
                  <a:srgbClr val="333E47"/>
                </a:solidFill>
                <a:latin typeface="Arial"/>
                <a:cs typeface="Arial"/>
              </a:rPr>
              <a:t>z</a:t>
            </a:r>
            <a:r>
              <a:rPr sz="1400" spc="55" dirty="0">
                <a:solidFill>
                  <a:srgbClr val="333E47"/>
                </a:solidFill>
                <a:latin typeface="Arial"/>
                <a:cs typeface="Arial"/>
              </a:rPr>
              <a:t>f</a:t>
            </a:r>
            <a:r>
              <a:rPr sz="1400" spc="-35" dirty="0">
                <a:solidFill>
                  <a:srgbClr val="333E47"/>
                </a:solidFill>
                <a:latin typeface="Arial"/>
                <a:cs typeface="Arial"/>
              </a:rPr>
              <a:t>a</a:t>
            </a:r>
            <a:r>
              <a:rPr sz="1400" spc="35" dirty="0">
                <a:solidFill>
                  <a:srgbClr val="333E47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333E47"/>
                </a:solidFill>
                <a:latin typeface="Arial"/>
                <a:cs typeface="Arial"/>
              </a:rPr>
              <a:t>,</a:t>
            </a:r>
            <a:r>
              <a:rPr sz="1400" spc="-8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spc="-90" dirty="0">
                <a:solidFill>
                  <a:srgbClr val="333E47"/>
                </a:solidFill>
                <a:latin typeface="Arial"/>
                <a:cs typeface="Arial"/>
              </a:rPr>
              <a:t>VP</a:t>
            </a:r>
            <a:r>
              <a:rPr sz="1400" spc="45" dirty="0">
                <a:solidFill>
                  <a:srgbClr val="333E47"/>
                </a:solidFill>
                <a:latin typeface="Arial"/>
                <a:cs typeface="Arial"/>
              </a:rPr>
              <a:t>N  </a:t>
            </a:r>
            <a:r>
              <a:rPr sz="1400" spc="55" dirty="0">
                <a:solidFill>
                  <a:srgbClr val="333E47"/>
                </a:solidFill>
                <a:latin typeface="Arial"/>
                <a:cs typeface="Arial"/>
              </a:rPr>
              <a:t>Mobil</a:t>
            </a:r>
            <a:r>
              <a:rPr sz="1400" spc="3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333E47"/>
                </a:solidFill>
                <a:latin typeface="Arial"/>
                <a:cs typeface="Arial"/>
              </a:rPr>
              <a:t>szolgáltatások</a:t>
            </a:r>
            <a:r>
              <a:rPr sz="1400" spc="-12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spc="-80" dirty="0">
                <a:solidFill>
                  <a:srgbClr val="333E47"/>
                </a:solidFill>
                <a:latin typeface="Arial"/>
                <a:cs typeface="Arial"/>
              </a:rPr>
              <a:t>–</a:t>
            </a:r>
            <a:r>
              <a:rPr sz="1400" spc="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333E47"/>
                </a:solidFill>
                <a:latin typeface="Arial"/>
                <a:cs typeface="Arial"/>
              </a:rPr>
              <a:t>mobile</a:t>
            </a:r>
            <a:r>
              <a:rPr sz="1400" spc="-7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333E47"/>
                </a:solidFill>
                <a:latin typeface="Arial"/>
                <a:cs typeface="Arial"/>
              </a:rPr>
              <a:t>core</a:t>
            </a:r>
            <a:r>
              <a:rPr sz="1400" spc="-2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333E47"/>
                </a:solidFill>
                <a:latin typeface="Arial"/>
                <a:cs typeface="Arial"/>
              </a:rPr>
              <a:t>(PGW,</a:t>
            </a:r>
            <a:r>
              <a:rPr sz="1400" spc="-8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333E47"/>
                </a:solidFill>
                <a:latin typeface="Arial"/>
                <a:cs typeface="Arial"/>
              </a:rPr>
              <a:t>SGW, </a:t>
            </a:r>
            <a:r>
              <a:rPr sz="1400" spc="-37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333E47"/>
                </a:solidFill>
                <a:latin typeface="Arial"/>
                <a:cs typeface="Arial"/>
              </a:rPr>
              <a:t>MME,</a:t>
            </a:r>
            <a:r>
              <a:rPr sz="1400" spc="1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spc="-95" dirty="0">
                <a:solidFill>
                  <a:srgbClr val="333E47"/>
                </a:solidFill>
                <a:latin typeface="Arial"/>
                <a:cs typeface="Arial"/>
              </a:rPr>
              <a:t>HSS)</a:t>
            </a:r>
            <a:endParaRPr sz="140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spcBef>
                <a:spcPts val="875"/>
              </a:spcBef>
              <a:buChar char="•"/>
              <a:tabLst>
                <a:tab pos="298450" algn="l"/>
                <a:tab pos="299085" algn="l"/>
              </a:tabLst>
            </a:pPr>
            <a:r>
              <a:rPr sz="1400" spc="-140" dirty="0">
                <a:solidFill>
                  <a:srgbClr val="333E47"/>
                </a:solidFill>
                <a:latin typeface="Arial"/>
                <a:cs typeface="Arial"/>
              </a:rPr>
              <a:t>S</a:t>
            </a:r>
            <a:r>
              <a:rPr sz="1400" spc="-105" dirty="0">
                <a:solidFill>
                  <a:srgbClr val="333E47"/>
                </a:solidFill>
                <a:latin typeface="Arial"/>
                <a:cs typeface="Arial"/>
              </a:rPr>
              <a:t>z</a:t>
            </a:r>
            <a:r>
              <a:rPr sz="1400" spc="65" dirty="0">
                <a:solidFill>
                  <a:srgbClr val="333E47"/>
                </a:solidFill>
                <a:latin typeface="Arial"/>
                <a:cs typeface="Arial"/>
              </a:rPr>
              <a:t>o</a:t>
            </a:r>
            <a:r>
              <a:rPr sz="1400" spc="35" dirty="0">
                <a:solidFill>
                  <a:srgbClr val="333E47"/>
                </a:solidFill>
                <a:latin typeface="Arial"/>
                <a:cs typeface="Arial"/>
              </a:rPr>
              <a:t>l</a:t>
            </a:r>
            <a:r>
              <a:rPr sz="1400" spc="65" dirty="0">
                <a:solidFill>
                  <a:srgbClr val="333E47"/>
                </a:solidFill>
                <a:latin typeface="Arial"/>
                <a:cs typeface="Arial"/>
              </a:rPr>
              <a:t>g</a:t>
            </a:r>
            <a:r>
              <a:rPr sz="1400" spc="-35" dirty="0">
                <a:solidFill>
                  <a:srgbClr val="333E47"/>
                </a:solidFill>
                <a:latin typeface="Arial"/>
                <a:cs typeface="Arial"/>
              </a:rPr>
              <a:t>á</a:t>
            </a:r>
            <a:r>
              <a:rPr sz="1400" spc="35" dirty="0">
                <a:solidFill>
                  <a:srgbClr val="333E47"/>
                </a:solidFill>
                <a:latin typeface="Arial"/>
                <a:cs typeface="Arial"/>
              </a:rPr>
              <a:t>l</a:t>
            </a:r>
            <a:r>
              <a:rPr sz="1400" spc="105" dirty="0">
                <a:solidFill>
                  <a:srgbClr val="333E47"/>
                </a:solidFill>
                <a:latin typeface="Arial"/>
                <a:cs typeface="Arial"/>
              </a:rPr>
              <a:t>t</a:t>
            </a:r>
            <a:r>
              <a:rPr sz="1400" spc="-35" dirty="0">
                <a:solidFill>
                  <a:srgbClr val="333E47"/>
                </a:solidFill>
                <a:latin typeface="Arial"/>
                <a:cs typeface="Arial"/>
              </a:rPr>
              <a:t>a</a:t>
            </a:r>
            <a:r>
              <a:rPr sz="1400" spc="105" dirty="0">
                <a:solidFill>
                  <a:srgbClr val="333E47"/>
                </a:solidFill>
                <a:latin typeface="Arial"/>
                <a:cs typeface="Arial"/>
              </a:rPr>
              <a:t>t</a:t>
            </a:r>
            <a:r>
              <a:rPr sz="1400" spc="65" dirty="0">
                <a:solidFill>
                  <a:srgbClr val="333E47"/>
                </a:solidFill>
                <a:latin typeface="Arial"/>
                <a:cs typeface="Arial"/>
              </a:rPr>
              <a:t>ó</a:t>
            </a:r>
            <a:r>
              <a:rPr sz="1400" spc="25" dirty="0">
                <a:solidFill>
                  <a:srgbClr val="333E47"/>
                </a:solidFill>
                <a:latin typeface="Arial"/>
                <a:cs typeface="Arial"/>
              </a:rPr>
              <a:t>i</a:t>
            </a:r>
            <a:r>
              <a:rPr sz="1400" spc="-13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33E47"/>
                </a:solidFill>
                <a:latin typeface="Arial"/>
                <a:cs typeface="Arial"/>
              </a:rPr>
              <a:t>v</a:t>
            </a:r>
            <a:r>
              <a:rPr sz="1400" spc="15" dirty="0">
                <a:solidFill>
                  <a:srgbClr val="333E47"/>
                </a:solidFill>
                <a:latin typeface="Arial"/>
                <a:cs typeface="Arial"/>
              </a:rPr>
              <a:t>é</a:t>
            </a:r>
            <a:r>
              <a:rPr sz="1400" spc="65" dirty="0">
                <a:solidFill>
                  <a:srgbClr val="333E47"/>
                </a:solidFill>
                <a:latin typeface="Arial"/>
                <a:cs typeface="Arial"/>
              </a:rPr>
              <a:t>d</a:t>
            </a:r>
            <a:r>
              <a:rPr sz="1400" spc="15" dirty="0">
                <a:solidFill>
                  <a:srgbClr val="333E47"/>
                </a:solidFill>
                <a:latin typeface="Arial"/>
                <a:cs typeface="Arial"/>
              </a:rPr>
              <a:t>e</a:t>
            </a:r>
            <a:r>
              <a:rPr sz="1400" spc="35" dirty="0">
                <a:solidFill>
                  <a:srgbClr val="333E47"/>
                </a:solidFill>
                <a:latin typeface="Arial"/>
                <a:cs typeface="Arial"/>
              </a:rPr>
              <a:t>l</a:t>
            </a:r>
            <a:r>
              <a:rPr sz="1400" spc="15" dirty="0">
                <a:solidFill>
                  <a:srgbClr val="333E47"/>
                </a:solidFill>
                <a:latin typeface="Arial"/>
                <a:cs typeface="Arial"/>
              </a:rPr>
              <a:t>e</a:t>
            </a:r>
            <a:r>
              <a:rPr sz="1400" spc="25" dirty="0">
                <a:solidFill>
                  <a:srgbClr val="333E47"/>
                </a:solidFill>
                <a:latin typeface="Arial"/>
                <a:cs typeface="Arial"/>
              </a:rPr>
              <a:t>m</a:t>
            </a:r>
            <a:r>
              <a:rPr sz="1400" spc="-110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spc="-80" dirty="0">
                <a:solidFill>
                  <a:srgbClr val="333E47"/>
                </a:solidFill>
                <a:latin typeface="Arial"/>
                <a:cs typeface="Arial"/>
              </a:rPr>
              <a:t>–</a:t>
            </a:r>
            <a:r>
              <a:rPr sz="1400" spc="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333E47"/>
                </a:solidFill>
                <a:latin typeface="Arial"/>
                <a:cs typeface="Arial"/>
              </a:rPr>
              <a:t>DD</a:t>
            </a:r>
            <a:r>
              <a:rPr sz="1400" spc="65" dirty="0">
                <a:solidFill>
                  <a:srgbClr val="333E47"/>
                </a:solidFill>
                <a:latin typeface="Arial"/>
                <a:cs typeface="Arial"/>
              </a:rPr>
              <a:t>o</a:t>
            </a:r>
            <a:r>
              <a:rPr sz="1400" spc="-155" dirty="0">
                <a:solidFill>
                  <a:srgbClr val="333E47"/>
                </a:solidFill>
                <a:latin typeface="Arial"/>
                <a:cs typeface="Arial"/>
              </a:rPr>
              <a:t>S</a:t>
            </a:r>
            <a:r>
              <a:rPr sz="1400" spc="-2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333E47"/>
                </a:solidFill>
                <a:latin typeface="Arial"/>
                <a:cs typeface="Arial"/>
              </a:rPr>
              <a:t>(</a:t>
            </a:r>
            <a:r>
              <a:rPr sz="1400" spc="65" dirty="0">
                <a:solidFill>
                  <a:srgbClr val="333E47"/>
                </a:solidFill>
                <a:latin typeface="Arial"/>
                <a:cs typeface="Arial"/>
              </a:rPr>
              <a:t>o</a:t>
            </a:r>
            <a:r>
              <a:rPr sz="1400" spc="15" dirty="0">
                <a:solidFill>
                  <a:srgbClr val="333E47"/>
                </a:solidFill>
                <a:latin typeface="Arial"/>
                <a:cs typeface="Arial"/>
              </a:rPr>
              <a:t>u</a:t>
            </a:r>
            <a:r>
              <a:rPr sz="1400" spc="114" dirty="0">
                <a:solidFill>
                  <a:srgbClr val="333E47"/>
                </a:solidFill>
                <a:latin typeface="Arial"/>
                <a:cs typeface="Arial"/>
              </a:rPr>
              <a:t>t</a:t>
            </a:r>
            <a:r>
              <a:rPr sz="1400" spc="-20" dirty="0">
                <a:solidFill>
                  <a:srgbClr val="333E47"/>
                </a:solidFill>
                <a:latin typeface="Arial"/>
                <a:cs typeface="Arial"/>
              </a:rPr>
              <a:t>-</a:t>
            </a:r>
            <a:r>
              <a:rPr sz="1400" spc="85" dirty="0">
                <a:solidFill>
                  <a:srgbClr val="333E47"/>
                </a:solidFill>
                <a:latin typeface="Arial"/>
                <a:cs typeface="Arial"/>
              </a:rPr>
              <a:t>o</a:t>
            </a:r>
            <a:r>
              <a:rPr sz="1400" spc="45" dirty="0">
                <a:solidFill>
                  <a:srgbClr val="333E47"/>
                </a:solidFill>
                <a:latin typeface="Arial"/>
                <a:cs typeface="Arial"/>
              </a:rPr>
              <a:t>f</a:t>
            </a:r>
            <a:r>
              <a:rPr sz="1400" spc="-20" dirty="0">
                <a:solidFill>
                  <a:srgbClr val="333E47"/>
                </a:solidFill>
                <a:latin typeface="Arial"/>
                <a:cs typeface="Arial"/>
              </a:rPr>
              <a:t>-</a:t>
            </a:r>
            <a:r>
              <a:rPr sz="1400" spc="65" dirty="0">
                <a:solidFill>
                  <a:srgbClr val="333E47"/>
                </a:solidFill>
                <a:latin typeface="Arial"/>
                <a:cs typeface="Arial"/>
              </a:rPr>
              <a:t>p</a:t>
            </a:r>
            <a:r>
              <a:rPr sz="1400" spc="-35" dirty="0">
                <a:solidFill>
                  <a:srgbClr val="333E47"/>
                </a:solidFill>
                <a:latin typeface="Arial"/>
                <a:cs typeface="Arial"/>
              </a:rPr>
              <a:t>a</a:t>
            </a:r>
            <a:r>
              <a:rPr sz="1400" spc="105" dirty="0">
                <a:solidFill>
                  <a:srgbClr val="333E47"/>
                </a:solidFill>
                <a:latin typeface="Arial"/>
                <a:cs typeface="Arial"/>
              </a:rPr>
              <a:t>t</a:t>
            </a:r>
            <a:r>
              <a:rPr sz="1400" spc="15" dirty="0">
                <a:solidFill>
                  <a:srgbClr val="333E47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333E47"/>
                </a:solidFill>
                <a:latin typeface="Arial"/>
                <a:cs typeface="Arial"/>
              </a:rPr>
              <a:t>,</a:t>
            </a:r>
            <a:r>
              <a:rPr sz="1400" spc="-135" dirty="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333E47"/>
                </a:solidFill>
                <a:latin typeface="Arial"/>
                <a:cs typeface="Arial"/>
              </a:rPr>
              <a:t>i</a:t>
            </a:r>
            <a:r>
              <a:rPr sz="1400" spc="15" dirty="0">
                <a:solidFill>
                  <a:srgbClr val="333E47"/>
                </a:solidFill>
                <a:latin typeface="Arial"/>
                <a:cs typeface="Arial"/>
              </a:rPr>
              <a:t>n</a:t>
            </a:r>
            <a:r>
              <a:rPr sz="1400" spc="35" dirty="0">
                <a:solidFill>
                  <a:srgbClr val="333E47"/>
                </a:solidFill>
                <a:latin typeface="Arial"/>
                <a:cs typeface="Arial"/>
              </a:rPr>
              <a:t>li</a:t>
            </a:r>
            <a:r>
              <a:rPr sz="1400" spc="15" dirty="0">
                <a:solidFill>
                  <a:srgbClr val="333E47"/>
                </a:solidFill>
                <a:latin typeface="Arial"/>
                <a:cs typeface="Arial"/>
              </a:rPr>
              <a:t>ne</a:t>
            </a:r>
            <a:r>
              <a:rPr sz="1400" spc="-80" dirty="0">
                <a:solidFill>
                  <a:srgbClr val="333E47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60450" y="1530350"/>
            <a:ext cx="9798050" cy="920750"/>
            <a:chOff x="1060450" y="1530350"/>
            <a:chExt cx="9798050" cy="920750"/>
          </a:xfrm>
        </p:grpSpPr>
        <p:sp>
          <p:nvSpPr>
            <p:cNvPr id="16" name="object 16"/>
            <p:cNvSpPr/>
            <p:nvPr/>
          </p:nvSpPr>
          <p:spPr>
            <a:xfrm>
              <a:off x="8378825" y="2257425"/>
              <a:ext cx="2451100" cy="165100"/>
            </a:xfrm>
            <a:custGeom>
              <a:avLst/>
              <a:gdLst/>
              <a:ahLst/>
              <a:cxnLst/>
              <a:rect l="l" t="t" r="r" b="b"/>
              <a:pathLst>
                <a:path w="2451100" h="165100">
                  <a:moveTo>
                    <a:pt x="2451100" y="0"/>
                  </a:moveTo>
                  <a:lnTo>
                    <a:pt x="0" y="0"/>
                  </a:lnTo>
                  <a:lnTo>
                    <a:pt x="2451100" y="165100"/>
                  </a:lnTo>
                  <a:lnTo>
                    <a:pt x="2451100" y="0"/>
                  </a:lnTo>
                  <a:close/>
                </a:path>
              </a:pathLst>
            </a:custGeom>
            <a:solidFill>
              <a:srgbClr val="004E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78825" y="2257425"/>
              <a:ext cx="2451100" cy="165100"/>
            </a:xfrm>
            <a:custGeom>
              <a:avLst/>
              <a:gdLst/>
              <a:ahLst/>
              <a:cxnLst/>
              <a:rect l="l" t="t" r="r" b="b"/>
              <a:pathLst>
                <a:path w="2451100" h="165100">
                  <a:moveTo>
                    <a:pt x="2451100" y="0"/>
                  </a:moveTo>
                  <a:lnTo>
                    <a:pt x="2451100" y="165100"/>
                  </a:lnTo>
                  <a:lnTo>
                    <a:pt x="0" y="0"/>
                  </a:lnTo>
                  <a:lnTo>
                    <a:pt x="2451100" y="0"/>
                  </a:lnTo>
                  <a:close/>
                </a:path>
              </a:pathLst>
            </a:custGeom>
            <a:ln w="57150">
              <a:solidFill>
                <a:srgbClr val="004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48025" y="2257425"/>
              <a:ext cx="2451100" cy="165100"/>
            </a:xfrm>
            <a:custGeom>
              <a:avLst/>
              <a:gdLst/>
              <a:ahLst/>
              <a:cxnLst/>
              <a:rect l="l" t="t" r="r" b="b"/>
              <a:pathLst>
                <a:path w="2451100" h="165100">
                  <a:moveTo>
                    <a:pt x="2451100" y="0"/>
                  </a:moveTo>
                  <a:lnTo>
                    <a:pt x="0" y="0"/>
                  </a:lnTo>
                  <a:lnTo>
                    <a:pt x="2451100" y="165100"/>
                  </a:lnTo>
                  <a:lnTo>
                    <a:pt x="2451100" y="0"/>
                  </a:lnTo>
                  <a:close/>
                </a:path>
              </a:pathLst>
            </a:custGeom>
            <a:solidFill>
              <a:srgbClr val="815D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48025" y="2257425"/>
              <a:ext cx="2451100" cy="165100"/>
            </a:xfrm>
            <a:custGeom>
              <a:avLst/>
              <a:gdLst/>
              <a:ahLst/>
              <a:cxnLst/>
              <a:rect l="l" t="t" r="r" b="b"/>
              <a:pathLst>
                <a:path w="2451100" h="165100">
                  <a:moveTo>
                    <a:pt x="2451100" y="0"/>
                  </a:moveTo>
                  <a:lnTo>
                    <a:pt x="2451100" y="165100"/>
                  </a:lnTo>
                  <a:lnTo>
                    <a:pt x="0" y="0"/>
                  </a:lnTo>
                  <a:lnTo>
                    <a:pt x="2451100" y="0"/>
                  </a:lnTo>
                  <a:close/>
                </a:path>
              </a:pathLst>
            </a:custGeom>
            <a:ln w="57150">
              <a:solidFill>
                <a:srgbClr val="815D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60450" y="1530350"/>
              <a:ext cx="5054600" cy="742950"/>
            </a:xfrm>
            <a:custGeom>
              <a:avLst/>
              <a:gdLst/>
              <a:ahLst/>
              <a:cxnLst/>
              <a:rect l="l" t="t" r="r" b="b"/>
              <a:pathLst>
                <a:path w="5054600" h="742950">
                  <a:moveTo>
                    <a:pt x="4683125" y="0"/>
                  </a:moveTo>
                  <a:lnTo>
                    <a:pt x="0" y="0"/>
                  </a:lnTo>
                  <a:lnTo>
                    <a:pt x="0" y="742950"/>
                  </a:lnTo>
                  <a:lnTo>
                    <a:pt x="4683125" y="742950"/>
                  </a:lnTo>
                  <a:lnTo>
                    <a:pt x="5054600" y="371475"/>
                  </a:lnTo>
                  <a:lnTo>
                    <a:pt x="4683125" y="0"/>
                  </a:lnTo>
                  <a:close/>
                </a:path>
              </a:pathLst>
            </a:custGeom>
            <a:solidFill>
              <a:srgbClr val="EFB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874520" y="1676717"/>
            <a:ext cx="22205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25" dirty="0">
                <a:latin typeface="Arial"/>
                <a:cs typeface="Arial"/>
              </a:rPr>
              <a:t>IP</a:t>
            </a:r>
            <a:r>
              <a:rPr sz="2400" b="0" spc="-35" dirty="0">
                <a:latin typeface="Arial"/>
                <a:cs typeface="Arial"/>
              </a:rPr>
              <a:t> </a:t>
            </a:r>
            <a:r>
              <a:rPr sz="2400" b="0" spc="-105" dirty="0">
                <a:latin typeface="Arial"/>
                <a:cs typeface="Arial"/>
              </a:rPr>
              <a:t>MPLS</a:t>
            </a:r>
            <a:r>
              <a:rPr sz="2400" b="0" spc="-40" dirty="0">
                <a:latin typeface="Arial"/>
                <a:cs typeface="Arial"/>
              </a:rPr>
              <a:t> </a:t>
            </a:r>
            <a:r>
              <a:rPr sz="2400" b="0" spc="5" dirty="0">
                <a:latin typeface="Arial"/>
                <a:cs typeface="Arial"/>
              </a:rPr>
              <a:t>hálózat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242050" y="1530350"/>
            <a:ext cx="5029200" cy="742950"/>
          </a:xfrm>
          <a:custGeom>
            <a:avLst/>
            <a:gdLst/>
            <a:ahLst/>
            <a:cxnLst/>
            <a:rect l="l" t="t" r="r" b="b"/>
            <a:pathLst>
              <a:path w="5029200" h="742950">
                <a:moveTo>
                  <a:pt x="4657725" y="0"/>
                </a:moveTo>
                <a:lnTo>
                  <a:pt x="0" y="0"/>
                </a:lnTo>
                <a:lnTo>
                  <a:pt x="0" y="742950"/>
                </a:lnTo>
                <a:lnTo>
                  <a:pt x="4657725" y="742950"/>
                </a:lnTo>
                <a:lnTo>
                  <a:pt x="5029200" y="371475"/>
                </a:lnTo>
                <a:lnTo>
                  <a:pt x="4657725" y="0"/>
                </a:lnTo>
                <a:close/>
              </a:path>
            </a:pathLst>
          </a:custGeom>
          <a:solidFill>
            <a:srgbClr val="009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057008" y="1676717"/>
            <a:ext cx="375157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400" b="1" spc="1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4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6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400" b="1" spc="-3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400" b="1" spc="-8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400" b="1" spc="-130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2400" b="1" spc="-7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400" b="1" spc="3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400" b="1" spc="-16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400" b="1" spc="35" dirty="0">
                <a:solidFill>
                  <a:srgbClr val="FFFFFF"/>
                </a:solidFill>
                <a:latin typeface="Trebuchet MS"/>
                <a:cs typeface="Trebuchet MS"/>
              </a:rPr>
              <a:t>ó</a:t>
            </a:r>
            <a:r>
              <a:rPr sz="2400" b="1" spc="24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2400" b="1" spc="-17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400" b="1" spc="-85" dirty="0">
                <a:solidFill>
                  <a:srgbClr val="FFFFFF"/>
                </a:solidFill>
                <a:latin typeface="Trebuchet MS"/>
                <a:cs typeface="Trebuchet MS"/>
              </a:rPr>
              <a:t>á</a:t>
            </a:r>
            <a:r>
              <a:rPr sz="2400" b="1" spc="-285" dirty="0">
                <a:solidFill>
                  <a:srgbClr val="FFFFFF"/>
                </a:solidFill>
                <a:latin typeface="Trebuchet MS"/>
                <a:cs typeface="Trebuchet MS"/>
              </a:rPr>
              <a:t>j</a:t>
            </a:r>
            <a:r>
              <a:rPr sz="2400" b="1" spc="-85" dirty="0">
                <a:solidFill>
                  <a:srgbClr val="FFFFFF"/>
                </a:solidFill>
                <a:latin typeface="Trebuchet MS"/>
                <a:cs typeface="Trebuchet MS"/>
              </a:rPr>
              <a:t>ú</a:t>
            </a:r>
            <a:r>
              <a:rPr sz="2400" b="1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10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400" b="1" spc="-114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400" b="1" spc="-7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400" b="1" spc="5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400" b="1" spc="-4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400" b="1" spc="-225" dirty="0">
                <a:solidFill>
                  <a:srgbClr val="FFFFFF"/>
                </a:solidFill>
                <a:latin typeface="Trebuchet MS"/>
                <a:cs typeface="Trebuchet MS"/>
              </a:rPr>
              <a:t>z</a:t>
            </a:r>
            <a:r>
              <a:rPr sz="2400" b="1" spc="-8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400" b="1" spc="-229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400" b="1" spc="-8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400" b="1" spc="-114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047673" y="5355209"/>
            <a:ext cx="9831070" cy="486409"/>
            <a:chOff x="1047673" y="5355209"/>
            <a:chExt cx="9831070" cy="486409"/>
          </a:xfrm>
        </p:grpSpPr>
        <p:sp>
          <p:nvSpPr>
            <p:cNvPr id="25" name="object 25"/>
            <p:cNvSpPr/>
            <p:nvPr/>
          </p:nvSpPr>
          <p:spPr>
            <a:xfrm>
              <a:off x="1054023" y="5361533"/>
              <a:ext cx="9818370" cy="461009"/>
            </a:xfrm>
            <a:custGeom>
              <a:avLst/>
              <a:gdLst/>
              <a:ahLst/>
              <a:cxnLst/>
              <a:rect l="l" t="t" r="r" b="b"/>
              <a:pathLst>
                <a:path w="9818370" h="461010">
                  <a:moveTo>
                    <a:pt x="9818243" y="0"/>
                  </a:moveTo>
                  <a:lnTo>
                    <a:pt x="0" y="0"/>
                  </a:lnTo>
                  <a:lnTo>
                    <a:pt x="0" y="460654"/>
                  </a:lnTo>
                  <a:lnTo>
                    <a:pt x="9818243" y="460654"/>
                  </a:lnTo>
                  <a:lnTo>
                    <a:pt x="9818243" y="0"/>
                  </a:lnTo>
                  <a:close/>
                </a:path>
              </a:pathLst>
            </a:custGeom>
            <a:solidFill>
              <a:srgbClr val="784E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54023" y="5355209"/>
              <a:ext cx="9818370" cy="486409"/>
            </a:xfrm>
            <a:custGeom>
              <a:avLst/>
              <a:gdLst/>
              <a:ahLst/>
              <a:cxnLst/>
              <a:rect l="l" t="t" r="r" b="b"/>
              <a:pathLst>
                <a:path w="9818370" h="486410">
                  <a:moveTo>
                    <a:pt x="0" y="0"/>
                  </a:moveTo>
                  <a:lnTo>
                    <a:pt x="0" y="486028"/>
                  </a:lnTo>
                </a:path>
                <a:path w="9818370" h="486410">
                  <a:moveTo>
                    <a:pt x="9818192" y="0"/>
                  </a:moveTo>
                  <a:lnTo>
                    <a:pt x="9818192" y="48602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7673" y="5355209"/>
              <a:ext cx="9831070" cy="12700"/>
            </a:xfrm>
            <a:custGeom>
              <a:avLst/>
              <a:gdLst/>
              <a:ahLst/>
              <a:cxnLst/>
              <a:rect l="l" t="t" r="r" b="b"/>
              <a:pathLst>
                <a:path w="9831070" h="12700">
                  <a:moveTo>
                    <a:pt x="0" y="12699"/>
                  </a:moveTo>
                  <a:lnTo>
                    <a:pt x="9830892" y="12699"/>
                  </a:lnTo>
                  <a:lnTo>
                    <a:pt x="9830892" y="0"/>
                  </a:lnTo>
                  <a:lnTo>
                    <a:pt x="0" y="0"/>
                  </a:lnTo>
                  <a:lnTo>
                    <a:pt x="0" y="12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47673" y="5822188"/>
              <a:ext cx="9831070" cy="0"/>
            </a:xfrm>
            <a:custGeom>
              <a:avLst/>
              <a:gdLst/>
              <a:ahLst/>
              <a:cxnLst/>
              <a:rect l="l" t="t" r="r" b="b"/>
              <a:pathLst>
                <a:path w="9831070">
                  <a:moveTo>
                    <a:pt x="0" y="0"/>
                  </a:moveTo>
                  <a:lnTo>
                    <a:pt x="9830892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060373" y="5380354"/>
            <a:ext cx="98056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23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800" b="1" spc="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800" b="1" spc="-105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1800" b="1" spc="15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800" b="1" spc="7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800" b="1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4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800" b="1" spc="-20" dirty="0">
                <a:solidFill>
                  <a:srgbClr val="FFFFFF"/>
                </a:solidFill>
                <a:latin typeface="Trebuchet MS"/>
                <a:cs typeface="Trebuchet MS"/>
              </a:rPr>
              <a:t>űk</a:t>
            </a:r>
            <a:r>
              <a:rPr sz="1800" b="1" spc="-45" dirty="0">
                <a:solidFill>
                  <a:srgbClr val="FFFFFF"/>
                </a:solidFill>
                <a:latin typeface="Trebuchet MS"/>
                <a:cs typeface="Trebuchet MS"/>
              </a:rPr>
              <a:t>ö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800" b="1" spc="-25" dirty="0">
                <a:solidFill>
                  <a:srgbClr val="FFFFFF"/>
                </a:solidFill>
                <a:latin typeface="Trebuchet MS"/>
                <a:cs typeface="Trebuchet MS"/>
              </a:rPr>
              <a:t>é</a:t>
            </a:r>
            <a:r>
              <a:rPr sz="1800" b="1" spc="-4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800" b="1" spc="-10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800" b="1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4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800" b="1" spc="7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800" b="1" spc="-3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1800" b="1" spc="-6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800" b="1" spc="-10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  <p:sp>
        <p:nvSpPr>
          <p:cNvPr id="31" name="object 3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2021.</a:t>
            </a:r>
            <a:r>
              <a:rPr spc="-40" dirty="0"/>
              <a:t> </a:t>
            </a:r>
            <a:r>
              <a:rPr spc="-10" dirty="0"/>
              <a:t>04.</a:t>
            </a:r>
            <a:r>
              <a:rPr spc="-40" dirty="0"/>
              <a:t> </a:t>
            </a:r>
            <a:r>
              <a:rPr spc="-10" dirty="0"/>
              <a:t>19.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4502" y="335279"/>
            <a:ext cx="11133455" cy="534035"/>
            <a:chOff x="464502" y="335279"/>
            <a:chExt cx="11133455" cy="5340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502" y="335279"/>
              <a:ext cx="1693799" cy="5340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65401" y="335279"/>
              <a:ext cx="9532366" cy="534035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429641" y="2175129"/>
            <a:ext cx="5603875" cy="3970654"/>
            <a:chOff x="429641" y="2175129"/>
            <a:chExt cx="5603875" cy="3970654"/>
          </a:xfrm>
        </p:grpSpPr>
        <p:sp>
          <p:nvSpPr>
            <p:cNvPr id="6" name="object 6"/>
            <p:cNvSpPr/>
            <p:nvPr/>
          </p:nvSpPr>
          <p:spPr>
            <a:xfrm>
              <a:off x="455041" y="2187867"/>
              <a:ext cx="5553075" cy="3931920"/>
            </a:xfrm>
            <a:custGeom>
              <a:avLst/>
              <a:gdLst/>
              <a:ahLst/>
              <a:cxnLst/>
              <a:rect l="l" t="t" r="r" b="b"/>
              <a:pathLst>
                <a:path w="5553075" h="3931920">
                  <a:moveTo>
                    <a:pt x="5552567" y="0"/>
                  </a:moveTo>
                  <a:lnTo>
                    <a:pt x="0" y="0"/>
                  </a:lnTo>
                  <a:lnTo>
                    <a:pt x="0" y="3931920"/>
                  </a:lnTo>
                  <a:lnTo>
                    <a:pt x="5552567" y="3931920"/>
                  </a:lnTo>
                  <a:lnTo>
                    <a:pt x="5552567" y="0"/>
                  </a:lnTo>
                  <a:close/>
                </a:path>
              </a:pathLst>
            </a:custGeom>
            <a:solidFill>
              <a:srgbClr val="EFB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5041" y="2181479"/>
              <a:ext cx="5553075" cy="3957954"/>
            </a:xfrm>
            <a:custGeom>
              <a:avLst/>
              <a:gdLst/>
              <a:ahLst/>
              <a:cxnLst/>
              <a:rect l="l" t="t" r="r" b="b"/>
              <a:pathLst>
                <a:path w="5553075" h="3957954">
                  <a:moveTo>
                    <a:pt x="0" y="0"/>
                  </a:moveTo>
                  <a:lnTo>
                    <a:pt x="0" y="3957358"/>
                  </a:lnTo>
                </a:path>
                <a:path w="5553075" h="3957954">
                  <a:moveTo>
                    <a:pt x="5552567" y="0"/>
                  </a:moveTo>
                  <a:lnTo>
                    <a:pt x="5552567" y="395735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8691" y="2191004"/>
              <a:ext cx="5565775" cy="0"/>
            </a:xfrm>
            <a:custGeom>
              <a:avLst/>
              <a:gdLst/>
              <a:ahLst/>
              <a:cxnLst/>
              <a:rect l="l" t="t" r="r" b="b"/>
              <a:pathLst>
                <a:path w="5565775">
                  <a:moveTo>
                    <a:pt x="0" y="0"/>
                  </a:moveTo>
                  <a:lnTo>
                    <a:pt x="5565267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8691" y="6119787"/>
              <a:ext cx="5565775" cy="0"/>
            </a:xfrm>
            <a:custGeom>
              <a:avLst/>
              <a:gdLst/>
              <a:ahLst/>
              <a:cxnLst/>
              <a:rect l="l" t="t" r="r" b="b"/>
              <a:pathLst>
                <a:path w="5565775">
                  <a:moveTo>
                    <a:pt x="0" y="0"/>
                  </a:moveTo>
                  <a:lnTo>
                    <a:pt x="5565267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4034" y="2182177"/>
            <a:ext cx="5128895" cy="3864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453390" indent="-286385">
              <a:lnSpc>
                <a:spcPct val="149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1400" b="1" spc="1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4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21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Trebuchet MS"/>
                <a:cs typeface="Trebuchet MS"/>
              </a:rPr>
              <a:t>em</a:t>
            </a:r>
            <a:r>
              <a:rPr sz="1400" b="1" spc="-140" dirty="0">
                <a:solidFill>
                  <a:srgbClr val="FFFFFF"/>
                </a:solidFill>
                <a:latin typeface="Trebuchet MS"/>
                <a:cs typeface="Trebuchet MS"/>
              </a:rPr>
              <a:t>z</a:t>
            </a:r>
            <a:r>
              <a:rPr sz="1400" b="1" spc="-5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b="1" spc="-6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400" b="1" spc="-8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400" b="1" spc="-160" dirty="0">
                <a:solidFill>
                  <a:srgbClr val="FFFFFF"/>
                </a:solidFill>
                <a:latin typeface="Trebuchet MS"/>
                <a:cs typeface="Trebuchet MS"/>
              </a:rPr>
              <a:t> T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á</a:t>
            </a:r>
            <a:r>
              <a:rPr sz="1400" b="1" spc="-90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1400" b="1" spc="-15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1400" b="1" spc="-45" dirty="0">
                <a:solidFill>
                  <a:srgbClr val="FFFFFF"/>
                </a:solidFill>
                <a:latin typeface="Trebuchet MS"/>
                <a:cs typeface="Trebuchet MS"/>
              </a:rPr>
              <a:t>ö</a:t>
            </a:r>
            <a:r>
              <a:rPr sz="1400" b="1" spc="-140" dirty="0">
                <a:solidFill>
                  <a:srgbClr val="FFFFFF"/>
                </a:solidFill>
                <a:latin typeface="Trebuchet MS"/>
                <a:cs typeface="Trebuchet MS"/>
              </a:rPr>
              <a:t>z</a:t>
            </a:r>
            <a:r>
              <a:rPr sz="1400" b="1" spc="-7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400" b="1" spc="-55" dirty="0">
                <a:solidFill>
                  <a:srgbClr val="FFFFFF"/>
                </a:solidFill>
                <a:latin typeface="Trebuchet MS"/>
                <a:cs typeface="Trebuchet MS"/>
              </a:rPr>
              <a:t>é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400" b="1" spc="-8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400" b="1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21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1400" b="1" spc="-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b="1" spc="-10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400" b="1" spc="-12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400" b="1" spc="-3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400" b="1" spc="-7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400" b="1" spc="-85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1400" b="1" spc="-50" dirty="0">
                <a:solidFill>
                  <a:srgbClr val="FFFFFF"/>
                </a:solidFill>
                <a:latin typeface="Trebuchet MS"/>
                <a:cs typeface="Trebuchet MS"/>
              </a:rPr>
              <a:t>á</a:t>
            </a:r>
            <a:r>
              <a:rPr sz="1400" b="1" spc="-7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400" b="1" spc="5" dirty="0">
                <a:solidFill>
                  <a:srgbClr val="FFFFFF"/>
                </a:solidFill>
                <a:latin typeface="Trebuchet MS"/>
                <a:cs typeface="Trebuchet MS"/>
              </a:rPr>
              <a:t>ó</a:t>
            </a:r>
            <a:r>
              <a:rPr sz="1400" b="1" spc="-140" dirty="0">
                <a:solidFill>
                  <a:srgbClr val="FFFFFF"/>
                </a:solidFill>
                <a:latin typeface="Trebuchet MS"/>
                <a:cs typeface="Trebuchet MS"/>
              </a:rPr>
              <a:t>z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b="1" spc="-6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400" b="1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4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400" b="1" spc="-95" dirty="0">
                <a:solidFill>
                  <a:srgbClr val="FFFFFF"/>
                </a:solidFill>
                <a:latin typeface="Trebuchet MS"/>
                <a:cs typeface="Trebuchet MS"/>
              </a:rPr>
              <a:t>z</a:t>
            </a:r>
            <a:r>
              <a:rPr sz="1400" b="1" spc="5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400" b="1" spc="-7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400" b="1" spc="14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1400" b="1" spc="-50" dirty="0">
                <a:solidFill>
                  <a:srgbClr val="FFFFFF"/>
                </a:solidFill>
                <a:latin typeface="Trebuchet MS"/>
                <a:cs typeface="Trebuchet MS"/>
              </a:rPr>
              <a:t>á</a:t>
            </a:r>
            <a:r>
              <a:rPr sz="1400" b="1" spc="-12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400" b="1" spc="-6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400" b="1" spc="-5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b="1" spc="-6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400" b="1" spc="-50" dirty="0">
                <a:solidFill>
                  <a:srgbClr val="FFFFFF"/>
                </a:solidFill>
                <a:latin typeface="Trebuchet MS"/>
                <a:cs typeface="Trebuchet MS"/>
              </a:rPr>
              <a:t>á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400" b="1" spc="-5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b="1" spc="-85" dirty="0">
                <a:solidFill>
                  <a:srgbClr val="FFFFFF"/>
                </a:solidFill>
                <a:latin typeface="Trebuchet MS"/>
                <a:cs typeface="Trebuchet MS"/>
              </a:rPr>
              <a:t>i  </a:t>
            </a:r>
            <a:r>
              <a:rPr sz="1400" b="1" spc="-60" dirty="0">
                <a:solidFill>
                  <a:srgbClr val="FFFFFF"/>
                </a:solidFill>
                <a:latin typeface="Trebuchet MS"/>
                <a:cs typeface="Trebuchet MS"/>
              </a:rPr>
              <a:t>(készenléti</a:t>
            </a:r>
            <a:r>
              <a:rPr sz="1400" b="1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65" dirty="0">
                <a:solidFill>
                  <a:srgbClr val="FFFFFF"/>
                </a:solidFill>
                <a:latin typeface="Trebuchet MS"/>
                <a:cs typeface="Trebuchet MS"/>
              </a:rPr>
              <a:t>szervek,</a:t>
            </a:r>
            <a:r>
              <a:rPr sz="1400" b="1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Trebuchet MS"/>
                <a:cs typeface="Trebuchet MS"/>
              </a:rPr>
              <a:t>állami</a:t>
            </a:r>
            <a:r>
              <a:rPr sz="1400" b="1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65" dirty="0">
                <a:solidFill>
                  <a:srgbClr val="FFFFFF"/>
                </a:solidFill>
                <a:latin typeface="Trebuchet MS"/>
                <a:cs typeface="Trebuchet MS"/>
              </a:rPr>
              <a:t>intézmények,</a:t>
            </a:r>
            <a:r>
              <a:rPr sz="1400" b="1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b="1" spc="-25" dirty="0">
                <a:solidFill>
                  <a:srgbClr val="FFFFFF"/>
                </a:solidFill>
                <a:latin typeface="Trebuchet MS"/>
                <a:cs typeface="Trebuchet MS"/>
              </a:rPr>
              <a:t>közigazgatás)</a:t>
            </a:r>
            <a:endParaRPr sz="1400">
              <a:latin typeface="Trebuchet MS"/>
              <a:cs typeface="Trebuchet MS"/>
            </a:endParaRPr>
          </a:p>
          <a:p>
            <a:pPr marL="298450" indent="-286385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-17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9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b="1" spc="14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1400" b="1" spc="-55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400" b="1" spc="-1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400" b="1" spc="-50" dirty="0">
                <a:solidFill>
                  <a:srgbClr val="FFFFFF"/>
                </a:solidFill>
                <a:latin typeface="Trebuchet MS"/>
                <a:cs typeface="Trebuchet MS"/>
              </a:rPr>
              <a:t>é</a:t>
            </a:r>
            <a:r>
              <a:rPr sz="1400" b="1" spc="14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1400" b="1" spc="-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400" b="1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13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400" b="1" spc="-1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b="1" spc="14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1400" b="1" spc="-60" dirty="0">
                <a:solidFill>
                  <a:srgbClr val="FFFFFF"/>
                </a:solidFill>
                <a:latin typeface="Trebuchet MS"/>
                <a:cs typeface="Trebuchet MS"/>
              </a:rPr>
              <a:t>é</a:t>
            </a:r>
            <a:r>
              <a:rPr sz="1400" b="1" spc="-7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400" b="1" spc="-105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400" b="1" spc="-85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1400" b="1" spc="-75" dirty="0">
                <a:solidFill>
                  <a:srgbClr val="FFFFFF"/>
                </a:solidFill>
                <a:latin typeface="Trebuchet MS"/>
                <a:cs typeface="Trebuchet MS"/>
              </a:rPr>
              <a:t>í</a:t>
            </a:r>
            <a:r>
              <a:rPr sz="1400" b="1" spc="-95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1400" b="1" spc="35" dirty="0">
                <a:solidFill>
                  <a:srgbClr val="FFFFFF"/>
                </a:solidFill>
                <a:latin typeface="Trebuchet MS"/>
                <a:cs typeface="Trebuchet MS"/>
              </a:rPr>
              <a:t>ó</a:t>
            </a:r>
            <a:r>
              <a:rPr sz="1400" b="1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4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400" b="1" spc="-1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b="1" spc="-3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400" b="1" spc="3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400" b="1" spc="-6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400" b="1" spc="-90" dirty="0">
                <a:solidFill>
                  <a:srgbClr val="FFFFFF"/>
                </a:solidFill>
                <a:latin typeface="Trebuchet MS"/>
                <a:cs typeface="Trebuchet MS"/>
              </a:rPr>
              <a:t>z</a:t>
            </a:r>
            <a:r>
              <a:rPr sz="1400" b="1" spc="-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b="1" spc="-11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400" b="1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1400" b="1" spc="100" dirty="0">
                <a:solidFill>
                  <a:srgbClr val="FFFFFF"/>
                </a:solidFill>
                <a:latin typeface="Trebuchet MS"/>
                <a:cs typeface="Trebuchet MS"/>
              </a:rPr>
              <a:t>ö</a:t>
            </a:r>
            <a:r>
              <a:rPr sz="1400" b="1" spc="-145" dirty="0">
                <a:solidFill>
                  <a:srgbClr val="FFFFFF"/>
                </a:solidFill>
                <a:latin typeface="Trebuchet MS"/>
                <a:cs typeface="Trebuchet MS"/>
              </a:rPr>
              <a:t>z</a:t>
            </a:r>
            <a:r>
              <a:rPr sz="1400" b="1" spc="2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400" b="1" spc="-8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400" b="1" spc="-6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400" b="1" spc="-70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endParaRPr sz="1400">
              <a:latin typeface="Trebuchet MS"/>
              <a:cs typeface="Trebuchet MS"/>
            </a:endParaRPr>
          </a:p>
          <a:p>
            <a:pPr marL="298450" indent="-286385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8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b="1" spc="-1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b="1" spc="1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spc="-1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400" b="1" spc="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b="1" spc="-1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b="1" spc="-1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-1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spc="-8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 sz="140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spcBef>
                <a:spcPts val="825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1400" b="1" spc="-30" dirty="0">
                <a:solidFill>
                  <a:srgbClr val="FFFFFF"/>
                </a:solidFill>
                <a:latin typeface="Trebuchet MS"/>
                <a:cs typeface="Trebuchet MS"/>
              </a:rPr>
              <a:t>Hungarocontrol</a:t>
            </a:r>
            <a:r>
              <a:rPr sz="1400" b="1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45" dirty="0">
                <a:solidFill>
                  <a:srgbClr val="FFFFFF"/>
                </a:solidFill>
                <a:latin typeface="Trebuchet MS"/>
                <a:cs typeface="Trebuchet MS"/>
              </a:rPr>
              <a:t>légiirányítás</a:t>
            </a:r>
            <a:r>
              <a:rPr sz="1400" b="1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45" dirty="0">
                <a:solidFill>
                  <a:srgbClr val="FFFFFF"/>
                </a:solidFill>
                <a:latin typeface="Trebuchet MS"/>
                <a:cs typeface="Trebuchet MS"/>
              </a:rPr>
              <a:t>hazai</a:t>
            </a:r>
            <a:r>
              <a:rPr sz="1400" b="1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15" dirty="0">
                <a:solidFill>
                  <a:srgbClr val="FFFFFF"/>
                </a:solidFill>
                <a:latin typeface="Trebuchet MS"/>
                <a:cs typeface="Trebuchet MS"/>
              </a:rPr>
              <a:t>és</a:t>
            </a:r>
            <a:r>
              <a:rPr sz="1400" b="1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55" dirty="0">
                <a:solidFill>
                  <a:srgbClr val="FFFFFF"/>
                </a:solidFill>
                <a:latin typeface="Trebuchet MS"/>
                <a:cs typeface="Trebuchet MS"/>
              </a:rPr>
              <a:t>nemzetközi</a:t>
            </a:r>
            <a:r>
              <a:rPr sz="1400" b="1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Trebuchet MS"/>
                <a:cs typeface="Trebuchet MS"/>
              </a:rPr>
              <a:t>kapcsolatai</a:t>
            </a:r>
            <a:endParaRPr sz="1400">
              <a:latin typeface="Trebuchet MS"/>
              <a:cs typeface="Trebuchet MS"/>
            </a:endParaRPr>
          </a:p>
          <a:p>
            <a:pPr marL="298450" indent="-286385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1400" b="1" spc="2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b="1" spc="4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400" b="1" spc="7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9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b="1" spc="-7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400" b="1" spc="-1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b="1" spc="-75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1400" b="1" spc="-10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400" b="1" spc="-15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400" b="1" spc="5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400" b="1" spc="-8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400" b="1" spc="-7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400" b="1" spc="-125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1400" b="1" spc="-3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400" b="1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95" dirty="0">
                <a:solidFill>
                  <a:srgbClr val="FFFFFF"/>
                </a:solidFill>
                <a:latin typeface="Trebuchet MS"/>
                <a:cs typeface="Trebuchet MS"/>
              </a:rPr>
              <a:t>Ú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400" b="1" spc="3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400" b="1" spc="-75" dirty="0">
                <a:solidFill>
                  <a:srgbClr val="FFFFFF"/>
                </a:solidFill>
                <a:latin typeface="Trebuchet MS"/>
                <a:cs typeface="Trebuchet MS"/>
              </a:rPr>
              <a:t>í</a:t>
            </a:r>
            <a:r>
              <a:rPr sz="1400" b="1" spc="-220" dirty="0">
                <a:solidFill>
                  <a:srgbClr val="FFFFFF"/>
                </a:solidFill>
                <a:latin typeface="Trebuchet MS"/>
                <a:cs typeface="Trebuchet MS"/>
              </a:rPr>
              <a:t>j</a:t>
            </a:r>
            <a:r>
              <a:rPr sz="1400" b="1" spc="-6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400" b="1" spc="-90" dirty="0">
                <a:solidFill>
                  <a:srgbClr val="FFFFFF"/>
                </a:solidFill>
                <a:latin typeface="Trebuchet MS"/>
                <a:cs typeface="Trebuchet MS"/>
              </a:rPr>
              <a:t>z</a:t>
            </a:r>
            <a:r>
              <a:rPr sz="1400" b="1" spc="-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b="1" spc="3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400" b="1" spc="-60" dirty="0">
                <a:solidFill>
                  <a:srgbClr val="FFFFFF"/>
                </a:solidFill>
                <a:latin typeface="Trebuchet MS"/>
                <a:cs typeface="Trebuchet MS"/>
              </a:rPr>
              <a:t>é</a:t>
            </a:r>
            <a:r>
              <a:rPr sz="1400" b="1" spc="-45" dirty="0">
                <a:solidFill>
                  <a:srgbClr val="FFFFFF"/>
                </a:solidFill>
                <a:latin typeface="Trebuchet MS"/>
                <a:cs typeface="Trebuchet MS"/>
              </a:rPr>
              <a:t>si</a:t>
            </a:r>
            <a:r>
              <a:rPr sz="1400" b="1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4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400" b="1" spc="-1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b="1" spc="-3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400" b="1" spc="-2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400" b="1" spc="-6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400" b="1" spc="-90" dirty="0">
                <a:solidFill>
                  <a:srgbClr val="FFFFFF"/>
                </a:solidFill>
                <a:latin typeface="Trebuchet MS"/>
                <a:cs typeface="Trebuchet MS"/>
              </a:rPr>
              <a:t>z</a:t>
            </a:r>
            <a:r>
              <a:rPr sz="1400" b="1" spc="-1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b="1" spc="-11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endParaRPr sz="1400">
              <a:latin typeface="Trebuchet MS"/>
              <a:cs typeface="Trebuchet MS"/>
            </a:endParaRPr>
          </a:p>
          <a:p>
            <a:pPr marL="298450" indent="-286385">
              <a:lnSpc>
                <a:spcPct val="100000"/>
              </a:lnSpc>
              <a:spcBef>
                <a:spcPts val="825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EKAER</a:t>
            </a:r>
            <a:r>
              <a:rPr sz="14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Trebuchet MS"/>
                <a:cs typeface="Trebuchet MS"/>
              </a:rPr>
              <a:t>Elektronikus</a:t>
            </a:r>
            <a:r>
              <a:rPr sz="1400" b="1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Trebuchet MS"/>
                <a:cs typeface="Trebuchet MS"/>
              </a:rPr>
              <a:t>Közúti</a:t>
            </a:r>
            <a:r>
              <a:rPr sz="1400" b="1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Trebuchet MS"/>
                <a:cs typeface="Trebuchet MS"/>
              </a:rPr>
              <a:t>Áruforgalom</a:t>
            </a:r>
            <a:r>
              <a:rPr sz="1400" b="1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Trebuchet MS"/>
                <a:cs typeface="Trebuchet MS"/>
              </a:rPr>
              <a:t>Ellenőrző</a:t>
            </a:r>
            <a:r>
              <a:rPr sz="1400" b="1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Trebuchet MS"/>
                <a:cs typeface="Trebuchet MS"/>
              </a:rPr>
              <a:t>Rendszer</a:t>
            </a:r>
            <a:endParaRPr sz="1400">
              <a:latin typeface="Trebuchet MS"/>
              <a:cs typeface="Trebuchet MS"/>
            </a:endParaRPr>
          </a:p>
          <a:p>
            <a:pPr marL="298450" indent="-286385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1400" b="1" spc="13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1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400" b="1" spc="-1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204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400" b="1" spc="4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400" b="1" spc="-145" dirty="0">
                <a:solidFill>
                  <a:srgbClr val="FFFFFF"/>
                </a:solidFill>
                <a:latin typeface="Trebuchet MS"/>
                <a:cs typeface="Trebuchet MS"/>
              </a:rPr>
              <a:t>z</a:t>
            </a:r>
            <a:r>
              <a:rPr sz="1400" b="1" spc="-60" dirty="0">
                <a:solidFill>
                  <a:srgbClr val="FFFFFF"/>
                </a:solidFill>
                <a:latin typeface="Trebuchet MS"/>
                <a:cs typeface="Trebuchet MS"/>
              </a:rPr>
              <a:t>et</a:t>
            </a:r>
            <a:r>
              <a:rPr sz="1400" b="1" spc="-8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400" b="1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25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400" b="1" spc="10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400" b="1" spc="3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1400" b="1" spc="-7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400" b="1" spc="-12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400" b="1" spc="-7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400" b="1" spc="-12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400" b="1" spc="-145" dirty="0">
                <a:solidFill>
                  <a:srgbClr val="FFFFFF"/>
                </a:solidFill>
                <a:latin typeface="Trebuchet MS"/>
                <a:cs typeface="Trebuchet MS"/>
              </a:rPr>
              <a:t>z</a:t>
            </a:r>
            <a:r>
              <a:rPr sz="1400" b="1" spc="-1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b="1" spc="-60" dirty="0">
                <a:solidFill>
                  <a:srgbClr val="FFFFFF"/>
                </a:solidFill>
                <a:latin typeface="Trebuchet MS"/>
                <a:cs typeface="Trebuchet MS"/>
              </a:rPr>
              <a:t>té</a:t>
            </a:r>
            <a:r>
              <a:rPr sz="1400" b="1" spc="-45" dirty="0">
                <a:solidFill>
                  <a:srgbClr val="FFFFFF"/>
                </a:solidFill>
                <a:latin typeface="Trebuchet MS"/>
                <a:cs typeface="Trebuchet MS"/>
              </a:rPr>
              <a:t>si</a:t>
            </a:r>
            <a:r>
              <a:rPr sz="1400" b="1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4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400" b="1" spc="-1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b="1" spc="-3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400" b="1" spc="3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400" b="1" spc="-6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400" b="1" spc="-90" dirty="0">
                <a:solidFill>
                  <a:srgbClr val="FFFFFF"/>
                </a:solidFill>
                <a:latin typeface="Trebuchet MS"/>
                <a:cs typeface="Trebuchet MS"/>
              </a:rPr>
              <a:t>z</a:t>
            </a:r>
            <a:r>
              <a:rPr sz="1400" b="1" spc="-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b="1" spc="-11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endParaRPr sz="1400">
              <a:latin typeface="Trebuchet MS"/>
              <a:cs typeface="Trebuchet MS"/>
            </a:endParaRPr>
          </a:p>
          <a:p>
            <a:pPr marL="298450" indent="-286385">
              <a:lnSpc>
                <a:spcPct val="100000"/>
              </a:lnSpc>
              <a:spcBef>
                <a:spcPts val="825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TSM</a:t>
            </a:r>
            <a:r>
              <a:rPr sz="14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Trebuchet MS"/>
                <a:cs typeface="Trebuchet MS"/>
              </a:rPr>
              <a:t>Elektronikus</a:t>
            </a:r>
            <a:r>
              <a:rPr sz="1400" b="1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Trebuchet MS"/>
                <a:cs typeface="Trebuchet MS"/>
              </a:rPr>
              <a:t>Közúti</a:t>
            </a:r>
            <a:r>
              <a:rPr sz="1400" b="1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Áruforgalom</a:t>
            </a:r>
            <a:r>
              <a:rPr sz="1400" b="1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Trebuchet MS"/>
                <a:cs typeface="Trebuchet MS"/>
              </a:rPr>
              <a:t>Ellenőrző</a:t>
            </a:r>
            <a:r>
              <a:rPr sz="1400" b="1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Trebuchet MS"/>
                <a:cs typeface="Trebuchet MS"/>
              </a:rPr>
              <a:t>Rendszer</a:t>
            </a:r>
            <a:endParaRPr sz="1400">
              <a:latin typeface="Trebuchet MS"/>
              <a:cs typeface="Trebuchet MS"/>
            </a:endParaRPr>
          </a:p>
          <a:p>
            <a:pPr marL="298450" indent="-286385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NEJP</a:t>
            </a:r>
            <a:r>
              <a:rPr sz="140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Nemzeti</a:t>
            </a:r>
            <a:r>
              <a:rPr sz="140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Elektronikus</a:t>
            </a:r>
            <a:r>
              <a:rPr sz="14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Jegyrendszer</a:t>
            </a:r>
            <a:r>
              <a:rPr sz="14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Platform</a:t>
            </a:r>
            <a:endParaRPr sz="140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1400" b="1" spc="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400" b="1" spc="8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b="1" spc="-7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400" b="1" spc="14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1400" b="1" spc="-12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400" b="1" spc="-5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b="1" spc="-3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400" b="1" spc="-5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400" b="1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11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1400" b="1" spc="-7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400" b="1" spc="-145" dirty="0">
                <a:solidFill>
                  <a:srgbClr val="FFFFFF"/>
                </a:solidFill>
                <a:latin typeface="Trebuchet MS"/>
                <a:cs typeface="Trebuchet MS"/>
              </a:rPr>
              <a:t>z</a:t>
            </a:r>
            <a:r>
              <a:rPr sz="1400" b="1" spc="-6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400" b="1" spc="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400" b="1" spc="-3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400" b="1" spc="-6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á</a:t>
            </a:r>
            <a:r>
              <a:rPr sz="1400" b="1" spc="9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1400" b="1" spc="-8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400" b="1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90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b="1" spc="-6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á</a:t>
            </a:r>
            <a:r>
              <a:rPr sz="1400" b="1" spc="-15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400" b="1" spc="-145" dirty="0">
                <a:solidFill>
                  <a:srgbClr val="FFFFFF"/>
                </a:solidFill>
                <a:latin typeface="Trebuchet MS"/>
                <a:cs typeface="Trebuchet MS"/>
              </a:rPr>
              <a:t>z</a:t>
            </a:r>
            <a:r>
              <a:rPr sz="1400" b="1" dirty="0">
                <a:solidFill>
                  <a:srgbClr val="FFFFFF"/>
                </a:solidFill>
                <a:latin typeface="Trebuchet MS"/>
                <a:cs typeface="Trebuchet MS"/>
              </a:rPr>
              <a:t>á</a:t>
            </a:r>
            <a:r>
              <a:rPr sz="1400" b="1" spc="-10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400" b="1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b="1" spc="-7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1400" b="1" spc="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400" b="1" spc="65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1400" b="1" spc="-125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1400">
              <a:latin typeface="Trebuchet MS"/>
              <a:cs typeface="Trebuchet MS"/>
            </a:endParaRPr>
          </a:p>
          <a:p>
            <a:pPr marL="298450" indent="-286385">
              <a:lnSpc>
                <a:spcPct val="100000"/>
              </a:lnSpc>
              <a:spcBef>
                <a:spcPts val="825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Villamos</a:t>
            </a:r>
            <a:r>
              <a:rPr sz="14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energetikai</a:t>
            </a:r>
            <a:r>
              <a:rPr sz="14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ipar</a:t>
            </a:r>
            <a:r>
              <a:rPr sz="14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FFFFFF"/>
                </a:solidFill>
                <a:latin typeface="Arial"/>
                <a:cs typeface="Arial"/>
              </a:rPr>
              <a:t>(MVM</a:t>
            </a:r>
            <a:r>
              <a:rPr sz="14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FFFFFF"/>
                </a:solidFill>
                <a:latin typeface="Arial"/>
                <a:cs typeface="Arial"/>
              </a:rPr>
              <a:t>NKM,</a:t>
            </a:r>
            <a:r>
              <a:rPr sz="14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MAVIR,</a:t>
            </a:r>
            <a:r>
              <a:rPr sz="14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FFFFFF"/>
                </a:solidFill>
                <a:latin typeface="Arial"/>
                <a:cs typeface="Arial"/>
              </a:rPr>
              <a:t>MVMI,</a:t>
            </a:r>
            <a:r>
              <a:rPr sz="14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GTER)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31800" y="1260728"/>
            <a:ext cx="11435080" cy="952500"/>
            <a:chOff x="431800" y="1260728"/>
            <a:chExt cx="11435080" cy="952500"/>
          </a:xfrm>
        </p:grpSpPr>
        <p:sp>
          <p:nvSpPr>
            <p:cNvPr id="12" name="object 12"/>
            <p:cNvSpPr/>
            <p:nvPr/>
          </p:nvSpPr>
          <p:spPr>
            <a:xfrm>
              <a:off x="457200" y="1273428"/>
              <a:ext cx="11384280" cy="914400"/>
            </a:xfrm>
            <a:custGeom>
              <a:avLst/>
              <a:gdLst/>
              <a:ahLst/>
              <a:cxnLst/>
              <a:rect l="l" t="t" r="r" b="b"/>
              <a:pathLst>
                <a:path w="11384280" h="914400">
                  <a:moveTo>
                    <a:pt x="1138428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11384280" y="914400"/>
                  </a:lnTo>
                  <a:lnTo>
                    <a:pt x="11384280" y="0"/>
                  </a:lnTo>
                  <a:close/>
                </a:path>
              </a:pathLst>
            </a:custGeom>
            <a:solidFill>
              <a:srgbClr val="00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7200" y="1267078"/>
              <a:ext cx="11384280" cy="939800"/>
            </a:xfrm>
            <a:custGeom>
              <a:avLst/>
              <a:gdLst/>
              <a:ahLst/>
              <a:cxnLst/>
              <a:rect l="l" t="t" r="r" b="b"/>
              <a:pathLst>
                <a:path w="11384280" h="939800">
                  <a:moveTo>
                    <a:pt x="0" y="0"/>
                  </a:moveTo>
                  <a:lnTo>
                    <a:pt x="0" y="939800"/>
                  </a:lnTo>
                </a:path>
                <a:path w="11384280" h="939800">
                  <a:moveTo>
                    <a:pt x="11384280" y="0"/>
                  </a:moveTo>
                  <a:lnTo>
                    <a:pt x="11384280" y="9398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0850" y="1267078"/>
              <a:ext cx="11396980" cy="12700"/>
            </a:xfrm>
            <a:custGeom>
              <a:avLst/>
              <a:gdLst/>
              <a:ahLst/>
              <a:cxnLst/>
              <a:rect l="l" t="t" r="r" b="b"/>
              <a:pathLst>
                <a:path w="11396980" h="12700">
                  <a:moveTo>
                    <a:pt x="0" y="12700"/>
                  </a:moveTo>
                  <a:lnTo>
                    <a:pt x="11396980" y="12700"/>
                  </a:lnTo>
                  <a:lnTo>
                    <a:pt x="1139698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0850" y="2187828"/>
              <a:ext cx="11396980" cy="0"/>
            </a:xfrm>
            <a:custGeom>
              <a:avLst/>
              <a:gdLst/>
              <a:ahLst/>
              <a:cxnLst/>
              <a:rect l="l" t="t" r="r" b="b"/>
              <a:pathLst>
                <a:path w="11396980">
                  <a:moveTo>
                    <a:pt x="0" y="0"/>
                  </a:moveTo>
                  <a:lnTo>
                    <a:pt x="1139698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Az</a:t>
            </a:r>
            <a:r>
              <a:rPr spc="-90" dirty="0"/>
              <a:t> </a:t>
            </a:r>
            <a:r>
              <a:rPr spc="204" dirty="0"/>
              <a:t>MVM</a:t>
            </a:r>
            <a:r>
              <a:rPr spc="-225" dirty="0"/>
              <a:t> </a:t>
            </a:r>
            <a:r>
              <a:rPr spc="80" dirty="0"/>
              <a:t>NET</a:t>
            </a:r>
            <a:r>
              <a:rPr spc="-225" dirty="0"/>
              <a:t> </a:t>
            </a:r>
            <a:r>
              <a:rPr spc="-60" dirty="0"/>
              <a:t>az</a:t>
            </a:r>
            <a:r>
              <a:rPr spc="-135" dirty="0"/>
              <a:t> </a:t>
            </a:r>
            <a:r>
              <a:rPr spc="-70" dirty="0"/>
              <a:t>állami</a:t>
            </a:r>
            <a:r>
              <a:rPr spc="-70" dirty="0">
                <a:latin typeface="Arial"/>
                <a:cs typeface="Arial"/>
              </a:rPr>
              <a:t>-</a:t>
            </a:r>
            <a:r>
              <a:rPr spc="-70" dirty="0"/>
              <a:t>kormányzati</a:t>
            </a:r>
            <a:r>
              <a:rPr spc="-225" dirty="0"/>
              <a:t> </a:t>
            </a:r>
            <a:r>
              <a:rPr spc="-55" dirty="0"/>
              <a:t>szektor</a:t>
            </a:r>
            <a:r>
              <a:rPr spc="-225" dirty="0"/>
              <a:t> </a:t>
            </a:r>
            <a:r>
              <a:rPr spc="20" dirty="0"/>
              <a:t>legnagyobb</a:t>
            </a:r>
            <a:r>
              <a:rPr spc="-240" dirty="0"/>
              <a:t> </a:t>
            </a:r>
            <a:r>
              <a:rPr spc="-60" dirty="0"/>
              <a:t>távközlési</a:t>
            </a:r>
            <a:r>
              <a:rPr spc="-220" dirty="0"/>
              <a:t> </a:t>
            </a:r>
            <a:r>
              <a:rPr spc="-75" dirty="0"/>
              <a:t>beszállítója.</a:t>
            </a:r>
            <a:r>
              <a:rPr spc="-190" dirty="0"/>
              <a:t> </a:t>
            </a:r>
            <a:r>
              <a:rPr dirty="0"/>
              <a:t>Az</a:t>
            </a:r>
            <a:r>
              <a:rPr spc="-140" dirty="0"/>
              <a:t> </a:t>
            </a:r>
            <a:r>
              <a:rPr spc="204" dirty="0"/>
              <a:t>MVM</a:t>
            </a:r>
            <a:r>
              <a:rPr spc="-229" dirty="0"/>
              <a:t> </a:t>
            </a:r>
            <a:r>
              <a:rPr spc="80" dirty="0"/>
              <a:t>NET</a:t>
            </a:r>
            <a:r>
              <a:rPr spc="-170" dirty="0"/>
              <a:t> </a:t>
            </a:r>
            <a:r>
              <a:rPr spc="-50" dirty="0"/>
              <a:t>hálózata</a:t>
            </a:r>
            <a:r>
              <a:rPr spc="-225" dirty="0"/>
              <a:t> </a:t>
            </a:r>
            <a:r>
              <a:rPr spc="45" dirty="0"/>
              <a:t>ad </a:t>
            </a:r>
            <a:r>
              <a:rPr spc="-530" dirty="0"/>
              <a:t> </a:t>
            </a:r>
            <a:r>
              <a:rPr spc="-30" dirty="0"/>
              <a:t>otthont</a:t>
            </a:r>
            <a:r>
              <a:rPr spc="-220" dirty="0"/>
              <a:t> </a:t>
            </a:r>
            <a:r>
              <a:rPr dirty="0"/>
              <a:t>sok</a:t>
            </a:r>
            <a:r>
              <a:rPr spc="-185" dirty="0"/>
              <a:t> </a:t>
            </a:r>
            <a:r>
              <a:rPr spc="-75" dirty="0"/>
              <a:t>kritikus</a:t>
            </a:r>
            <a:r>
              <a:rPr spc="-250" dirty="0"/>
              <a:t> </a:t>
            </a:r>
            <a:r>
              <a:rPr spc="-70" dirty="0"/>
              <a:t>kormányzati</a:t>
            </a:r>
            <a:r>
              <a:rPr spc="-165" dirty="0"/>
              <a:t> </a:t>
            </a:r>
            <a:r>
              <a:rPr spc="-55" dirty="0"/>
              <a:t>szolgáltatásnak,</a:t>
            </a:r>
            <a:r>
              <a:rPr spc="-180" dirty="0"/>
              <a:t> </a:t>
            </a:r>
            <a:r>
              <a:rPr spc="40" dirty="0"/>
              <a:t>több</a:t>
            </a:r>
            <a:r>
              <a:rPr spc="-229" dirty="0"/>
              <a:t> </a:t>
            </a:r>
            <a:r>
              <a:rPr spc="-55" dirty="0"/>
              <a:t>állami</a:t>
            </a:r>
            <a:r>
              <a:rPr spc="-215" dirty="0"/>
              <a:t> </a:t>
            </a:r>
            <a:r>
              <a:rPr spc="-70" dirty="0"/>
              <a:t>informatikai</a:t>
            </a:r>
            <a:r>
              <a:rPr spc="-210" dirty="0"/>
              <a:t> </a:t>
            </a:r>
            <a:r>
              <a:rPr spc="-70" dirty="0"/>
              <a:t>rendszer</a:t>
            </a:r>
            <a:r>
              <a:rPr spc="-165" dirty="0"/>
              <a:t> </a:t>
            </a:r>
            <a:r>
              <a:rPr spc="-40" dirty="0"/>
              <a:t>működéséhez</a:t>
            </a:r>
            <a:r>
              <a:rPr spc="-240" dirty="0"/>
              <a:t> </a:t>
            </a:r>
            <a:r>
              <a:rPr spc="-50" dirty="0"/>
              <a:t>biztosít </a:t>
            </a:r>
            <a:r>
              <a:rPr spc="-45" dirty="0"/>
              <a:t> </a:t>
            </a:r>
            <a:r>
              <a:rPr spc="-60" dirty="0"/>
              <a:t>távközlési</a:t>
            </a:r>
            <a:r>
              <a:rPr spc="-229" dirty="0"/>
              <a:t> </a:t>
            </a:r>
            <a:r>
              <a:rPr spc="-50" dirty="0"/>
              <a:t>szolgáltatásokat.</a:t>
            </a:r>
          </a:p>
        </p:txBody>
      </p:sp>
      <p:grpSp>
        <p:nvGrpSpPr>
          <p:cNvPr id="17" name="object 17"/>
          <p:cNvGrpSpPr/>
          <p:nvPr/>
        </p:nvGrpSpPr>
        <p:grpSpPr>
          <a:xfrm>
            <a:off x="6191250" y="2178050"/>
            <a:ext cx="5645150" cy="3727450"/>
            <a:chOff x="6191250" y="2178050"/>
            <a:chExt cx="5645150" cy="3727450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8499" y="2457955"/>
              <a:ext cx="1027589" cy="80605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01050" y="2178050"/>
              <a:ext cx="1797050" cy="135255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73900" y="3378200"/>
              <a:ext cx="2819400" cy="4445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91250" y="4019550"/>
              <a:ext cx="1765300" cy="8890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26849" y="4246382"/>
              <a:ext cx="1227022" cy="43991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55300" y="2254250"/>
              <a:ext cx="1181100" cy="20955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55300" y="4210050"/>
              <a:ext cx="1181100" cy="169545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95386" y="4022538"/>
              <a:ext cx="856521" cy="8774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21450" y="5251450"/>
              <a:ext cx="1060450" cy="6223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12100" y="5207000"/>
              <a:ext cx="1384300" cy="66675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31350" y="5143500"/>
              <a:ext cx="946150" cy="730250"/>
            </a:xfrm>
            <a:prstGeom prst="rect">
              <a:avLst/>
            </a:prstGeom>
          </p:spPr>
        </p:pic>
      </p:grp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2021.</a:t>
            </a:r>
            <a:r>
              <a:rPr spc="-40" dirty="0"/>
              <a:t> </a:t>
            </a:r>
            <a:r>
              <a:rPr spc="-10" dirty="0"/>
              <a:t>04.</a:t>
            </a:r>
            <a:r>
              <a:rPr spc="-40" dirty="0"/>
              <a:t> </a:t>
            </a:r>
            <a:r>
              <a:rPr spc="-10" dirty="0"/>
              <a:t>19.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1153</Words>
  <Application>Microsoft Office PowerPoint</Application>
  <PresentationFormat>Szélesvásznú</PresentationFormat>
  <Paragraphs>537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Office Theme</vt:lpstr>
      <vt:lpstr>PowerPoint-bemutató</vt:lpstr>
      <vt:lpstr>PowerPoint-bemutató</vt:lpstr>
      <vt:lpstr>PowerPoint-bemutató</vt:lpstr>
      <vt:lpstr>Az idén 10. születésnapját ünneplő Nemzeti  Távközlési Gerinchálózat mára a Gigabites  Magyarország digitális infrastruktúrájának  alapkövévé vált</vt:lpstr>
      <vt:lpstr>L7 L6 L5</vt:lpstr>
      <vt:lpstr>PowerPoint-bemutató</vt:lpstr>
      <vt:lpstr>(D)WDM hálózat</vt:lpstr>
      <vt:lpstr>IP MPLS hálózat</vt:lpstr>
      <vt:lpstr>Az MVM NET az állami-kormányzati szektor legnagyobb távközlési beszállítója. Az MVM NET hálózata ad  otthont sok kritikus kormányzati szolgáltatásnak, több állami informatikai rendszer működéséhez biztosít  távközlési szolgáltatásokat.</vt:lpstr>
      <vt:lpstr>Automatikus monitorozó rendszer</vt:lpstr>
      <vt:lpstr>PowerPoint-bemutató</vt:lpstr>
      <vt:lpstr>01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Csúcsminőségű infrastruktúra, melyre az állami rendszerek épülnek </dc:title>
  <dc:creator>Galambos Tibor</dc:creator>
  <cp:lastModifiedBy>Nagy Zsuzsanna</cp:lastModifiedBy>
  <cp:revision>1</cp:revision>
  <dcterms:created xsi:type="dcterms:W3CDTF">2021-04-20T13:39:04Z</dcterms:created>
  <dcterms:modified xsi:type="dcterms:W3CDTF">2021-04-23T12:50:36Z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2021-04-20T00:00:00Z</vt:filetime>
  </property>
</Properties>
</file>