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2.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4"/>
    <p:sldMasterId id="2147484023" r:id="rId5"/>
    <p:sldMasterId id="2147484088" r:id="rId6"/>
  </p:sldMasterIdLst>
  <p:notesMasterIdLst>
    <p:notesMasterId r:id="rId31"/>
  </p:notesMasterIdLst>
  <p:handoutMasterIdLst>
    <p:handoutMasterId r:id="rId32"/>
  </p:handoutMasterIdLst>
  <p:sldIdLst>
    <p:sldId id="259" r:id="rId7"/>
    <p:sldId id="260" r:id="rId8"/>
    <p:sldId id="2076136202" r:id="rId9"/>
    <p:sldId id="274" r:id="rId10"/>
    <p:sldId id="275" r:id="rId11"/>
    <p:sldId id="2076136213" r:id="rId12"/>
    <p:sldId id="262" r:id="rId13"/>
    <p:sldId id="2076136207" r:id="rId14"/>
    <p:sldId id="2076136204" r:id="rId15"/>
    <p:sldId id="308" r:id="rId16"/>
    <p:sldId id="309" r:id="rId17"/>
    <p:sldId id="310" r:id="rId18"/>
    <p:sldId id="311" r:id="rId19"/>
    <p:sldId id="313" r:id="rId20"/>
    <p:sldId id="2076136201" r:id="rId21"/>
    <p:sldId id="1132" r:id="rId22"/>
    <p:sldId id="973" r:id="rId23"/>
    <p:sldId id="2076136178" r:id="rId24"/>
    <p:sldId id="278" r:id="rId25"/>
    <p:sldId id="280" r:id="rId26"/>
    <p:sldId id="2076136208" r:id="rId27"/>
    <p:sldId id="284" r:id="rId28"/>
    <p:sldId id="285" r:id="rId29"/>
    <p:sldId id="2076136219" r:id="rId30"/>
  </p:sldIdLst>
  <p:sldSz cx="9144000" cy="5143500" type="screen16x9"/>
  <p:notesSz cx="6858000" cy="9144000"/>
  <p:custDataLst>
    <p:tags r:id="rId33"/>
  </p:custDataLst>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pos="3144" userDrawn="1">
          <p15:clr>
            <a:srgbClr val="A4A3A4"/>
          </p15:clr>
        </p15:guide>
        <p15:guide id="2" orient="horz" pos="162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tesh Gohil" initials="" lastIdx="31" clrIdx="0"/>
  <p:cmAuthor id="1" name="Kate Ryan" initials="KR" lastIdx="1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CEB"/>
    <a:srgbClr val="2F446B"/>
    <a:srgbClr val="0D274D"/>
    <a:srgbClr val="004669"/>
    <a:srgbClr val="86DBF2"/>
    <a:srgbClr val="049FD9"/>
    <a:srgbClr val="1FAED4"/>
    <a:srgbClr val="72C059"/>
    <a:srgbClr val="B2D171"/>
    <a:srgbClr val="B8E1D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083E6E3-FA7D-4D7B-A595-EF9225AFEA8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66122" autoAdjust="0"/>
  </p:normalViewPr>
  <p:slideViewPr>
    <p:cSldViewPr snapToGrid="0">
      <p:cViewPr varScale="1">
        <p:scale>
          <a:sx n="100" d="100"/>
          <a:sy n="100" d="100"/>
        </p:scale>
        <p:origin x="1536" y="90"/>
      </p:cViewPr>
      <p:guideLst>
        <p:guide pos="3144"/>
        <p:guide orient="horz" pos="1620"/>
      </p:guideLst>
    </p:cSldViewPr>
  </p:slideViewPr>
  <p:notesTextViewPr>
    <p:cViewPr>
      <p:scale>
        <a:sx n="1" d="1"/>
        <a:sy n="1" d="1"/>
      </p:scale>
      <p:origin x="0" y="0"/>
    </p:cViewPr>
  </p:notesTextViewPr>
  <p:sorterViewPr>
    <p:cViewPr>
      <p:scale>
        <a:sx n="100" d="100"/>
        <a:sy n="100" d="100"/>
      </p:scale>
      <p:origin x="0" y="-2788"/>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commentAuthors" Target="commen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gs" Target="tags/tag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handoutMaster" Target="handoutMasters/handoutMaster1.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2FE48B1C-1E6B-744F-8E6C-3836D33BC0D9}" type="datetimeFigureOut">
              <a:rPr lang="en-US"/>
              <a:pPr>
                <a:defRPr/>
              </a:pPr>
              <a:t>4/23/2021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F5A8EAB7-F1BA-274C-91A9-46214A29E509}" type="slidenum">
              <a:rPr lang="en-US"/>
              <a:pPr>
                <a:defRPr/>
              </a:pPr>
              <a:t>‹#›</a:t>
            </a:fld>
            <a:endParaRPr lang="en-US"/>
          </a:p>
        </p:txBody>
      </p:sp>
    </p:spTree>
    <p:extLst>
      <p:ext uri="{BB962C8B-B14F-4D97-AF65-F5344CB8AC3E}">
        <p14:creationId xmlns:p14="http://schemas.microsoft.com/office/powerpoint/2010/main" val="33384806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2A637A29-4E7E-A24B-BAB1-D48C888F91E4}" type="datetimeFigureOut">
              <a:rPr lang="en-US"/>
              <a:pPr>
                <a:defRPr/>
              </a:pPr>
              <a:t>4/23/2021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F97A1FA6-25DE-9E4E-A34D-CF67DE7DBDC7}" type="slidenum">
              <a:rPr lang="en-US"/>
              <a:pPr>
                <a:defRPr/>
              </a:pPr>
              <a:t>‹#›</a:t>
            </a:fld>
            <a:endParaRPr lang="en-US"/>
          </a:p>
        </p:txBody>
      </p:sp>
    </p:spTree>
    <p:extLst>
      <p:ext uri="{BB962C8B-B14F-4D97-AF65-F5344CB8AC3E}">
        <p14:creationId xmlns:p14="http://schemas.microsoft.com/office/powerpoint/2010/main" val="3228492595"/>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Cisco DevNet is Cisco’s developer program: it’s the place for Cisco customers, partners, and individuals to go if they’re interested in writing applications, integrations or workflows that use Cisco platforms.</a:t>
            </a:r>
            <a:br>
              <a:rPr lang="en-GB" dirty="0"/>
            </a:br>
            <a:endParaRPr lang="en-GB" dirty="0"/>
          </a:p>
          <a:p>
            <a:pPr marL="171450" indent="-171450">
              <a:buFont typeface="Arial" panose="020B0604020202020204" pitchFamily="34" charset="0"/>
              <a:buChar char="•"/>
            </a:pPr>
            <a:r>
              <a:rPr lang="en-GB" dirty="0"/>
              <a:t>It’s the one stop shop for anyone wanting to learn about those platforms and find the resources they need: for example, sample code, documentation, ‘how to’ articles, and  use cases.</a:t>
            </a:r>
            <a:br>
              <a:rPr lang="en-GB" dirty="0"/>
            </a:br>
            <a:endParaRPr lang="en-GB" dirty="0"/>
          </a:p>
          <a:p>
            <a:pPr marL="171450" indent="-171450">
              <a:buFont typeface="Arial" panose="020B0604020202020204" pitchFamily="34" charset="0"/>
              <a:buChar char="•"/>
            </a:pPr>
            <a:r>
              <a:rPr lang="en-GB" dirty="0"/>
              <a:t>DevNet has a very strong belief in hands-on learning, hence the motto of </a:t>
            </a:r>
            <a:r>
              <a:rPr lang="en-GB" i="1" dirty="0"/>
              <a:t>&lt;click&gt;</a:t>
            </a:r>
            <a:br>
              <a:rPr lang="en-GB" i="1" dirty="0"/>
            </a:br>
            <a:r>
              <a:rPr lang="en-GB" dirty="0"/>
              <a:t>See It, Learn It, Code It.</a:t>
            </a:r>
          </a:p>
        </p:txBody>
      </p:sp>
      <p:sp>
        <p:nvSpPr>
          <p:cNvPr id="4" name="Slide Number Placeholder 3"/>
          <p:cNvSpPr>
            <a:spLocks noGrp="1"/>
          </p:cNvSpPr>
          <p:nvPr>
            <p:ph type="sldNum" sz="quarter" idx="5"/>
          </p:nvPr>
        </p:nvSpPr>
        <p:spPr/>
        <p:txBody>
          <a:bodyPr/>
          <a:lstStyle/>
          <a:p>
            <a:fld id="{8179F2E0-0D1A-452B-A8E4-00BBD32974D1}" type="slidenum">
              <a:rPr lang="en-US" smtClean="0"/>
              <a:t>1</a:t>
            </a:fld>
            <a:endParaRPr lang="en-US"/>
          </a:p>
        </p:txBody>
      </p:sp>
    </p:spTree>
    <p:extLst>
      <p:ext uri="{BB962C8B-B14F-4D97-AF65-F5344CB8AC3E}">
        <p14:creationId xmlns:p14="http://schemas.microsoft.com/office/powerpoint/2010/main" val="39108691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Secondly, there’s full list of </a:t>
            </a:r>
            <a:r>
              <a:rPr lang="en-GB" b="1" dirty="0"/>
              <a:t>Learning Tracks </a:t>
            </a:r>
            <a:r>
              <a:rPr lang="en-GB" dirty="0"/>
              <a:t>covering all Cisco technologies: the tracks are online and self-paced, with each track comprising modules labs.</a:t>
            </a:r>
          </a:p>
          <a:p>
            <a:endParaRPr lang="en-GB" dirty="0"/>
          </a:p>
          <a:p>
            <a:endParaRPr lang="en-GB" dirty="0"/>
          </a:p>
        </p:txBody>
      </p:sp>
      <p:sp>
        <p:nvSpPr>
          <p:cNvPr id="4" name="Slide Number Placeholder 3"/>
          <p:cNvSpPr>
            <a:spLocks noGrp="1"/>
          </p:cNvSpPr>
          <p:nvPr>
            <p:ph type="sldNum" sz="quarter" idx="5"/>
          </p:nvPr>
        </p:nvSpPr>
        <p:spPr/>
        <p:txBody>
          <a:bodyPr/>
          <a:lstStyle/>
          <a:p>
            <a:fld id="{8179F2E0-0D1A-452B-A8E4-00BBD32974D1}" type="slidenum">
              <a:rPr lang="en-US" smtClean="0"/>
              <a:t>10</a:t>
            </a:fld>
            <a:endParaRPr lang="en-US"/>
          </a:p>
        </p:txBody>
      </p:sp>
    </p:spTree>
    <p:extLst>
      <p:ext uri="{BB962C8B-B14F-4D97-AF65-F5344CB8AC3E}">
        <p14:creationId xmlns:p14="http://schemas.microsoft.com/office/powerpoint/2010/main" val="992222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4213" rtl="0" eaLnBrk="1" fontAlgn="base" latinLnBrk="0" hangingPunct="1">
              <a:lnSpc>
                <a:spcPct val="90000"/>
              </a:lnSpc>
              <a:spcBef>
                <a:spcPts val="1075"/>
              </a:spcBef>
              <a:spcAft>
                <a:spcPct val="0"/>
              </a:spcAft>
              <a:buClr>
                <a:srgbClr val="FFFFFF"/>
              </a:buClr>
              <a:buSzPct val="90000"/>
              <a:buFont typeface="Arial" charset="0"/>
              <a:buNone/>
              <a:tabLst/>
              <a:defRPr/>
            </a:pPr>
            <a:r>
              <a:rPr lang="en-GB" dirty="0"/>
              <a:t>Then you can dive into our online </a:t>
            </a:r>
            <a:r>
              <a:rPr lang="en-GB" b="1" dirty="0"/>
              <a:t>VIDEO COURSES</a:t>
            </a:r>
            <a:endParaRPr kumimoji="0" lang="en-GB" sz="1200" b="0" i="0" u="none" strike="noStrike" kern="1200" cap="none" spc="0" normalizeH="0" baseline="0" noProof="0" dirty="0">
              <a:ln>
                <a:noFill/>
              </a:ln>
              <a:solidFill>
                <a:srgbClr val="2F446B"/>
              </a:solidFill>
              <a:effectLst/>
              <a:uLnTx/>
              <a:uFillTx/>
              <a:latin typeface="CiscoSansTT ExtraLight"/>
              <a:ea typeface="ＭＳ Ｐゴシック" charset="0"/>
            </a:endParaRPr>
          </a:p>
          <a:p>
            <a:endParaRPr lang="en-GB" dirty="0"/>
          </a:p>
        </p:txBody>
      </p:sp>
      <p:sp>
        <p:nvSpPr>
          <p:cNvPr id="4" name="Slide Number Placeholder 3"/>
          <p:cNvSpPr>
            <a:spLocks noGrp="1"/>
          </p:cNvSpPr>
          <p:nvPr>
            <p:ph type="sldNum" sz="quarter" idx="5"/>
          </p:nvPr>
        </p:nvSpPr>
        <p:spPr/>
        <p:txBody>
          <a:bodyPr/>
          <a:lstStyle/>
          <a:p>
            <a:fld id="{8179F2E0-0D1A-452B-A8E4-00BBD32974D1}" type="slidenum">
              <a:rPr lang="en-US" smtClean="0"/>
              <a:t>11</a:t>
            </a:fld>
            <a:endParaRPr lang="en-US"/>
          </a:p>
        </p:txBody>
      </p:sp>
    </p:spTree>
    <p:extLst>
      <p:ext uri="{BB962C8B-B14F-4D97-AF65-F5344CB8AC3E}">
        <p14:creationId xmlns:p14="http://schemas.microsoft.com/office/powerpoint/2010/main" val="16031183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GB" dirty="0"/>
              <a:t>And there’s the </a:t>
            </a:r>
            <a:r>
              <a:rPr lang="en-GB" b="1" dirty="0"/>
              <a:t>SANDBOX</a:t>
            </a:r>
            <a:r>
              <a:rPr lang="en-GB" dirty="0"/>
              <a:t> where you can get hands-on with pretty much any Cisco platform.  If, for example, you’re working against DNA </a:t>
            </a:r>
            <a:r>
              <a:rPr lang="en-GB" dirty="0" err="1"/>
              <a:t>Center</a:t>
            </a:r>
            <a:r>
              <a:rPr lang="en-GB" dirty="0"/>
              <a:t>, you don’t have to have your own DNA </a:t>
            </a:r>
            <a:r>
              <a:rPr lang="en-GB" dirty="0" err="1"/>
              <a:t>Center</a:t>
            </a:r>
            <a:r>
              <a:rPr lang="en-GB" dirty="0"/>
              <a:t> lab to start developing … you can reserve one in the Sandbox, and start sharing it within your team.</a:t>
            </a:r>
          </a:p>
          <a:p>
            <a:r>
              <a:rPr lang="en-GB" i="1" dirty="0"/>
              <a:t>&lt;click&gt;</a:t>
            </a:r>
            <a:endParaRPr lang="en-GB" dirty="0"/>
          </a:p>
          <a:p>
            <a:r>
              <a:rPr lang="en-GB" dirty="0"/>
              <a:t>Within the Sandbox there are hardware-based environments, virtual environments and pure development environments, covering labs across all areas.  It’s definitely a huge resource with DevNet. </a:t>
            </a:r>
          </a:p>
          <a:p>
            <a:endParaRPr lang="en-GB" dirty="0"/>
          </a:p>
        </p:txBody>
      </p:sp>
      <p:sp>
        <p:nvSpPr>
          <p:cNvPr id="4" name="Slide Number Placeholder 3"/>
          <p:cNvSpPr>
            <a:spLocks noGrp="1"/>
          </p:cNvSpPr>
          <p:nvPr>
            <p:ph type="sldNum" sz="quarter" idx="5"/>
          </p:nvPr>
        </p:nvSpPr>
        <p:spPr/>
        <p:txBody>
          <a:bodyPr/>
          <a:lstStyle/>
          <a:p>
            <a:fld id="{8179F2E0-0D1A-452B-A8E4-00BBD32974D1}" type="slidenum">
              <a:rPr lang="en-US" smtClean="0"/>
              <a:t>12</a:t>
            </a:fld>
            <a:endParaRPr lang="en-US"/>
          </a:p>
        </p:txBody>
      </p:sp>
    </p:spTree>
    <p:extLst>
      <p:ext uri="{BB962C8B-B14F-4D97-AF65-F5344CB8AC3E}">
        <p14:creationId xmlns:p14="http://schemas.microsoft.com/office/powerpoint/2010/main" val="38885169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CODE EXCHANGE and AUTOMATION EXCHANGE </a:t>
            </a:r>
          </a:p>
          <a:p>
            <a:endParaRPr lang="en-GB" b="1" dirty="0"/>
          </a:p>
          <a:p>
            <a:r>
              <a:rPr lang="en-GB" b="1" dirty="0"/>
              <a:t>Code Exchange </a:t>
            </a:r>
            <a:r>
              <a:rPr lang="en-GB" dirty="0"/>
              <a:t>is </a:t>
            </a:r>
            <a:r>
              <a:rPr lang="en-GB" sz="1200" dirty="0">
                <a:solidFill>
                  <a:srgbClr val="282828"/>
                </a:solidFill>
                <a:cs typeface="CiscoSansTT Thin" charset="0"/>
              </a:rPr>
              <a:t>an </a:t>
            </a:r>
            <a:r>
              <a:rPr lang="en-US" sz="1200" dirty="0">
                <a:solidFill>
                  <a:srgbClr val="282828"/>
                </a:solidFill>
                <a:cs typeface="CiscoSansTT Thin" charset="0"/>
              </a:rPr>
              <a:t>online, open source, curated set of code repositories (solutions) related to Cisco technology areas.  The actual code is found in associated GitHub orgs. Code Exchange is really a </a:t>
            </a:r>
            <a:r>
              <a:rPr lang="en-GB" dirty="0"/>
              <a:t>place in which the community can share code they’ve been working on.  You can upload code, or you can search for results: for example, you might be looking for code that works against DNA </a:t>
            </a:r>
            <a:r>
              <a:rPr lang="en-GB" dirty="0" err="1"/>
              <a:t>Center</a:t>
            </a:r>
            <a:r>
              <a:rPr lang="en-GB" dirty="0"/>
              <a:t>, written in Python that will help you manage a list of network devices.  </a:t>
            </a:r>
          </a:p>
          <a:p>
            <a:r>
              <a:rPr lang="en-GB" b="0" dirty="0"/>
              <a:t> </a:t>
            </a:r>
            <a:r>
              <a:rPr lang="en-GB" i="1" dirty="0"/>
              <a:t>&lt;click&gt;</a:t>
            </a:r>
            <a:endParaRPr lang="en-GB" b="0" dirty="0"/>
          </a:p>
          <a:p>
            <a:r>
              <a:rPr lang="en-GB" b="1" dirty="0"/>
              <a:t>Automation Exchange</a:t>
            </a:r>
            <a:r>
              <a:rPr lang="en-GB" sz="1200" b="1" dirty="0"/>
              <a:t> </a:t>
            </a:r>
            <a:r>
              <a:rPr lang="en-GB" sz="1200" b="0" dirty="0"/>
              <a:t>is an </a:t>
            </a:r>
            <a:r>
              <a:rPr lang="en-GB" sz="1200" dirty="0"/>
              <a:t>online, open source curated</a:t>
            </a:r>
            <a:r>
              <a:rPr lang="en-US" sz="1200" dirty="0"/>
              <a:t> set of Use Cases broken down using the ‘walk-run-fly’ methodology, together with </a:t>
            </a:r>
            <a:r>
              <a:rPr lang="en-GB" sz="1200" dirty="0"/>
              <a:t>the steps on how to accomplish the Use Case.  Each Automation Exchange Use Case uses one of the published Code Exchange code repositories.</a:t>
            </a:r>
            <a:endParaRPr lang="en-GB" dirty="0"/>
          </a:p>
          <a:p>
            <a:endParaRPr lang="en-GB" dirty="0"/>
          </a:p>
        </p:txBody>
      </p:sp>
      <p:sp>
        <p:nvSpPr>
          <p:cNvPr id="4" name="Slide Number Placeholder 3"/>
          <p:cNvSpPr>
            <a:spLocks noGrp="1"/>
          </p:cNvSpPr>
          <p:nvPr>
            <p:ph type="sldNum" sz="quarter" idx="5"/>
          </p:nvPr>
        </p:nvSpPr>
        <p:spPr/>
        <p:txBody>
          <a:bodyPr/>
          <a:lstStyle/>
          <a:p>
            <a:fld id="{8179F2E0-0D1A-452B-A8E4-00BBD32974D1}" type="slidenum">
              <a:rPr lang="en-US" smtClean="0"/>
              <a:t>13</a:t>
            </a:fld>
            <a:endParaRPr lang="en-US"/>
          </a:p>
        </p:txBody>
      </p:sp>
    </p:spTree>
    <p:extLst>
      <p:ext uri="{BB962C8B-B14F-4D97-AF65-F5344CB8AC3E}">
        <p14:creationId xmlns:p14="http://schemas.microsoft.com/office/powerpoint/2010/main" val="40203937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And then there’s </a:t>
            </a:r>
            <a:r>
              <a:rPr lang="en-GB" b="1" dirty="0"/>
              <a:t>Ecosystem Exchange </a:t>
            </a:r>
            <a:r>
              <a:rPr lang="en-GB" dirty="0"/>
              <a:t>… which </a:t>
            </a:r>
            <a:r>
              <a:rPr lang="en-GB" sz="1200" b="0" i="0" kern="1200" dirty="0">
                <a:solidFill>
                  <a:schemeClr val="tx1"/>
                </a:solidFill>
                <a:effectLst/>
                <a:latin typeface="+mn-lt"/>
                <a:ea typeface="ＭＳ Ｐゴシック" charset="0"/>
                <a:cs typeface="ＭＳ Ｐゴシック" charset="0"/>
              </a:rPr>
              <a:t>is a growing </a:t>
            </a:r>
            <a:r>
              <a:rPr lang="en-GB" sz="1200" b="0" i="0" kern="1200" dirty="0" err="1">
                <a:solidFill>
                  <a:schemeClr val="tx1"/>
                </a:solidFill>
                <a:effectLst/>
                <a:latin typeface="+mn-lt"/>
                <a:ea typeface="ＭＳ Ｐゴシック" charset="0"/>
                <a:cs typeface="ＭＳ Ｐゴシック" charset="0"/>
              </a:rPr>
              <a:t>catalog</a:t>
            </a:r>
            <a:r>
              <a:rPr lang="en-GB" sz="1200" b="0" i="0" kern="1200" dirty="0">
                <a:solidFill>
                  <a:schemeClr val="tx1"/>
                </a:solidFill>
                <a:effectLst/>
                <a:latin typeface="+mn-lt"/>
                <a:ea typeface="ＭＳ Ｐゴシック" charset="0"/>
                <a:cs typeface="ＭＳ Ｐゴシック" charset="0"/>
              </a:rPr>
              <a:t> of over 1500 business solutions created by the Cisco ecosystem covering all of Cisco’s technology platforms. It’s a place where partners can amplify and market their built solutions to Cisco sellers and buyers. For Cisco customers, it is a place to discover and consume packaged solutions that drive real business outcomes.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ＭＳ Ｐゴシック" charset="0"/>
              </a:rPr>
              <a:t>It includes Solutions Plus Partners, Solutions Partner program partners and their associated solutions.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ＭＳ Ｐゴシック" charset="0"/>
              </a:rPr>
              <a:t>It’s also the place in which DevNet Specialized partners are showcased.  More about that later.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ＭＳ Ｐゴシック" charset="0"/>
              </a:rPr>
              <a:t>So having looked at the website in brief, we’ll now take a look at all the resources DevNet has to offer …</a:t>
            </a:r>
            <a:endParaRPr lang="en-GB" dirty="0"/>
          </a:p>
        </p:txBody>
      </p:sp>
      <p:sp>
        <p:nvSpPr>
          <p:cNvPr id="4" name="Slide Number Placeholder 3"/>
          <p:cNvSpPr>
            <a:spLocks noGrp="1"/>
          </p:cNvSpPr>
          <p:nvPr>
            <p:ph type="sldNum" sz="quarter" idx="5"/>
          </p:nvPr>
        </p:nvSpPr>
        <p:spPr/>
        <p:txBody>
          <a:bodyPr/>
          <a:lstStyle/>
          <a:p>
            <a:fld id="{8179F2E0-0D1A-452B-A8E4-00BBD32974D1}" type="slidenum">
              <a:rPr lang="en-US" smtClean="0"/>
              <a:t>14</a:t>
            </a:fld>
            <a:endParaRPr lang="en-US"/>
          </a:p>
        </p:txBody>
      </p:sp>
    </p:spTree>
    <p:extLst>
      <p:ext uri="{BB962C8B-B14F-4D97-AF65-F5344CB8AC3E}">
        <p14:creationId xmlns:p14="http://schemas.microsoft.com/office/powerpoint/2010/main" val="20972853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the COMMUNITY resources on the left side, LEARNING AND TRAINING on the right, and PARTNER TRANSFORMATION in the middle.</a:t>
            </a:r>
          </a:p>
          <a:p>
            <a:endParaRPr lang="en-US" dirty="0"/>
          </a:p>
          <a:p>
            <a:r>
              <a:rPr lang="en-US" dirty="0"/>
              <a:t>Starting with COMMUNITY … we have the DevNet Community: a 500,000 strong DevNet membership sharing learnings and best practices.</a:t>
            </a:r>
          </a:p>
          <a:p>
            <a:r>
              <a:rPr lang="en-US" dirty="0"/>
              <a:t>Code, Exchange, Automation Exchange and Ecosystem Exchange which I’ve already mentioned.</a:t>
            </a:r>
          </a:p>
          <a:p>
            <a:r>
              <a:rPr lang="en-US" dirty="0"/>
              <a:t>And we have Solutions Plus partners, who are partners who have Cisco Compatible products that are listed in the Cisco global price list.  They’re included within Ecosystem Exchange.</a:t>
            </a:r>
          </a:p>
          <a:p>
            <a:endParaRPr lang="en-US" dirty="0"/>
          </a:p>
          <a:p>
            <a:r>
              <a:rPr lang="en-US" dirty="0"/>
              <a:t>Looking over to the LEARNING section, there are a number of ways in which DevNet members can learn: either self-paced or instructor-led …  in-person or virtually: you could attend a DevNet Express event or workshop, run by Cisco all over the world covering Cloud Collaboration, DNA, Security, DCI or Meraki technologies.  And we’ve already covered the LEARNING LABS and the SANDBOX.  </a:t>
            </a:r>
            <a:r>
              <a:rPr lang="en-US" i="1" dirty="0"/>
              <a:t>&lt;click&gt;</a:t>
            </a:r>
            <a:endParaRPr lang="en-GB" i="1" dirty="0"/>
          </a:p>
        </p:txBody>
      </p:sp>
      <p:sp>
        <p:nvSpPr>
          <p:cNvPr id="4" name="Slide Number Placeholder 3"/>
          <p:cNvSpPr>
            <a:spLocks noGrp="1"/>
          </p:cNvSpPr>
          <p:nvPr>
            <p:ph type="sldNum" sz="quarter" idx="5"/>
          </p:nvPr>
        </p:nvSpPr>
        <p:spPr/>
        <p:txBody>
          <a:bodyPr/>
          <a:lstStyle/>
          <a:p>
            <a:fld id="{5853B0F7-0968-9D48-805A-9D66AF105507}" type="slidenum">
              <a:rPr lang="en-US" smtClean="0"/>
              <a:t>15</a:t>
            </a:fld>
            <a:endParaRPr lang="en-US"/>
          </a:p>
        </p:txBody>
      </p:sp>
    </p:spTree>
    <p:extLst>
      <p:ext uri="{BB962C8B-B14F-4D97-AF65-F5344CB8AC3E}">
        <p14:creationId xmlns:p14="http://schemas.microsoft.com/office/powerpoint/2010/main" val="15853836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re-invent the</a:t>
            </a:r>
            <a:r>
              <a:rPr lang="en-US" baseline="0" dirty="0"/>
              <a:t> network, we are architecting with a set of key design principles to get us there</a:t>
            </a:r>
          </a:p>
          <a:p>
            <a:endParaRPr lang="en-US" baseline="0" dirty="0"/>
          </a:p>
          <a:p>
            <a:r>
              <a:rPr lang="en-US" baseline="0" dirty="0"/>
              <a:t>Custom ASICs that allow us to future proof for an ever change world like </a:t>
            </a:r>
            <a:r>
              <a:rPr lang="en-US" baseline="0" dirty="0" err="1"/>
              <a:t>IoT</a:t>
            </a:r>
            <a:r>
              <a:rPr lang="en-US" baseline="0" dirty="0"/>
              <a:t> or move beyond the standard</a:t>
            </a:r>
          </a:p>
          <a:p>
            <a:r>
              <a:rPr lang="en-US" baseline="0" dirty="0"/>
              <a:t>De-couple software from hardware, with physical and virtual infrastructure to maximum deployment flexibility</a:t>
            </a:r>
          </a:p>
          <a:p>
            <a:r>
              <a:rPr lang="en-US" baseline="0" dirty="0"/>
              <a:t>Deliver a modernized modular OS that supports IT simplicity and robust security built in</a:t>
            </a:r>
          </a:p>
          <a:p>
            <a:r>
              <a:rPr lang="en-US" baseline="0" dirty="0"/>
              <a:t>Controllers for key domains to translate business goals into policy, activate end-to-end through automation, and provide assurance through rich contextual visibility and streaming telemetry</a:t>
            </a:r>
          </a:p>
          <a:p>
            <a:r>
              <a:rPr lang="en-US" baseline="0" dirty="0"/>
              <a:t>Open &amp; Programmable, with standards base API that make it seamless to bridge IT processes</a:t>
            </a:r>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6DF27E4-291D-40B8-A2CA-CD4D5577C0E2}" type="slidenum">
              <a:rPr kumimoji="0" 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41391784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F6C1005-B323-4A04-B0D1-DB577C3C2ECA}" type="slidenum">
              <a:rPr kumimoji="0" 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29921070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DevNet has a very strong belief that the successful IT Teams of the future are going to be the ones that really have a strong combination of infrastructure skills and software skills.</a:t>
            </a:r>
          </a:p>
          <a:p>
            <a:endParaRPr lang="en-GB" dirty="0"/>
          </a:p>
          <a:p>
            <a:r>
              <a:rPr lang="en-GB" dirty="0"/>
              <a:t>Those skills may be found in one person, or they may be found within a team.  We want to help build the necessary skills, in your individuals, and also in your teams.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&lt;click&gt;</a:t>
            </a:r>
          </a:p>
          <a:p>
            <a:endParaRPr lang="en-GB" dirty="0"/>
          </a:p>
          <a:p>
            <a:endParaRPr lang="en-US" dirty="0"/>
          </a:p>
        </p:txBody>
      </p:sp>
      <p:sp>
        <p:nvSpPr>
          <p:cNvPr id="4" name="Slide Number Placeholder 3"/>
          <p:cNvSpPr>
            <a:spLocks noGrp="1"/>
          </p:cNvSpPr>
          <p:nvPr>
            <p:ph type="sldNum" sz="quarter" idx="5"/>
          </p:nvPr>
        </p:nvSpPr>
        <p:spPr/>
        <p:txBody>
          <a:bodyPr/>
          <a:lstStyle/>
          <a:p>
            <a:fld id="{5853B0F7-0968-9D48-805A-9D66AF105507}" type="slidenum">
              <a:rPr lang="en-US" smtClean="0"/>
              <a:t>18</a:t>
            </a:fld>
            <a:endParaRPr lang="en-US"/>
          </a:p>
        </p:txBody>
      </p:sp>
    </p:spTree>
    <p:extLst>
      <p:ext uri="{BB962C8B-B14F-4D97-AF65-F5344CB8AC3E}">
        <p14:creationId xmlns:p14="http://schemas.microsoft.com/office/powerpoint/2010/main" val="11237715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are DevNet Certifications?</a:t>
            </a:r>
          </a:p>
          <a:p>
            <a:endParaRPr lang="en-GB" dirty="0"/>
          </a:p>
          <a:p>
            <a:r>
              <a:rPr lang="en-GB" dirty="0"/>
              <a:t>Cisco has had Network Engineering certification levels: CCNA, Specialist, CCNP and CCIE for many years: they’re qualifications that are respected around the world: it’s a hugely successful program.</a:t>
            </a:r>
          </a:p>
          <a:p>
            <a:endParaRPr lang="en-GB" dirty="0"/>
          </a:p>
          <a:p>
            <a:r>
              <a:rPr lang="en-GB" dirty="0"/>
              <a:t>Well. we’ve introduced a new track called the </a:t>
            </a:r>
            <a:r>
              <a:rPr lang="en-GB" b="1" dirty="0"/>
              <a:t>DevNet Certification track or the Software track</a:t>
            </a:r>
            <a:r>
              <a:rPr lang="en-GB" dirty="0"/>
              <a:t>.  It aligns to the same levels as the </a:t>
            </a:r>
            <a:r>
              <a:rPr lang="en-GB" b="1" dirty="0"/>
              <a:t>Network Engineering track … </a:t>
            </a:r>
            <a:r>
              <a:rPr lang="en-GB" b="0" dirty="0"/>
              <a:t>b</a:t>
            </a:r>
            <a:r>
              <a:rPr lang="en-GB" dirty="0"/>
              <a:t>oth tracks have the same kinds of exams, the same rigour, the same levels of expertise, but the DevNet Certifications focus more on software skills.  The goals is to enable people to build those skills, connect, and build those combined teams.</a:t>
            </a:r>
          </a:p>
          <a:p>
            <a:endParaRPr lang="en-GB" dirty="0"/>
          </a:p>
          <a:p>
            <a:endParaRPr lang="en-GB" dirty="0"/>
          </a:p>
        </p:txBody>
      </p:sp>
      <p:sp>
        <p:nvSpPr>
          <p:cNvPr id="4" name="Slide Number Placeholder 3"/>
          <p:cNvSpPr>
            <a:spLocks noGrp="1"/>
          </p:cNvSpPr>
          <p:nvPr>
            <p:ph type="sldNum" sz="quarter" idx="5"/>
          </p:nvPr>
        </p:nvSpPr>
        <p:spPr/>
        <p:txBody>
          <a:bodyPr/>
          <a:lstStyle/>
          <a:p>
            <a:fld id="{8179F2E0-0D1A-452B-A8E4-00BBD32974D1}" type="slidenum">
              <a:rPr lang="en-US" smtClean="0"/>
              <a:t>19</a:t>
            </a:fld>
            <a:endParaRPr lang="en-US"/>
          </a:p>
        </p:txBody>
      </p:sp>
    </p:spTree>
    <p:extLst>
      <p:ext uri="{BB962C8B-B14F-4D97-AF65-F5344CB8AC3E}">
        <p14:creationId xmlns:p14="http://schemas.microsoft.com/office/powerpoint/2010/main" val="1818526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DevNet’s</a:t>
            </a:r>
            <a:r>
              <a:rPr lang="en-GB" dirty="0"/>
              <a:t> 3-part Mission is quite simple:</a:t>
            </a:r>
            <a:br>
              <a:rPr lang="en-GB" dirty="0"/>
            </a:br>
            <a:r>
              <a:rPr lang="en-GB" i="1" dirty="0"/>
              <a:t>&lt;click&gt;</a:t>
            </a:r>
            <a:endParaRPr lang="en-GB" dirty="0"/>
          </a:p>
          <a:p>
            <a:pPr marL="171450" indent="-171450">
              <a:buFont typeface="Arial" panose="020B0604020202020204" pitchFamily="34" charset="0"/>
              <a:buChar char="•"/>
            </a:pPr>
            <a:r>
              <a:rPr lang="en-GB" sz="1200" dirty="0">
                <a:solidFill>
                  <a:srgbClr val="FFFFFF"/>
                </a:solidFill>
                <a:latin typeface="+mn-lt"/>
                <a:cs typeface="Arial"/>
                <a:sym typeface="Arial"/>
              </a:rPr>
              <a:t>To </a:t>
            </a:r>
            <a:r>
              <a:rPr lang="en-US" sz="1200" dirty="0">
                <a:solidFill>
                  <a:srgbClr val="FFFFFF"/>
                </a:solidFill>
                <a:latin typeface="+mn-lt"/>
                <a:cs typeface="Arial"/>
                <a:sym typeface="Arial"/>
              </a:rPr>
              <a:t>help Cisco’s employees, customers and partners grow in the modern economy and API economy</a:t>
            </a:r>
            <a:br>
              <a:rPr lang="en-US" sz="1200" dirty="0">
                <a:solidFill>
                  <a:srgbClr val="FFFFFF"/>
                </a:solidFill>
                <a:latin typeface="+mn-lt"/>
                <a:cs typeface="Arial"/>
                <a:sym typeface="Arial"/>
              </a:rPr>
            </a:br>
            <a:r>
              <a:rPr lang="en-GB" i="1" dirty="0"/>
              <a:t>&lt;click&gt;</a:t>
            </a:r>
            <a:endParaRPr lang="en-US" sz="1200" dirty="0">
              <a:solidFill>
                <a:srgbClr val="FFFFFF"/>
              </a:solidFill>
              <a:latin typeface="+mn-lt"/>
              <a:cs typeface="Arial"/>
              <a:sym typeface="Arial"/>
            </a:endParaRP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a:solidFill>
                  <a:srgbClr val="FFFFFF"/>
                </a:solidFill>
                <a:latin typeface="+mn-lt"/>
                <a:cs typeface="Arial"/>
                <a:sym typeface="Arial"/>
              </a:rPr>
              <a:t>To make innovation easy. Help developers build solutions with Cisco platforms and APIs</a:t>
            </a:r>
            <a:br>
              <a:rPr lang="en-US" sz="1200" dirty="0">
                <a:solidFill>
                  <a:srgbClr val="FFFFFF"/>
                </a:solidFill>
                <a:latin typeface="+mn-lt"/>
                <a:cs typeface="Arial"/>
                <a:sym typeface="Arial"/>
              </a:rPr>
            </a:br>
            <a:r>
              <a:rPr lang="en-GB" i="1" dirty="0"/>
              <a:t>&lt;click&gt;</a:t>
            </a:r>
            <a:endParaRPr lang="en-US" sz="1200" dirty="0">
              <a:solidFill>
                <a:srgbClr val="FFFFFF"/>
              </a:solidFill>
              <a:latin typeface="+mn-lt"/>
              <a:cs typeface="Arial"/>
              <a:sym typeface="Arial"/>
            </a:endParaRP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0" dirty="0">
                <a:solidFill>
                  <a:srgbClr val="FFFFFF"/>
                </a:solidFill>
                <a:latin typeface="+mn-lt"/>
                <a:ea typeface="CiscoSans ExtraLight" charset="0"/>
                <a:cs typeface="CiscoSans ExtraLight" charset="0"/>
                <a:sym typeface="Arial"/>
              </a:rPr>
              <a:t>To make DevNet developers successful in their businesses and careers</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dirty="0">
              <a:solidFill>
                <a:srgbClr val="FFFFFF"/>
              </a:solidFill>
              <a:latin typeface="+mn-lt"/>
              <a:cs typeface="Arial"/>
              <a:sym typeface="Arial"/>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dirty="0">
                <a:solidFill>
                  <a:srgbClr val="FFFFFF"/>
                </a:solidFill>
                <a:latin typeface="+mn-lt"/>
                <a:cs typeface="Arial"/>
                <a:sym typeface="Arial"/>
              </a:rPr>
              <a:t>Before we go into what DevNet offers, let’s take a quick look at why there’s a need for DevNet.</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dirty="0">
              <a:solidFill>
                <a:srgbClr val="FFFFFF"/>
              </a:solidFill>
              <a:latin typeface="+mn-lt"/>
              <a:cs typeface="Arial"/>
              <a:sym typeface="Arial"/>
            </a:endParaRPr>
          </a:p>
          <a:p>
            <a:endParaRPr lang="en-GB" dirty="0"/>
          </a:p>
        </p:txBody>
      </p:sp>
      <p:sp>
        <p:nvSpPr>
          <p:cNvPr id="4" name="Slide Number Placeholder 3"/>
          <p:cNvSpPr>
            <a:spLocks noGrp="1"/>
          </p:cNvSpPr>
          <p:nvPr>
            <p:ph type="sldNum" sz="quarter" idx="5"/>
          </p:nvPr>
        </p:nvSpPr>
        <p:spPr/>
        <p:txBody>
          <a:bodyPr/>
          <a:lstStyle/>
          <a:p>
            <a:fld id="{8179F2E0-0D1A-452B-A8E4-00BBD32974D1}" type="slidenum">
              <a:rPr lang="en-US" smtClean="0"/>
              <a:t>2</a:t>
            </a:fld>
            <a:endParaRPr lang="en-US"/>
          </a:p>
        </p:txBody>
      </p:sp>
    </p:spTree>
    <p:extLst>
      <p:ext uri="{BB962C8B-B14F-4D97-AF65-F5344CB8AC3E}">
        <p14:creationId xmlns:p14="http://schemas.microsoft.com/office/powerpoint/2010/main" val="22536723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Within the Software Track, </a:t>
            </a:r>
            <a:r>
              <a:rPr lang="en-GB" i="1" dirty="0"/>
              <a:t>&lt;click&gt; </a:t>
            </a:r>
            <a:r>
              <a:rPr lang="en-GB" dirty="0"/>
              <a:t>at the first level there’s </a:t>
            </a:r>
            <a:r>
              <a:rPr lang="en-GB" b="1" dirty="0"/>
              <a:t>DevNet Associate </a:t>
            </a:r>
            <a:r>
              <a:rPr lang="en-GB" dirty="0"/>
              <a:t>which comprises one exam, and is a great place to get started. It </a:t>
            </a:r>
            <a:r>
              <a:rPr lang="en-US" dirty="0"/>
              <a:t>proves that the individual has skills in developing and maintaining applications built on Cisco platforms. To earn DevNet Associate certification, the person must pass one exam.</a:t>
            </a:r>
          </a:p>
          <a:p>
            <a:r>
              <a:rPr lang="en-GB" i="1" dirty="0"/>
              <a:t>&lt;click&gt; </a:t>
            </a:r>
            <a:endParaRPr lang="en-US" dirty="0"/>
          </a:p>
          <a:p>
            <a:r>
              <a:rPr lang="en-US" b="1" dirty="0"/>
              <a:t>The specialist certification </a:t>
            </a:r>
            <a:r>
              <a:rPr lang="en-US" dirty="0"/>
              <a:t>requires passing one exam and provides the opportunity for individuals to take advantage of new opportunities in application design and/or software development. They can skill up on driving automation within our technologies or create applications on top of the core technologies, </a:t>
            </a:r>
            <a:r>
              <a:rPr lang="en-US" dirty="0" err="1"/>
              <a:t>webex</a:t>
            </a:r>
            <a:r>
              <a:rPr lang="en-US" dirty="0"/>
              <a:t>, DevOps, or IOT. </a:t>
            </a:r>
          </a:p>
          <a:p>
            <a:r>
              <a:rPr lang="en-GB" i="1" dirty="0"/>
              <a:t>&lt;click&gt; </a:t>
            </a:r>
            <a:endParaRPr lang="en-US" dirty="0"/>
          </a:p>
          <a:p>
            <a:r>
              <a:rPr lang="en-US" b="1" dirty="0"/>
              <a:t>The Professional certification </a:t>
            </a:r>
            <a:r>
              <a:rPr lang="en-US" dirty="0"/>
              <a:t>is  more comprehensive. There are two exams; one that  covers core software development and design for Cisco platforms, and one software developer concentration exam depending on the individuals focus area. </a:t>
            </a:r>
          </a:p>
          <a:p>
            <a:endParaRPr lang="en-GB" dirty="0"/>
          </a:p>
          <a:p>
            <a:r>
              <a:rPr lang="en-GB" dirty="0"/>
              <a:t>The  program has been designed so that these certifications can combine together to help people prepare for new job roles that we’re seeing.</a:t>
            </a:r>
          </a:p>
        </p:txBody>
      </p:sp>
      <p:sp>
        <p:nvSpPr>
          <p:cNvPr id="4" name="Slide Number Placeholder 3"/>
          <p:cNvSpPr>
            <a:spLocks noGrp="1"/>
          </p:cNvSpPr>
          <p:nvPr>
            <p:ph type="sldNum" sz="quarter" idx="5"/>
          </p:nvPr>
        </p:nvSpPr>
        <p:spPr/>
        <p:txBody>
          <a:bodyPr/>
          <a:lstStyle/>
          <a:p>
            <a:fld id="{8179F2E0-0D1A-452B-A8E4-00BBD32974D1}" type="slidenum">
              <a:rPr lang="en-US" smtClean="0"/>
              <a:t>20</a:t>
            </a:fld>
            <a:endParaRPr lang="en-US"/>
          </a:p>
        </p:txBody>
      </p:sp>
    </p:spTree>
    <p:extLst>
      <p:ext uri="{BB962C8B-B14F-4D97-AF65-F5344CB8AC3E}">
        <p14:creationId xmlns:p14="http://schemas.microsoft.com/office/powerpoint/2010/main" val="7126817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Another role is a </a:t>
            </a:r>
            <a:r>
              <a:rPr lang="en-GB" dirty="0" err="1"/>
              <a:t>DevSecOps</a:t>
            </a:r>
            <a:r>
              <a:rPr lang="en-GB" dirty="0"/>
              <a:t> Engineer.</a:t>
            </a:r>
          </a:p>
          <a:p>
            <a:endParaRPr lang="en-GB" dirty="0"/>
          </a:p>
          <a:p>
            <a:r>
              <a:rPr lang="en-GB" dirty="0"/>
              <a:t>This is a huge area with tons of growth: people are looking for people with this combination of security and DevOps.</a:t>
            </a:r>
          </a:p>
        </p:txBody>
      </p:sp>
      <p:sp>
        <p:nvSpPr>
          <p:cNvPr id="4" name="Slide Number Placeholder 3"/>
          <p:cNvSpPr>
            <a:spLocks noGrp="1"/>
          </p:cNvSpPr>
          <p:nvPr>
            <p:ph type="sldNum" sz="quarter" idx="5"/>
          </p:nvPr>
        </p:nvSpPr>
        <p:spPr/>
        <p:txBody>
          <a:bodyPr/>
          <a:lstStyle/>
          <a:p>
            <a:fld id="{8179F2E0-0D1A-452B-A8E4-00BBD32974D1}" type="slidenum">
              <a:rPr lang="en-US" smtClean="0"/>
              <a:t>21</a:t>
            </a:fld>
            <a:endParaRPr lang="en-US"/>
          </a:p>
        </p:txBody>
      </p:sp>
    </p:spTree>
    <p:extLst>
      <p:ext uri="{BB962C8B-B14F-4D97-AF65-F5344CB8AC3E}">
        <p14:creationId xmlns:p14="http://schemas.microsoft.com/office/powerpoint/2010/main" val="11470951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help people get there, we’ve introduced 61 new Cisco training courses with more coming, through the Cisco Platinum Learning Library.</a:t>
            </a:r>
          </a:p>
          <a:p>
            <a:endParaRPr lang="en-GB" dirty="0"/>
          </a:p>
          <a:p>
            <a:endParaRPr lang="en-GB" dirty="0"/>
          </a:p>
        </p:txBody>
      </p:sp>
      <p:sp>
        <p:nvSpPr>
          <p:cNvPr id="4" name="Slide Number Placeholder 3"/>
          <p:cNvSpPr>
            <a:spLocks noGrp="1"/>
          </p:cNvSpPr>
          <p:nvPr>
            <p:ph type="sldNum" sz="quarter" idx="5"/>
          </p:nvPr>
        </p:nvSpPr>
        <p:spPr/>
        <p:txBody>
          <a:bodyPr/>
          <a:lstStyle/>
          <a:p>
            <a:fld id="{8179F2E0-0D1A-452B-A8E4-00BBD32974D1}" type="slidenum">
              <a:rPr lang="en-US" smtClean="0"/>
              <a:t>22</a:t>
            </a:fld>
            <a:endParaRPr lang="en-US"/>
          </a:p>
        </p:txBody>
      </p:sp>
    </p:spTree>
    <p:extLst>
      <p:ext uri="{BB962C8B-B14F-4D97-AF65-F5344CB8AC3E}">
        <p14:creationId xmlns:p14="http://schemas.microsoft.com/office/powerpoint/2010/main" val="39817281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through DevNet we have a couple of new tools to help you train for the certifications.</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GB" dirty="0"/>
              <a:t>The Fundamentals training is a new online, self-study experience that has an all-in-one coding environment with integrated labs, which means you can do the learning and be coding right in the browser console</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GB" dirty="0"/>
          </a:p>
          <a:p>
            <a:r>
              <a:rPr lang="en-GB" dirty="0"/>
              <a:t>People have had great success using it as a self-study tool to prepare for the Associate exam.</a:t>
            </a:r>
          </a:p>
          <a:p>
            <a:endParaRPr lang="en-GB" dirty="0"/>
          </a:p>
          <a:p>
            <a:r>
              <a:rPr lang="en-GB" dirty="0"/>
              <a:t>The Study Group gives you a way of leading or joining a group of like-minded people studying towards the certifications.</a:t>
            </a:r>
          </a:p>
          <a:p>
            <a:r>
              <a:rPr lang="en-GB" dirty="0"/>
              <a:t>Through the Study Group platform you can set up events, give homework, have discussions, encourage each other to learn.</a:t>
            </a:r>
          </a:p>
          <a:p>
            <a:endParaRPr lang="en-GB" dirty="0"/>
          </a:p>
          <a:p>
            <a:r>
              <a:rPr lang="en-GB" dirty="0"/>
              <a:t>Or if you want more of a light-touch self-paced way of learning, you can always go to the self-paced learning labs that we recommend on DevNet for each certification.</a:t>
            </a:r>
          </a:p>
          <a:p>
            <a:r>
              <a:rPr lang="en-GB" dirty="0"/>
              <a:t>Or, you can attend a DevNet Express or Workshop which will help prepare you for the Associate level.</a:t>
            </a:r>
          </a:p>
          <a:p>
            <a:endParaRPr lang="en-GB" dirty="0"/>
          </a:p>
          <a:p>
            <a:r>
              <a:rPr lang="en-GB" dirty="0"/>
              <a:t>One of the requirements for partners being awarded </a:t>
            </a:r>
            <a:r>
              <a:rPr lang="en-GB" b="1" dirty="0"/>
              <a:t>DevNet Specialization</a:t>
            </a:r>
            <a:r>
              <a:rPr lang="en-GB" dirty="0"/>
              <a:t>, is for a certain number of individuals within their organisation to have received a DevNet Certification at Professional or Specialist level.</a:t>
            </a:r>
          </a:p>
          <a:p>
            <a:endParaRPr lang="en-GB" dirty="0"/>
          </a:p>
          <a:p>
            <a:r>
              <a:rPr lang="en-GB" dirty="0"/>
              <a:t>So what is DevNet Specialization? </a:t>
            </a:r>
            <a:r>
              <a:rPr lang="en-GB" i="1" dirty="0"/>
              <a:t>&lt;click&gt;</a:t>
            </a:r>
          </a:p>
        </p:txBody>
      </p:sp>
      <p:sp>
        <p:nvSpPr>
          <p:cNvPr id="4" name="Slide Number Placeholder 3"/>
          <p:cNvSpPr>
            <a:spLocks noGrp="1"/>
          </p:cNvSpPr>
          <p:nvPr>
            <p:ph type="sldNum" sz="quarter" idx="5"/>
          </p:nvPr>
        </p:nvSpPr>
        <p:spPr/>
        <p:txBody>
          <a:bodyPr/>
          <a:lstStyle/>
          <a:p>
            <a:fld id="{8179F2E0-0D1A-452B-A8E4-00BBD32974D1}" type="slidenum">
              <a:rPr lang="en-US" smtClean="0"/>
              <a:t>23</a:t>
            </a:fld>
            <a:endParaRPr lang="en-US"/>
          </a:p>
        </p:txBody>
      </p:sp>
    </p:spTree>
    <p:extLst>
      <p:ext uri="{BB962C8B-B14F-4D97-AF65-F5344CB8AC3E}">
        <p14:creationId xmlns:p14="http://schemas.microsoft.com/office/powerpoint/2010/main" val="19500140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GB" dirty="0"/>
              <a:t>THANK YOU!</a:t>
            </a:r>
            <a:endParaRPr lang="en-US" dirty="0"/>
          </a:p>
        </p:txBody>
      </p:sp>
      <p:sp>
        <p:nvSpPr>
          <p:cNvPr id="4" name="Slide Number Placeholder 3"/>
          <p:cNvSpPr>
            <a:spLocks noGrp="1"/>
          </p:cNvSpPr>
          <p:nvPr>
            <p:ph type="sldNum" sz="quarter" idx="5"/>
          </p:nvPr>
        </p:nvSpPr>
        <p:spPr/>
        <p:txBody>
          <a:bodyPr/>
          <a:lstStyle/>
          <a:p>
            <a:pPr>
              <a:defRPr/>
            </a:pPr>
            <a:fld id="{F97A1FA6-25DE-9E4E-A34D-CF67DE7DBDC7}" type="slidenum">
              <a:rPr lang="en-US" smtClean="0"/>
              <a:pPr>
                <a:defRPr/>
              </a:pPr>
              <a:t>24</a:t>
            </a:fld>
            <a:endParaRPr lang="en-US"/>
          </a:p>
        </p:txBody>
      </p:sp>
    </p:spTree>
    <p:extLst>
      <p:ext uri="{BB962C8B-B14F-4D97-AF65-F5344CB8AC3E}">
        <p14:creationId xmlns:p14="http://schemas.microsoft.com/office/powerpoint/2010/main" val="2579826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Well … customers have been asking us to:</a:t>
            </a:r>
          </a:p>
          <a:p>
            <a:endParaRPr lang="en-GB" sz="1200" kern="1200" dirty="0">
              <a:solidFill>
                <a:srgbClr val="282828"/>
              </a:solidFill>
              <a:latin typeface="+mn-lt"/>
              <a:ea typeface="+mn-ea"/>
              <a:cs typeface="+mn-cs"/>
            </a:endParaRPr>
          </a:p>
          <a:p>
            <a:r>
              <a:rPr lang="en-GB" sz="1200" kern="1200" dirty="0">
                <a:solidFill>
                  <a:srgbClr val="282828"/>
                </a:solidFill>
                <a:latin typeface="+mn-lt"/>
                <a:ea typeface="+mn-ea"/>
                <a:cs typeface="+mn-cs"/>
              </a:rPr>
              <a:t>Help them automate their infrastructure</a:t>
            </a:r>
          </a:p>
          <a:p>
            <a:r>
              <a:rPr lang="en-GB" sz="1200" kern="1200" dirty="0">
                <a:solidFill>
                  <a:srgbClr val="282828"/>
                </a:solidFill>
                <a:latin typeface="+mn-lt"/>
                <a:ea typeface="+mn-ea"/>
                <a:cs typeface="+mn-cs"/>
              </a:rPr>
              <a:t>Help them connect and integrate their systems</a:t>
            </a:r>
          </a:p>
          <a:p>
            <a:endParaRPr lang="en-GB" sz="1200" kern="1200" dirty="0">
              <a:solidFill>
                <a:srgbClr val="282828"/>
              </a:solidFill>
              <a:latin typeface="+mn-lt"/>
              <a:ea typeface="+mn-ea"/>
              <a:cs typeface="+mn-cs"/>
            </a:endParaRPr>
          </a:p>
          <a:p>
            <a:r>
              <a:rPr lang="en-GB" sz="1200" kern="1200" dirty="0">
                <a:solidFill>
                  <a:srgbClr val="282828"/>
                </a:solidFill>
                <a:latin typeface="+mn-lt"/>
                <a:ea typeface="+mn-ea"/>
                <a:cs typeface="+mn-cs"/>
              </a:rPr>
              <a:t>And it’s clear that we can do this through programmability and APIs.</a:t>
            </a:r>
          </a:p>
          <a:p>
            <a:r>
              <a:rPr lang="en-GB" sz="1200" i="1" kern="1200" dirty="0">
                <a:solidFill>
                  <a:srgbClr val="282828"/>
                </a:solidFill>
                <a:latin typeface="+mn-lt"/>
                <a:ea typeface="+mn-ea"/>
                <a:cs typeface="+mn-cs"/>
              </a:rPr>
              <a:t>&lt;click&gt;</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dirty="0">
                <a:solidFill>
                  <a:schemeClr val="bg2"/>
                </a:solidFill>
                <a:latin typeface="CiscoSansTT Light" panose="020B0503020201020303" pitchFamily="34" charset="0"/>
                <a:cs typeface="CiscoSansTT Light" panose="020B0503020201020303" pitchFamily="34" charset="0"/>
              </a:rPr>
              <a:t>“Programmability and APIs are the engine that enable </a:t>
            </a:r>
            <a:br>
              <a:rPr lang="en-US" sz="1200" dirty="0">
                <a:solidFill>
                  <a:schemeClr val="bg2"/>
                </a:solidFill>
                <a:latin typeface="CiscoSansTT Light" panose="020B0503020201020303" pitchFamily="34" charset="0"/>
                <a:cs typeface="CiscoSansTT Light" panose="020B0503020201020303" pitchFamily="34" charset="0"/>
              </a:rPr>
            </a:br>
            <a:r>
              <a:rPr lang="en-US" sz="1200" dirty="0">
                <a:solidFill>
                  <a:schemeClr val="bg2"/>
                </a:solidFill>
                <a:latin typeface="CiscoSansTT Light" panose="020B0503020201020303" pitchFamily="34" charset="0"/>
                <a:cs typeface="CiscoSansTT Light" panose="020B0503020201020303" pitchFamily="34" charset="0"/>
              </a:rPr>
              <a:t>customers transform their business”</a:t>
            </a:r>
          </a:p>
          <a:p>
            <a:endParaRPr lang="en-GB" sz="1200" kern="1200" dirty="0">
              <a:solidFill>
                <a:srgbClr val="282828"/>
              </a:solidFill>
              <a:latin typeface="+mn-lt"/>
              <a:ea typeface="+mn-ea"/>
              <a:cs typeface="+mn-cs"/>
            </a:endParaRPr>
          </a:p>
          <a:p>
            <a:r>
              <a:rPr lang="en-GB" sz="1200" kern="1200" dirty="0">
                <a:solidFill>
                  <a:srgbClr val="282828"/>
                </a:solidFill>
                <a:latin typeface="+mn-lt"/>
                <a:ea typeface="+mn-ea"/>
                <a:cs typeface="+mn-cs"/>
              </a:rPr>
              <a:t>So how can we at Cisco help?</a:t>
            </a:r>
          </a:p>
          <a:p>
            <a:endParaRPr lang="en-US" sz="1200" kern="1200" dirty="0">
              <a:solidFill>
                <a:srgbClr val="282828"/>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rgbClr val="282828"/>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rgbClr val="282828"/>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rgbClr val="282828"/>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rgbClr val="282828"/>
              </a:solidFill>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5853B0F7-0968-9D48-805A-9D66AF105507}" type="slidenum">
              <a:rPr lang="en-US" smtClean="0"/>
              <a:t>3</a:t>
            </a:fld>
            <a:endParaRPr lang="en-US"/>
          </a:p>
        </p:txBody>
      </p:sp>
    </p:spTree>
    <p:extLst>
      <p:ext uri="{BB962C8B-B14F-4D97-AF65-F5344CB8AC3E}">
        <p14:creationId xmlns:p14="http://schemas.microsoft.com/office/powerpoint/2010/main" val="3593746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To start with, we have the amazing Cisco product portfolio, covering everything from Intent Based Networking, to Cognitive Collaboration to Secure Networking.</a:t>
            </a: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This new network is a large part of how we can help.</a:t>
            </a:r>
          </a:p>
          <a:p>
            <a:endParaRPr lang="en-GB" dirty="0"/>
          </a:p>
        </p:txBody>
      </p:sp>
      <p:sp>
        <p:nvSpPr>
          <p:cNvPr id="4" name="Slide Number Placeholder 3"/>
          <p:cNvSpPr>
            <a:spLocks noGrp="1"/>
          </p:cNvSpPr>
          <p:nvPr>
            <p:ph type="sldNum" sz="quarter" idx="5"/>
          </p:nvPr>
        </p:nvSpPr>
        <p:spPr/>
        <p:txBody>
          <a:bodyPr/>
          <a:lstStyle/>
          <a:p>
            <a:fld id="{8179F2E0-0D1A-452B-A8E4-00BBD32974D1}" type="slidenum">
              <a:rPr lang="en-US" smtClean="0"/>
              <a:t>4</a:t>
            </a:fld>
            <a:endParaRPr lang="en-US"/>
          </a:p>
        </p:txBody>
      </p:sp>
    </p:spTree>
    <p:extLst>
      <p:ext uri="{BB962C8B-B14F-4D97-AF65-F5344CB8AC3E}">
        <p14:creationId xmlns:p14="http://schemas.microsoft.com/office/powerpoint/2010/main" val="26079906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the base layer we have our infrastructure: the infrastructure Cisco provides across all our areas.  These all now – across the entire portfolio – and they expose APIs which means you can start building solutions and  integrations and workflows on top of them.</a:t>
            </a:r>
          </a:p>
          <a:p>
            <a:r>
              <a:rPr lang="en-GB" i="1" dirty="0"/>
              <a:t>&lt;click&gt;</a:t>
            </a:r>
          </a:p>
          <a:p>
            <a:endParaRPr lang="en-GB" i="1" dirty="0"/>
          </a:p>
          <a:p>
            <a:r>
              <a:rPr lang="en-GB" dirty="0"/>
              <a:t>As we saw just now, customers are asking for new experiences: they want to have easy access to everything that the users want.  They want to build customised experiences using mobile devices and they want access to the data.</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GB" i="1" dirty="0"/>
              <a:t>&lt;click&gt;</a:t>
            </a:r>
          </a:p>
          <a:p>
            <a:endParaRPr lang="en-GB" dirty="0"/>
          </a:p>
          <a:p>
            <a:r>
              <a:rPr lang="en-GB" dirty="0"/>
              <a:t>This is where partners and DevNet come together to really use the APIs to start to answer the questions of ‘how do we build some of these user experiences?’  How can we integrate workflows, integrate with other applications, produce custom dashboards?</a:t>
            </a:r>
          </a:p>
          <a:p>
            <a:endParaRPr lang="en-GB" dirty="0"/>
          </a:p>
          <a:p>
            <a:r>
              <a:rPr lang="en-GB" dirty="0"/>
              <a:t>And this is what the APIs are enabling, what the DevNet resources are enabling and what the DevNet Community (in particular partners) help people accomplish through their IT teams.</a:t>
            </a:r>
          </a:p>
          <a:p>
            <a:endParaRPr lang="en-GB" dirty="0"/>
          </a:p>
          <a:p>
            <a:r>
              <a:rPr lang="en-GB" dirty="0"/>
              <a:t>So, how can people get their hands on the APIs?  </a:t>
            </a:r>
            <a:r>
              <a:rPr lang="en-GB" i="1" dirty="0"/>
              <a:t>&lt;click&gt;</a:t>
            </a:r>
          </a:p>
          <a:p>
            <a:endParaRPr lang="en-GB" dirty="0"/>
          </a:p>
          <a:p>
            <a:endParaRPr lang="en-GB" dirty="0"/>
          </a:p>
        </p:txBody>
      </p:sp>
      <p:sp>
        <p:nvSpPr>
          <p:cNvPr id="4" name="Slide Number Placeholder 3"/>
          <p:cNvSpPr>
            <a:spLocks noGrp="1"/>
          </p:cNvSpPr>
          <p:nvPr>
            <p:ph type="sldNum" sz="quarter" idx="5"/>
          </p:nvPr>
        </p:nvSpPr>
        <p:spPr/>
        <p:txBody>
          <a:bodyPr/>
          <a:lstStyle/>
          <a:p>
            <a:fld id="{8179F2E0-0D1A-452B-A8E4-00BBD32974D1}" type="slidenum">
              <a:rPr lang="en-US" smtClean="0"/>
              <a:t>5</a:t>
            </a:fld>
            <a:endParaRPr lang="en-US"/>
          </a:p>
        </p:txBody>
      </p:sp>
    </p:spTree>
    <p:extLst>
      <p:ext uri="{BB962C8B-B14F-4D97-AF65-F5344CB8AC3E}">
        <p14:creationId xmlns:p14="http://schemas.microsoft.com/office/powerpoint/2010/main" val="3210824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Through the … DevNet Dev </a:t>
            </a:r>
            <a:r>
              <a:rPr lang="en-GB" dirty="0" err="1"/>
              <a:t>Centers</a:t>
            </a:r>
            <a:r>
              <a:rPr lang="en-GB" dirty="0"/>
              <a:t>.</a:t>
            </a:r>
            <a:endParaRPr lang="en-US" dirty="0"/>
          </a:p>
        </p:txBody>
      </p:sp>
      <p:sp>
        <p:nvSpPr>
          <p:cNvPr id="4" name="Slide Number Placeholder 3"/>
          <p:cNvSpPr>
            <a:spLocks noGrp="1"/>
          </p:cNvSpPr>
          <p:nvPr>
            <p:ph type="sldNum" sz="quarter" idx="5"/>
          </p:nvPr>
        </p:nvSpPr>
        <p:spPr/>
        <p:txBody>
          <a:bodyPr/>
          <a:lstStyle/>
          <a:p>
            <a:pPr>
              <a:defRPr/>
            </a:pPr>
            <a:fld id="{F97A1FA6-25DE-9E4E-A34D-CF67DE7DBDC7}" type="slidenum">
              <a:rPr lang="en-US" smtClean="0"/>
              <a:pPr>
                <a:defRPr/>
              </a:pPr>
              <a:t>6</a:t>
            </a:fld>
            <a:endParaRPr lang="en-US"/>
          </a:p>
        </p:txBody>
      </p:sp>
    </p:spTree>
    <p:extLst>
      <p:ext uri="{BB962C8B-B14F-4D97-AF65-F5344CB8AC3E}">
        <p14:creationId xmlns:p14="http://schemas.microsoft.com/office/powerpoint/2010/main" val="16627750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 the DevNet site we have what we call ‘developer </a:t>
            </a:r>
            <a:r>
              <a:rPr lang="en-GB" dirty="0" err="1"/>
              <a:t>centers’</a:t>
            </a:r>
            <a:r>
              <a:rPr lang="en-GB" dirty="0"/>
              <a:t> (or Dev </a:t>
            </a:r>
            <a:r>
              <a:rPr lang="en-GB" dirty="0" err="1"/>
              <a:t>Centers</a:t>
            </a:r>
            <a:r>
              <a:rPr lang="en-GB" dirty="0"/>
              <a:t>) and we have a DevCenter for every major Cisco technology.</a:t>
            </a:r>
          </a:p>
          <a:p>
            <a:endParaRPr lang="en-GB" dirty="0"/>
          </a:p>
          <a:p>
            <a:r>
              <a:rPr lang="en-GB" dirty="0"/>
              <a:t>The one on the screen is the IoT Dev </a:t>
            </a:r>
            <a:r>
              <a:rPr lang="en-GB" dirty="0" err="1"/>
              <a:t>Center</a:t>
            </a:r>
            <a:r>
              <a:rPr lang="en-GB" dirty="0"/>
              <a:t>.  It’s a typical example of a DevNet Dev </a:t>
            </a:r>
            <a:r>
              <a:rPr lang="en-GB" dirty="0" err="1"/>
              <a:t>Center</a:t>
            </a:r>
            <a:r>
              <a:rPr lang="en-GB" dirty="0"/>
              <a:t>, and comes complete with API documentation, sample code use cases, sandboxes, learning labs and tutorials.</a:t>
            </a:r>
          </a:p>
        </p:txBody>
      </p:sp>
      <p:sp>
        <p:nvSpPr>
          <p:cNvPr id="4" name="Slide Number Placeholder 3"/>
          <p:cNvSpPr>
            <a:spLocks noGrp="1"/>
          </p:cNvSpPr>
          <p:nvPr>
            <p:ph type="sldNum" sz="quarter" idx="5"/>
          </p:nvPr>
        </p:nvSpPr>
        <p:spPr/>
        <p:txBody>
          <a:bodyPr/>
          <a:lstStyle/>
          <a:p>
            <a:fld id="{8179F2E0-0D1A-452B-A8E4-00BBD32974D1}" type="slidenum">
              <a:rPr lang="en-US" smtClean="0"/>
              <a:t>7</a:t>
            </a:fld>
            <a:endParaRPr lang="en-US"/>
          </a:p>
        </p:txBody>
      </p:sp>
    </p:spTree>
    <p:extLst>
      <p:ext uri="{BB962C8B-B14F-4D97-AF65-F5344CB8AC3E}">
        <p14:creationId xmlns:p14="http://schemas.microsoft.com/office/powerpoint/2010/main" val="25481606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here’s the list of all the platforms that have a DevNet Dev </a:t>
            </a:r>
            <a:r>
              <a:rPr lang="en-GB" dirty="0" err="1"/>
              <a:t>Center</a:t>
            </a:r>
            <a:r>
              <a:rPr lang="en-GB" dirty="0"/>
              <a:t>.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GB" i="1" dirty="0"/>
              <a:t>&lt;click&gt;</a:t>
            </a:r>
            <a:endParaRPr lang="en-GB" dirty="0"/>
          </a:p>
          <a:p>
            <a:r>
              <a:rPr lang="en-GB" dirty="0"/>
              <a:t>And you see on the right side that the DevNet program caters for 2 different kinds of developers.  The goal is to bring them together and help them work together,</a:t>
            </a:r>
          </a:p>
          <a:p>
            <a:r>
              <a:rPr lang="en-GB" dirty="0"/>
              <a:t>And provide resources they both need.</a:t>
            </a:r>
          </a:p>
          <a:p>
            <a:endParaRPr lang="en-GB" dirty="0"/>
          </a:p>
          <a:p>
            <a:r>
              <a:rPr lang="en-GB" dirty="0"/>
              <a:t>INFRASTRUCTURE DEVELOPER</a:t>
            </a:r>
          </a:p>
          <a:p>
            <a:r>
              <a:rPr lang="en-GB" dirty="0"/>
              <a:t>First of all we have Infrastructure developers.  They’re from the ops side and are concerned with creating </a:t>
            </a:r>
            <a:r>
              <a:rPr lang="en-GB" dirty="0" err="1"/>
              <a:t>devops</a:t>
            </a:r>
            <a:r>
              <a:rPr lang="en-GB" dirty="0"/>
              <a:t> workflows, integrating tools on the backend, and automating networks.  And they’re writing a lot of code to do those integrations.</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GB" dirty="0"/>
              <a:t>They really care about automation, observability and security … they want to build apps and solutions that scale, with consistency and repeatability</a:t>
            </a:r>
          </a:p>
          <a:p>
            <a:endParaRPr lang="en-GB" dirty="0"/>
          </a:p>
          <a:p>
            <a:r>
              <a:rPr lang="en-GB" dirty="0"/>
              <a:t>APP DEVELOPER</a:t>
            </a:r>
          </a:p>
          <a:p>
            <a:r>
              <a:rPr lang="en-GB" dirty="0"/>
              <a:t>And then we have the App Developer who’s typically been working in software for many years, and has a strong tendency towards Collaboration or IoT or mobile.</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GB" dirty="0"/>
              <a:t>The APP DEVELOPERS are looking at cloud and multi cloud.  App performance is of course key, together with security.</a:t>
            </a:r>
          </a:p>
          <a:p>
            <a:endParaRPr lang="en-GB" dirty="0"/>
          </a:p>
          <a:p>
            <a:r>
              <a:rPr lang="en-GB" dirty="0"/>
              <a:t>They both have different needs, and they’ll both find what they need on DevNet. </a:t>
            </a:r>
          </a:p>
          <a:p>
            <a:r>
              <a:rPr lang="en-GB" dirty="0"/>
              <a:t>So what resources do we provide – to complement the API information within the </a:t>
            </a:r>
            <a:r>
              <a:rPr lang="en-GB" dirty="0" err="1"/>
              <a:t>DevCenters</a:t>
            </a:r>
            <a:r>
              <a:rPr lang="en-GB" dirty="0"/>
              <a:t> – to enable these developers to produce their solutions and applications using the APIs?</a:t>
            </a:r>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8179F2E0-0D1A-452B-A8E4-00BBD32974D1}" type="slidenum">
              <a:rPr lang="en-US" smtClean="0"/>
              <a:t>8</a:t>
            </a:fld>
            <a:endParaRPr lang="en-US"/>
          </a:p>
        </p:txBody>
      </p:sp>
    </p:spTree>
    <p:extLst>
      <p:ext uri="{BB962C8B-B14F-4D97-AF65-F5344CB8AC3E}">
        <p14:creationId xmlns:p14="http://schemas.microsoft.com/office/powerpoint/2010/main" val="17491898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START NOW</a:t>
            </a:r>
          </a:p>
          <a:p>
            <a:r>
              <a:rPr lang="en-GB" dirty="0"/>
              <a:t>DevNet created this space because a lot of people said ‘this sounds great’ but where do I start?</a:t>
            </a:r>
          </a:p>
          <a:p>
            <a:r>
              <a:rPr lang="en-GB" dirty="0"/>
              <a:t>As the name suggests, it’s the first port of call for people who want to start learning about Cisco platforms and taking some steps towards network automation.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GB" dirty="0"/>
              <a:t>Within Start Now you’ll find curated lists of </a:t>
            </a:r>
            <a:r>
              <a:rPr lang="en-GB" b="1" dirty="0"/>
              <a:t>Learning Labs</a:t>
            </a:r>
            <a:r>
              <a:rPr lang="en-GB" dirty="0"/>
              <a:t>, broken into bite-sized pieces.  You can go from here and then dive in deeper with the Sandbox and certifications.</a:t>
            </a:r>
          </a:p>
          <a:p>
            <a:r>
              <a:rPr lang="en-GB" dirty="0"/>
              <a:t>  </a:t>
            </a:r>
          </a:p>
          <a:p>
            <a:endParaRPr lang="en-GB" dirty="0"/>
          </a:p>
        </p:txBody>
      </p:sp>
      <p:sp>
        <p:nvSpPr>
          <p:cNvPr id="4" name="Slide Number Placeholder 3"/>
          <p:cNvSpPr>
            <a:spLocks noGrp="1"/>
          </p:cNvSpPr>
          <p:nvPr>
            <p:ph type="sldNum" sz="quarter" idx="5"/>
          </p:nvPr>
        </p:nvSpPr>
        <p:spPr/>
        <p:txBody>
          <a:bodyPr/>
          <a:lstStyle/>
          <a:p>
            <a:fld id="{8179F2E0-0D1A-452B-A8E4-00BBD32974D1}" type="slidenum">
              <a:rPr lang="en-US" smtClean="0"/>
              <a:t>9</a:t>
            </a:fld>
            <a:endParaRPr lang="en-US"/>
          </a:p>
        </p:txBody>
      </p:sp>
    </p:spTree>
    <p:extLst>
      <p:ext uri="{BB962C8B-B14F-4D97-AF65-F5344CB8AC3E}">
        <p14:creationId xmlns:p14="http://schemas.microsoft.com/office/powerpoint/2010/main" val="25554298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2.wmf"/><Relationship Id="rId4" Type="http://schemas.openxmlformats.org/officeDocument/2006/relationships/image" Target="../media/image11.wmf"/></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pic>
        <p:nvPicPr>
          <p:cNvPr id="12" name="Picture 11" descr="A picture containing meter, clock, light&#10;&#10;Description automatically generated">
            <a:extLst>
              <a:ext uri="{FF2B5EF4-FFF2-40B4-BE49-F238E27FC236}">
                <a16:creationId xmlns:a16="http://schemas.microsoft.com/office/drawing/2014/main" id="{F87D4870-E427-E04F-B26B-169FA66E6BD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6" name="Subtitle 2"/>
          <p:cNvSpPr>
            <a:spLocks noGrp="1"/>
          </p:cNvSpPr>
          <p:nvPr>
            <p:ph type="subTitle" idx="1" hasCustomPrompt="1"/>
          </p:nvPr>
        </p:nvSpPr>
        <p:spPr>
          <a:xfrm>
            <a:off x="469496" y="3856736"/>
            <a:ext cx="8296421" cy="288131"/>
          </a:xfrm>
          <a:prstGeom prst="rect">
            <a:avLst/>
          </a:prstGeom>
        </p:spPr>
        <p:txBody>
          <a:bodyPr lIns="91420" tIns="45710" rIns="91420" bIns="45710" anchor="b" anchorCtr="0">
            <a:noAutofit/>
          </a:bodyPr>
          <a:lstStyle>
            <a:lvl1pPr marL="0" indent="0" algn="l">
              <a:buNone/>
              <a:defRPr sz="1800" b="0" i="0">
                <a:solidFill>
                  <a:schemeClr val="bg2"/>
                </a:solidFill>
                <a:latin typeface="+mn-lt"/>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a:t>Speaker Name</a:t>
            </a:r>
            <a:endParaRPr lang="en-US"/>
          </a:p>
        </p:txBody>
      </p:sp>
      <p:sp>
        <p:nvSpPr>
          <p:cNvPr id="17" name="Text Placeholder 38"/>
          <p:cNvSpPr>
            <a:spLocks noGrp="1"/>
          </p:cNvSpPr>
          <p:nvPr>
            <p:ph type="body" sz="quarter" idx="11" hasCustomPrompt="1"/>
          </p:nvPr>
        </p:nvSpPr>
        <p:spPr>
          <a:xfrm>
            <a:off x="469496" y="4072669"/>
            <a:ext cx="8296421" cy="288131"/>
          </a:xfrm>
          <a:prstGeom prst="rect">
            <a:avLst/>
          </a:prstGeom>
        </p:spPr>
        <p:txBody>
          <a:bodyPr lIns="91420" tIns="45710" rIns="91420" bIns="45710"/>
          <a:lstStyle>
            <a:lvl1pPr marL="0" indent="0" algn="l">
              <a:buFontTx/>
              <a:buNone/>
              <a:defRPr lang="en-US" sz="1800" b="0" i="0" kern="1200" dirty="0" smtClean="0">
                <a:solidFill>
                  <a:schemeClr val="bg2"/>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a:t>Speaker Title</a:t>
            </a:r>
          </a:p>
        </p:txBody>
      </p:sp>
      <p:sp>
        <p:nvSpPr>
          <p:cNvPr id="18" name="Text Placeholder 40"/>
          <p:cNvSpPr>
            <a:spLocks noGrp="1"/>
          </p:cNvSpPr>
          <p:nvPr>
            <p:ph type="body" sz="quarter" idx="12" hasCustomPrompt="1"/>
          </p:nvPr>
        </p:nvSpPr>
        <p:spPr>
          <a:xfrm>
            <a:off x="469496" y="4348762"/>
            <a:ext cx="8296421" cy="288131"/>
          </a:xfrm>
          <a:prstGeom prst="rect">
            <a:avLst/>
          </a:prstGeom>
        </p:spPr>
        <p:txBody>
          <a:bodyPr lIns="91420" tIns="45710" rIns="91420" bIns="45710"/>
          <a:lstStyle>
            <a:lvl1pPr marL="0" indent="0" algn="l">
              <a:buFontTx/>
              <a:buNone/>
              <a:defRPr lang="en-US" sz="1800" b="0" i="0" kern="1200" dirty="0" smtClean="0">
                <a:solidFill>
                  <a:schemeClr val="bg2"/>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a:t>Date</a:t>
            </a:r>
          </a:p>
        </p:txBody>
      </p:sp>
      <p:sp>
        <p:nvSpPr>
          <p:cNvPr id="19" name="Text Placeholder 2"/>
          <p:cNvSpPr>
            <a:spLocks noGrp="1"/>
          </p:cNvSpPr>
          <p:nvPr>
            <p:ph type="body" sz="quarter" idx="13" hasCustomPrompt="1"/>
          </p:nvPr>
        </p:nvSpPr>
        <p:spPr>
          <a:xfrm>
            <a:off x="463292" y="3043653"/>
            <a:ext cx="8302625" cy="299001"/>
          </a:xfrm>
          <a:prstGeom prst="rect">
            <a:avLst/>
          </a:prstGeom>
        </p:spPr>
        <p:txBody>
          <a:bodyPr lIns="91420" tIns="45710" rIns="91420" bIns="45710"/>
          <a:lstStyle>
            <a:lvl1pPr marL="0" indent="0">
              <a:buFont typeface="Arial" panose="020B0604020202020204" pitchFamily="34" charset="0"/>
              <a:buNone/>
              <a:defRPr sz="2200" b="0" i="0" baseline="0">
                <a:solidFill>
                  <a:schemeClr val="bg2"/>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a:t>Subtitle Goes Here</a:t>
            </a:r>
          </a:p>
        </p:txBody>
      </p:sp>
      <p:sp>
        <p:nvSpPr>
          <p:cNvPr id="20" name="Title 1"/>
          <p:cNvSpPr>
            <a:spLocks noGrp="1"/>
          </p:cNvSpPr>
          <p:nvPr>
            <p:ph type="ctrTitle" hasCustomPrompt="1"/>
          </p:nvPr>
        </p:nvSpPr>
        <p:spPr>
          <a:xfrm>
            <a:off x="425765" y="2472167"/>
            <a:ext cx="8340152"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2"/>
                </a:solidFill>
                <a:latin typeface="+mj-lt"/>
                <a:cs typeface="CiscoSansTT ExtraLight"/>
              </a:defRPr>
            </a:lvl1pPr>
          </a:lstStyle>
          <a:p>
            <a:r>
              <a:rPr lang="en-GB"/>
              <a:t>Presentation Title Goes Here</a:t>
            </a:r>
            <a:endParaRPr lang="en-US"/>
          </a:p>
        </p:txBody>
      </p:sp>
      <p:sp>
        <p:nvSpPr>
          <p:cNvPr id="6" name="Freeform 6"/>
          <p:cNvSpPr>
            <a:spLocks noChangeAspect="1" noEditPoints="1"/>
          </p:cNvSpPr>
          <p:nvPr userDrawn="1"/>
        </p:nvSpPr>
        <p:spPr bwMode="auto">
          <a:xfrm>
            <a:off x="469496" y="391308"/>
            <a:ext cx="795528" cy="42262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Tree>
    <p:extLst>
      <p:ext uri="{BB962C8B-B14F-4D97-AF65-F5344CB8AC3E}">
        <p14:creationId xmlns:p14="http://schemas.microsoft.com/office/powerpoint/2010/main" val="2122942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0932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mj-lt"/>
            </a:endParaRPr>
          </a:p>
        </p:txBody>
      </p:sp>
      <p:sp>
        <p:nvSpPr>
          <p:cNvPr id="5"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a:solidFill>
                  <a:schemeClr val="accent1">
                    <a:lumMod val="75000"/>
                  </a:schemeClr>
                </a:solidFill>
                <a:latin typeface="+mn-lt"/>
                <a:ea typeface="+mn-ea"/>
                <a:cs typeface="CiscoSans Thin"/>
              </a:rPr>
              <a:t>© 2020  Cisco and/or its affiliates. All rights reserved.   Cisco Confidential</a:t>
            </a:r>
          </a:p>
        </p:txBody>
      </p:sp>
      <p:sp>
        <p:nvSpPr>
          <p:cNvPr id="3" name="Picture Placeholder 2"/>
          <p:cNvSpPr>
            <a:spLocks noGrp="1"/>
          </p:cNvSpPr>
          <p:nvPr>
            <p:ph type="pic" sz="quarter" idx="10"/>
          </p:nvPr>
        </p:nvSpPr>
        <p:spPr>
          <a:xfrm>
            <a:off x="308012" y="240631"/>
            <a:ext cx="8480388" cy="4266646"/>
          </a:xfrm>
          <a:prstGeom prst="rect">
            <a:avLst/>
          </a:prstGeom>
          <a:solidFill>
            <a:schemeClr val="bg2"/>
          </a:solidFill>
        </p:spPr>
        <p:txBody>
          <a:bodyPr vert="horz" lIns="91424" tIns="45712" rIns="91424" bIns="45712"/>
          <a:lstStyle>
            <a:lvl1pPr marL="0" indent="0" algn="ctr">
              <a:buNone/>
              <a:defRPr sz="1500" baseline="0">
                <a:solidFill>
                  <a:schemeClr val="tx1"/>
                </a:solidFill>
                <a:latin typeface="+mj-lt"/>
                <a:cs typeface="CiscoSans ExtraLight"/>
              </a:defRPr>
            </a:lvl1pPr>
          </a:lstStyle>
          <a:p>
            <a:pPr lvl="0"/>
            <a:r>
              <a:rPr lang="en-US" noProof="0"/>
              <a:t>Click icon to add picture</a:t>
            </a:r>
          </a:p>
        </p:txBody>
      </p:sp>
    </p:spTree>
    <p:extLst>
      <p:ext uri="{BB962C8B-B14F-4D97-AF65-F5344CB8AC3E}">
        <p14:creationId xmlns:p14="http://schemas.microsoft.com/office/powerpoint/2010/main" val="171407915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20" tIns="45710" rIns="91420" bIns="45710">
            <a:noAutofit/>
          </a:bodyPr>
          <a:lstStyle>
            <a:lvl1pPr marL="280928" indent="-223792">
              <a:lnSpc>
                <a:spcPct val="95000"/>
              </a:lnSpc>
              <a:spcBef>
                <a:spcPts val="1110"/>
              </a:spcBef>
              <a:buClr>
                <a:schemeClr val="tx2"/>
              </a:buClr>
              <a:buSzPct val="80000"/>
              <a:buFont typeface="Arial"/>
              <a:buChar char="•"/>
              <a:defRPr sz="3700" b="0" i="0">
                <a:solidFill>
                  <a:schemeClr val="tx2"/>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US"/>
              <a:t>Click to edit Master text styles</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4248883374"/>
      </p:ext>
    </p:extLst>
  </p:cSld>
  <p:clrMapOvr>
    <a:masterClrMapping/>
  </p:clrMapOvr>
  <p:transition spd="med">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chemeClr val="tx2"/>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US"/>
              <a:t>Click to edit Master text styles</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518174872"/>
      </p:ext>
    </p:extLst>
  </p:cSld>
  <p:clrMapOvr>
    <a:masterClrMapping/>
  </p:clrMapOvr>
  <p:transition spd="med">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89660" y="895601"/>
            <a:ext cx="8398739"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chemeClr val="tx2"/>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US"/>
              <a:t>Click to edit Master text styles</a:t>
            </a:r>
          </a:p>
        </p:txBody>
      </p:sp>
    </p:spTree>
    <p:extLst>
      <p:ext uri="{BB962C8B-B14F-4D97-AF65-F5344CB8AC3E}">
        <p14:creationId xmlns:p14="http://schemas.microsoft.com/office/powerpoint/2010/main" val="381690268"/>
      </p:ext>
    </p:extLst>
  </p:cSld>
  <p:clrMapOvr>
    <a:masterClrMapping/>
  </p:clrMapOvr>
  <p:transition spd="med">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28639" y="876359"/>
            <a:ext cx="8259762" cy="3168210"/>
          </a:xfrm>
          <a:prstGeom prst="rect">
            <a:avLst/>
          </a:prstGeom>
        </p:spPr>
        <p:txBody>
          <a:bodyPr lIns="91420" tIns="45710" rIns="91420" bIns="45710">
            <a:noAutofit/>
          </a:bodyPr>
          <a:lstStyle>
            <a:lvl1pPr marL="212400" indent="-392400">
              <a:lnSpc>
                <a:spcPts val="4440"/>
              </a:lnSpc>
              <a:spcBef>
                <a:spcPts val="0"/>
              </a:spcBef>
              <a:buClr>
                <a:schemeClr val="tx2"/>
              </a:buClr>
              <a:buSzPct val="80000"/>
              <a:buFont typeface="Arial"/>
              <a:buChar char="•"/>
              <a:defRPr sz="3700" b="0" i="0">
                <a:solidFill>
                  <a:schemeClr val="tx2"/>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US"/>
              <a:t>Click to edit Master text styles</a:t>
            </a:r>
          </a:p>
        </p:txBody>
      </p:sp>
    </p:spTree>
    <p:extLst>
      <p:ext uri="{BB962C8B-B14F-4D97-AF65-F5344CB8AC3E}">
        <p14:creationId xmlns:p14="http://schemas.microsoft.com/office/powerpoint/2010/main" val="167471467"/>
      </p:ext>
    </p:extLst>
  </p:cSld>
  <p:clrMapOvr>
    <a:masterClrMapping/>
  </p:clrMapOvr>
  <p:transition spd="med">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50789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747558" indent="-171415">
              <a:buClr>
                <a:schemeClr val="tx2"/>
              </a:buClr>
              <a:buSzPct val="80000"/>
              <a:buFont typeface="Arial"/>
              <a:buChar char="•"/>
              <a:defRPr sz="1600" b="0" i="0">
                <a:solidFill>
                  <a:schemeClr val="tx2"/>
                </a:solidFill>
                <a:latin typeface="+mn-lt"/>
                <a:cs typeface="CiscoSans ExtraLight"/>
              </a:defRPr>
            </a:lvl3pPr>
            <a:lvl4pPr marL="911035" indent="-171415">
              <a:buClr>
                <a:schemeClr val="tx2"/>
              </a:buClr>
              <a:buSzPct val="80000"/>
              <a:buFont typeface="Arial"/>
              <a:buChar char="•"/>
              <a:defRPr sz="1400" b="0" i="0">
                <a:solidFill>
                  <a:schemeClr val="tx2"/>
                </a:solidFill>
                <a:latin typeface="+mn-lt"/>
                <a:cs typeface="CiscoSans ExtraLight"/>
              </a:defRPr>
            </a:lvl4pPr>
            <a:lvl5pPr marL="1082450" indent="-168240">
              <a:buClr>
                <a:schemeClr val="tx2"/>
              </a:buClr>
              <a:buSzPct val="80000"/>
              <a:buFont typeface="Arial"/>
              <a:buChar char="•"/>
              <a:defRPr sz="1200"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4129160129"/>
      </p:ext>
    </p:extLst>
  </p:cSld>
  <p:clrMapOvr>
    <a:masterClrMapping/>
  </p:clrMapOvr>
  <p:transition spd="med">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3"/>
          <p:cNvSpPr>
            <a:spLocks noGrp="1"/>
          </p:cNvSpPr>
          <p:nvPr>
            <p:ph type="body" sz="quarter" idx="11"/>
          </p:nvPr>
        </p:nvSpPr>
        <p:spPr>
          <a:xfrm>
            <a:off x="4564794" y="1347788"/>
            <a:ext cx="4218460"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baseline="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3732176083"/>
      </p:ext>
    </p:extLst>
  </p:cSld>
  <p:clrMapOvr>
    <a:masterClrMapping/>
  </p:clrMapOvr>
  <p:transition spd="med">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4565650" y="609600"/>
            <a:ext cx="0" cy="3984625"/>
          </a:xfrm>
          <a:prstGeom prst="line">
            <a:avLst/>
          </a:prstGeom>
          <a:ln w="38100" cap="flat" cmpd="sng">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67928" y="302505"/>
            <a:ext cx="3715995" cy="826447"/>
          </a:xfrm>
          <a:prstGeom prst="rect">
            <a:avLst/>
          </a:prstGeom>
        </p:spPr>
        <p:txBody>
          <a:bodyPr lIns="61712" tIns="34286" rIns="61712" bIns="34286" rtlCol="0">
            <a:noAutofit/>
          </a:bodyPr>
          <a:lstStyle>
            <a:lvl1pPr algn="l" defTabSz="685720" rtl="0" eaLnBrk="1" latinLnBrk="0" hangingPunct="1">
              <a:lnSpc>
                <a:spcPct val="80000"/>
              </a:lnSpc>
              <a:spcBef>
                <a:spcPct val="0"/>
              </a:spcBef>
              <a:buNone/>
              <a:defRPr lang="en-US" sz="3200" b="0" i="0" kern="1200" spc="-75" baseline="0" dirty="0" smtClean="0">
                <a:solidFill>
                  <a:schemeClr val="tx2"/>
                </a:solidFill>
                <a:latin typeface="+mj-lt"/>
                <a:ea typeface="+mj-ea"/>
                <a:cs typeface="CiscoSans Thin"/>
              </a:defRPr>
            </a:lvl1pPr>
          </a:lstStyle>
          <a:p>
            <a:r>
              <a:rPr lang="en-US"/>
              <a:t>Click to edit Master title style</a:t>
            </a:r>
            <a:endParaRPr lang="en-US" dirty="0"/>
          </a:p>
        </p:txBody>
      </p:sp>
      <p:sp>
        <p:nvSpPr>
          <p:cNvPr id="16" name="Text Placeholder 15"/>
          <p:cNvSpPr>
            <a:spLocks noGrp="1"/>
          </p:cNvSpPr>
          <p:nvPr>
            <p:ph type="body" sz="quarter" idx="13"/>
          </p:nvPr>
        </p:nvSpPr>
        <p:spPr>
          <a:xfrm>
            <a:off x="4905964" y="302506"/>
            <a:ext cx="3715995" cy="826446"/>
          </a:xfrm>
          <a:prstGeom prst="rect">
            <a:avLst/>
          </a:prstGeom>
        </p:spPr>
        <p:txBody>
          <a:bodyPr lIns="91420" tIns="45710" rIns="91420" bIns="45710" anchor="ctr"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lang="en-US" sz="3200" b="0" i="0" kern="1200" spc="-75" baseline="0" dirty="0">
                <a:solidFill>
                  <a:schemeClr val="tx2"/>
                </a:solidFill>
                <a:latin typeface="+mj-lt"/>
                <a:ea typeface="+mj-ea"/>
                <a:cs typeface="CiscoSans Thin"/>
              </a:defRPr>
            </a:lvl1pPr>
          </a:lstStyle>
          <a:p>
            <a:pPr lvl="0"/>
            <a:r>
              <a:rPr lang="en-US"/>
              <a:t>Click to edit Master text styles</a:t>
            </a:r>
          </a:p>
        </p:txBody>
      </p:sp>
      <p:sp>
        <p:nvSpPr>
          <p:cNvPr id="8" name="Text Placeholder 3"/>
          <p:cNvSpPr>
            <a:spLocks noGrp="1"/>
          </p:cNvSpPr>
          <p:nvPr>
            <p:ph type="body" sz="quarter" idx="10"/>
          </p:nvPr>
        </p:nvSpPr>
        <p:spPr>
          <a:xfrm>
            <a:off x="467928"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3"/>
          <p:cNvSpPr>
            <a:spLocks noGrp="1"/>
          </p:cNvSpPr>
          <p:nvPr>
            <p:ph type="body" sz="quarter" idx="14"/>
          </p:nvPr>
        </p:nvSpPr>
        <p:spPr>
          <a:xfrm>
            <a:off x="4905964"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8195490"/>
      </p:ext>
    </p:extLst>
  </p:cSld>
  <p:clrMapOvr>
    <a:masterClrMapping/>
  </p:clrMapOvr>
  <p:transition spd="med">
    <p:fade/>
  </p:transition>
  <p:hf hdr="0" ftr="0" dt="0"/>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609600"/>
            <a:ext cx="0" cy="3984625"/>
          </a:xfrm>
          <a:prstGeom prst="line">
            <a:avLst/>
          </a:prstGeom>
          <a:ln w="38100" cap="flat" cmpd="sng">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00"/>
            <a:ext cx="0" cy="3984625"/>
          </a:xfrm>
          <a:prstGeom prst="line">
            <a:avLst/>
          </a:prstGeom>
          <a:ln w="38100" cap="flat" cmpd="sng">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p:nvPr>
        </p:nvSpPr>
        <p:spPr>
          <a:xfrm>
            <a:off x="461963" y="22831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chemeClr val="tx2"/>
                </a:solidFill>
                <a:effectLst/>
                <a:uLnTx/>
                <a:uFillTx/>
                <a:latin typeface="+mj-lt"/>
                <a:ea typeface="+mj-ea"/>
                <a:cs typeface="CiscoSans Thin"/>
              </a:defRPr>
            </a:lvl1pPr>
          </a:lstStyle>
          <a:p>
            <a:pPr lvl="0"/>
            <a:r>
              <a:rPr lang="en-US"/>
              <a:t>Click to edit Master text styles</a:t>
            </a:r>
          </a:p>
        </p:txBody>
      </p:sp>
      <p:sp>
        <p:nvSpPr>
          <p:cNvPr id="10" name="Text Placeholder 17"/>
          <p:cNvSpPr>
            <a:spLocks noGrp="1"/>
          </p:cNvSpPr>
          <p:nvPr>
            <p:ph type="body" sz="quarter" idx="22"/>
          </p:nvPr>
        </p:nvSpPr>
        <p:spPr>
          <a:xfrm>
            <a:off x="3377728" y="22783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chemeClr val="tx2"/>
                </a:solidFill>
                <a:effectLst/>
                <a:uLnTx/>
                <a:uFillTx/>
                <a:latin typeface="+mj-lt"/>
                <a:ea typeface="+mj-ea"/>
                <a:cs typeface="CiscoSans Thin"/>
              </a:defRPr>
            </a:lvl1pPr>
          </a:lstStyle>
          <a:p>
            <a:pPr lvl="0"/>
            <a:r>
              <a:rPr lang="en-US"/>
              <a:t>Click to edit Master text styles</a:t>
            </a:r>
          </a:p>
        </p:txBody>
      </p:sp>
      <p:sp>
        <p:nvSpPr>
          <p:cNvPr id="14" name="Text Placeholder 17"/>
          <p:cNvSpPr>
            <a:spLocks noGrp="1"/>
          </p:cNvSpPr>
          <p:nvPr>
            <p:ph type="body" sz="quarter" idx="24"/>
          </p:nvPr>
        </p:nvSpPr>
        <p:spPr>
          <a:xfrm>
            <a:off x="6354813" y="22047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chemeClr val="tx2"/>
                </a:solidFill>
                <a:effectLst/>
                <a:uLnTx/>
                <a:uFillTx/>
                <a:latin typeface="+mj-lt"/>
                <a:ea typeface="+mj-ea"/>
                <a:cs typeface="CiscoSans Thin"/>
              </a:defRPr>
            </a:lvl1pPr>
          </a:lstStyle>
          <a:p>
            <a:pPr lvl="0"/>
            <a:r>
              <a:rPr lang="en-US"/>
              <a:t>Click to edit Master text styles</a:t>
            </a:r>
          </a:p>
        </p:txBody>
      </p:sp>
      <p:sp>
        <p:nvSpPr>
          <p:cNvPr id="13" name="Text Placeholder 3"/>
          <p:cNvSpPr>
            <a:spLocks noGrp="1"/>
          </p:cNvSpPr>
          <p:nvPr>
            <p:ph type="body" sz="quarter" idx="11"/>
          </p:nvPr>
        </p:nvSpPr>
        <p:spPr>
          <a:xfrm>
            <a:off x="461963" y="1201094"/>
            <a:ext cx="2337110" cy="3314904"/>
          </a:xfrm>
          <a:prstGeom prst="rect">
            <a:avLst/>
          </a:prstGeom>
        </p:spPr>
        <p:txBody>
          <a:bodyPr lIns="91420" tIns="45710" rIns="91420" bIns="45710">
            <a:noAutofit/>
          </a:bodyPr>
          <a:lstStyle>
            <a:lvl1pPr marL="233316" indent="-171415">
              <a:lnSpc>
                <a:spcPct val="95000"/>
              </a:lnSpc>
              <a:spcBef>
                <a:spcPts val="1110"/>
              </a:spcBef>
              <a:buClr>
                <a:schemeClr val="tx2"/>
              </a:buClr>
              <a:buSzPct val="80000"/>
              <a:buFont typeface="Arial"/>
              <a:buChar char="•"/>
              <a:defRPr sz="1600" b="0" i="0" baseline="0">
                <a:solidFill>
                  <a:schemeClr val="tx2"/>
                </a:solidFill>
                <a:latin typeface="+mn-lt"/>
                <a:cs typeface="CiscoSans ExtraLight"/>
              </a:defRPr>
            </a:lvl1pPr>
            <a:lvl2pPr>
              <a:lnSpc>
                <a:spcPct val="95000"/>
              </a:lnSpc>
              <a:spcBef>
                <a:spcPts val="450"/>
              </a:spcBef>
              <a:buClr>
                <a:schemeClr val="tx2"/>
              </a:buClr>
              <a:buSzPct val="80000"/>
              <a:defRPr b="0" i="0">
                <a:solidFill>
                  <a:schemeClr val="tx2"/>
                </a:solidFill>
                <a:latin typeface="+mn-lt"/>
                <a:cs typeface="CiscoSans ExtraLight"/>
              </a:defRPr>
            </a:lvl2pPr>
            <a:lvl3pPr marL="431910" indent="-171415">
              <a:buClr>
                <a:schemeClr val="tx2"/>
              </a:buClr>
              <a:buSzPct val="80000"/>
              <a:buFont typeface="Arial"/>
              <a:buChar char="•"/>
              <a:defRPr sz="1200" b="0" i="0">
                <a:solidFill>
                  <a:schemeClr val="tx2"/>
                </a:solidFill>
                <a:latin typeface="+mn-lt"/>
                <a:cs typeface="CiscoSans ExtraLight"/>
              </a:defRPr>
            </a:lvl3pPr>
            <a:lvl4pPr>
              <a:buClr>
                <a:schemeClr val="tx2"/>
              </a:buClr>
              <a:buSzPct val="80000"/>
              <a:defRPr b="0" i="0">
                <a:solidFill>
                  <a:schemeClr val="tx2"/>
                </a:solidFill>
                <a:latin typeface="+mn-lt"/>
                <a:cs typeface="CiscoSans ExtraLight"/>
              </a:defRPr>
            </a:lvl4pPr>
            <a:lvl5pPr>
              <a:buClr>
                <a:schemeClr val="tx2"/>
              </a:buClr>
              <a:buSzPct val="80000"/>
              <a:defRPr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6"/>
          </p:nvPr>
        </p:nvSpPr>
        <p:spPr>
          <a:xfrm>
            <a:off x="3377728"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2"/>
              </a:buClr>
              <a:buSzPct val="80000"/>
              <a:buFont typeface="Arial"/>
              <a:buChar char="•"/>
              <a:defRPr sz="1600" b="0" i="0" baseline="0">
                <a:solidFill>
                  <a:schemeClr val="tx2"/>
                </a:solidFill>
                <a:latin typeface="+mn-lt"/>
                <a:cs typeface="CiscoSans ExtraLight"/>
              </a:defRPr>
            </a:lvl1pPr>
            <a:lvl2pPr>
              <a:lnSpc>
                <a:spcPct val="95000"/>
              </a:lnSpc>
              <a:spcBef>
                <a:spcPts val="450"/>
              </a:spcBef>
              <a:buClr>
                <a:schemeClr val="tx2"/>
              </a:buClr>
              <a:buSzPct val="80000"/>
              <a:defRPr b="0" i="0">
                <a:solidFill>
                  <a:schemeClr val="tx2"/>
                </a:solidFill>
                <a:latin typeface="+mn-lt"/>
                <a:cs typeface="CiscoSans ExtraLight"/>
              </a:defRPr>
            </a:lvl2pPr>
            <a:lvl3pPr marL="431910" indent="-171415">
              <a:buClr>
                <a:schemeClr val="tx2"/>
              </a:buClr>
              <a:buSzPct val="80000"/>
              <a:buFont typeface="Arial"/>
              <a:buChar char="•"/>
              <a:defRPr sz="1200" b="0" i="0">
                <a:solidFill>
                  <a:schemeClr val="tx2"/>
                </a:solidFill>
                <a:latin typeface="+mn-lt"/>
                <a:cs typeface="CiscoSans ExtraLight"/>
              </a:defRPr>
            </a:lvl3pPr>
            <a:lvl4pPr>
              <a:buClr>
                <a:schemeClr val="tx2"/>
              </a:buClr>
              <a:buSzPct val="80000"/>
              <a:defRPr b="0" i="0">
                <a:solidFill>
                  <a:schemeClr val="tx2"/>
                </a:solidFill>
                <a:latin typeface="+mn-lt"/>
                <a:cs typeface="CiscoSans ExtraLight"/>
              </a:defRPr>
            </a:lvl4pPr>
            <a:lvl5pPr>
              <a:buClr>
                <a:schemeClr val="tx2"/>
              </a:buClr>
              <a:buSzPct val="80000"/>
              <a:defRPr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3"/>
          <p:cNvSpPr>
            <a:spLocks noGrp="1"/>
          </p:cNvSpPr>
          <p:nvPr>
            <p:ph type="body" sz="quarter" idx="27"/>
          </p:nvPr>
        </p:nvSpPr>
        <p:spPr>
          <a:xfrm>
            <a:off x="6354812"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2"/>
              </a:buClr>
              <a:buSzPct val="80000"/>
              <a:buFont typeface="Arial"/>
              <a:buChar char="•"/>
              <a:defRPr sz="1600" b="0" i="0" baseline="0">
                <a:solidFill>
                  <a:schemeClr val="tx2"/>
                </a:solidFill>
                <a:latin typeface="+mn-lt"/>
                <a:cs typeface="CiscoSans ExtraLight"/>
              </a:defRPr>
            </a:lvl1pPr>
            <a:lvl2pPr>
              <a:lnSpc>
                <a:spcPct val="95000"/>
              </a:lnSpc>
              <a:spcBef>
                <a:spcPts val="450"/>
              </a:spcBef>
              <a:buClr>
                <a:schemeClr val="tx2"/>
              </a:buClr>
              <a:buSzPct val="80000"/>
              <a:defRPr b="0" i="0">
                <a:solidFill>
                  <a:schemeClr val="tx2"/>
                </a:solidFill>
                <a:latin typeface="+mn-lt"/>
                <a:cs typeface="CiscoSans ExtraLight"/>
              </a:defRPr>
            </a:lvl2pPr>
            <a:lvl3pPr marL="431910" indent="-171415">
              <a:buClr>
                <a:schemeClr val="tx2"/>
              </a:buClr>
              <a:buSzPct val="80000"/>
              <a:buFont typeface="Arial"/>
              <a:buChar char="•"/>
              <a:defRPr sz="1200" b="0" i="0">
                <a:solidFill>
                  <a:schemeClr val="tx2"/>
                </a:solidFill>
                <a:latin typeface="+mn-lt"/>
                <a:cs typeface="CiscoSans ExtraLight"/>
              </a:defRPr>
            </a:lvl3pPr>
            <a:lvl4pPr>
              <a:buClr>
                <a:schemeClr val="tx2"/>
              </a:buClr>
              <a:buSzPct val="80000"/>
              <a:defRPr b="0" i="0">
                <a:solidFill>
                  <a:schemeClr val="tx2"/>
                </a:solidFill>
                <a:latin typeface="+mn-lt"/>
                <a:cs typeface="CiscoSans ExtraLight"/>
              </a:defRPr>
            </a:lvl4pPr>
            <a:lvl5pPr>
              <a:buClr>
                <a:schemeClr val="tx2"/>
              </a:buClr>
              <a:buSzPct val="80000"/>
              <a:defRPr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08653935"/>
      </p:ext>
    </p:extLst>
  </p:cSld>
  <p:clrMapOvr>
    <a:masterClrMapping/>
  </p:clrMapOvr>
  <p:transition spd="med">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6" name="Rounded Rectangle 5"/>
          <p:cNvSpPr/>
          <p:nvPr/>
        </p:nvSpPr>
        <p:spPr>
          <a:xfrm>
            <a:off x="5070475" y="1330325"/>
            <a:ext cx="3713163" cy="3101975"/>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anchor="ctr"/>
          <a:lstStyle/>
          <a:p>
            <a:pPr algn="ctr" fontAlgn="auto">
              <a:spcBef>
                <a:spcPts val="0"/>
              </a:spcBef>
              <a:spcAft>
                <a:spcPts val="0"/>
              </a:spcAft>
              <a:defRPr/>
            </a:pPr>
            <a:endParaRPr lang="en-US">
              <a:solidFill>
                <a:schemeClr val="tx2"/>
              </a:solidFill>
              <a:latin typeface="+mj-lt"/>
            </a:endParaRPr>
          </a:p>
        </p:txBody>
      </p:sp>
      <p:sp>
        <p:nvSpPr>
          <p:cNvPr id="12" name="Text Placeholder 11"/>
          <p:cNvSpPr>
            <a:spLocks noGrp="1"/>
          </p:cNvSpPr>
          <p:nvPr>
            <p:ph type="body" sz="quarter" idx="11"/>
          </p:nvPr>
        </p:nvSpPr>
        <p:spPr>
          <a:xfrm>
            <a:off x="5148706" y="1481751"/>
            <a:ext cx="3375912" cy="1659018"/>
          </a:xfrm>
          <a:prstGeom prst="rect">
            <a:avLst/>
          </a:prstGeom>
        </p:spPr>
        <p:txBody>
          <a:bodyPr lIns="91420" tIns="45710" rIns="91420" bIns="45710">
            <a:noAutofit/>
          </a:bodyPr>
          <a:lstStyle>
            <a:lvl1pPr marL="85718" indent="-85718" algn="l" defTabSz="685720" rtl="0" eaLnBrk="1" latinLnBrk="0" hangingPunct="1">
              <a:lnSpc>
                <a:spcPct val="90000"/>
              </a:lnSpc>
              <a:spcBef>
                <a:spcPts val="0"/>
              </a:spcBef>
              <a:buNone/>
              <a:defRPr lang="en-US" sz="1500" kern="1200" baseline="0" dirty="0" smtClean="0">
                <a:solidFill>
                  <a:schemeClr val="tx2"/>
                </a:solidFill>
                <a:latin typeface="+mn-lt"/>
                <a:ea typeface="+mn-ea"/>
                <a:cs typeface="CiscoSans ExtraLight"/>
              </a:defRPr>
            </a:lvl1pPr>
            <a:lvl2pPr marL="85718" indent="-85718" algn="l" defTabSz="685720" rtl="0" eaLnBrk="1" latinLnBrk="0" hangingPunct="1">
              <a:defRPr lang="en-US" sz="1500" kern="1200" dirty="0" smtClean="0">
                <a:solidFill>
                  <a:schemeClr val="accent2"/>
                </a:solidFill>
                <a:latin typeface="Ciscolight" pitchFamily="2" charset="0"/>
                <a:ea typeface="+mn-ea"/>
                <a:cs typeface="+mn-cs"/>
              </a:defRPr>
            </a:lvl2pPr>
            <a:lvl3pPr marL="85718" indent="-85718" algn="l" defTabSz="685720" rtl="0" eaLnBrk="1" latinLnBrk="0" hangingPunct="1">
              <a:defRPr lang="en-US" sz="1500" kern="1200" dirty="0" smtClean="0">
                <a:solidFill>
                  <a:schemeClr val="accent2"/>
                </a:solidFill>
                <a:latin typeface="Ciscolight" pitchFamily="2" charset="0"/>
                <a:ea typeface="+mn-ea"/>
                <a:cs typeface="+mn-cs"/>
              </a:defRPr>
            </a:lvl3pPr>
            <a:lvl4pPr marL="85718" indent="-85718" algn="l" defTabSz="685720" rtl="0" eaLnBrk="1" latinLnBrk="0" hangingPunct="1">
              <a:defRPr lang="en-US" sz="1500" kern="1200" dirty="0" smtClean="0">
                <a:solidFill>
                  <a:schemeClr val="accent2"/>
                </a:solidFill>
                <a:latin typeface="Ciscolight" pitchFamily="2" charset="0"/>
                <a:ea typeface="+mn-ea"/>
                <a:cs typeface="+mn-cs"/>
              </a:defRPr>
            </a:lvl4pPr>
            <a:lvl5pPr marL="85718" indent="-85718" algn="l" defTabSz="685720" rtl="0" eaLnBrk="1" latinLnBrk="0" hangingPunct="1">
              <a:defRPr lang="en-US" sz="1500" kern="1200" dirty="0" smtClean="0">
                <a:solidFill>
                  <a:schemeClr val="accent2"/>
                </a:solidFill>
                <a:latin typeface="Ciscolight" pitchFamily="2" charset="0"/>
                <a:ea typeface="+mn-ea"/>
                <a:cs typeface="+mn-cs"/>
              </a:defRPr>
            </a:lvl5pPr>
          </a:lstStyle>
          <a:p>
            <a:pPr lvl="0"/>
            <a:r>
              <a:rPr lang="en-US"/>
              <a:t>Click to edit Master text styles</a:t>
            </a:r>
          </a:p>
        </p:txBody>
      </p:sp>
      <p:sp>
        <p:nvSpPr>
          <p:cNvPr id="19" name="Text Placeholder 18"/>
          <p:cNvSpPr>
            <a:spLocks noGrp="1"/>
          </p:cNvSpPr>
          <p:nvPr>
            <p:ph type="body" sz="quarter" idx="14"/>
          </p:nvPr>
        </p:nvSpPr>
        <p:spPr>
          <a:xfrm>
            <a:off x="5148706" y="3552444"/>
            <a:ext cx="3506245" cy="253746"/>
          </a:xfrm>
          <a:prstGeom prst="rect">
            <a:avLst/>
          </a:prstGeom>
        </p:spPr>
        <p:txBody>
          <a:bodyPr lIns="91420" tIns="45710" rIns="91420" bIns="45710">
            <a:noAutofit/>
          </a:bodyPr>
          <a:lstStyle>
            <a:lvl1pPr marL="0" indent="0">
              <a:buClr>
                <a:schemeClr val="tx2"/>
              </a:buClr>
              <a:buFontTx/>
              <a:buNone/>
              <a:defRPr sz="1200">
                <a:solidFill>
                  <a:schemeClr val="tx2"/>
                </a:solidFill>
                <a:latin typeface="+mn-lt"/>
                <a:cs typeface="CiscoSans ExtraLight"/>
              </a:defRPr>
            </a:lvl1pPr>
          </a:lstStyle>
          <a:p>
            <a:pPr lvl="0"/>
            <a:r>
              <a:rPr lang="en-US"/>
              <a:t>Click to edit Master text styles</a:t>
            </a:r>
          </a:p>
        </p:txBody>
      </p:sp>
      <p:sp>
        <p:nvSpPr>
          <p:cNvPr id="9" name="Text Placeholder 3"/>
          <p:cNvSpPr>
            <a:spLocks noGrp="1"/>
          </p:cNvSpPr>
          <p:nvPr>
            <p:ph type="body" sz="quarter" idx="10"/>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2376252123"/>
      </p:ext>
    </p:extLst>
  </p:cSld>
  <p:clrMapOvr>
    <a:masterClrMapping/>
  </p:clrMapOvr>
  <p:transition spd="med">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2629862734"/>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201738"/>
            <a:ext cx="8277344" cy="3389312"/>
          </a:xfrm>
          <a:prstGeom prst="rect">
            <a:avLst/>
          </a:prstGeom>
        </p:spPr>
        <p:txBody>
          <a:bodyPr lIns="91420" tIns="45710" rIns="91420" bIns="45710">
            <a:noAutofit/>
          </a:bodyPr>
          <a:lstStyle>
            <a:lvl1pPr marL="228600" indent="-171450">
              <a:lnSpc>
                <a:spcPct val="95000"/>
              </a:lnSpc>
              <a:spcBef>
                <a:spcPts val="1110"/>
              </a:spcBef>
              <a:buClr>
                <a:schemeClr val="tx1"/>
              </a:buClr>
              <a:buSzPct val="80000"/>
              <a:buFont typeface="Arial"/>
              <a:buChar char="•"/>
              <a:defRPr sz="2000" b="0" i="0">
                <a:solidFill>
                  <a:schemeClr val="tx1"/>
                </a:solidFill>
                <a:latin typeface="+mn-lt"/>
                <a:ea typeface="CiscoSansTT Thin" charset="0"/>
                <a:cs typeface="CiscoSansTT Thin" charset="0"/>
              </a:defRPr>
            </a:lvl1pPr>
            <a:lvl2pPr marL="457200" indent="-165100">
              <a:lnSpc>
                <a:spcPct val="95000"/>
              </a:lnSpc>
              <a:spcBef>
                <a:spcPts val="450"/>
              </a:spcBef>
              <a:buClr>
                <a:schemeClr val="tx1"/>
              </a:buClr>
              <a:buSzPct val="80000"/>
              <a:buFont typeface="Arial"/>
              <a:buChar char="•"/>
              <a:defRPr sz="1800" b="0" i="0">
                <a:solidFill>
                  <a:schemeClr val="tx1"/>
                </a:solidFill>
                <a:latin typeface="+mn-lt"/>
                <a:ea typeface="CiscoSansTT Thin" charset="0"/>
                <a:cs typeface="CiscoSansTT Thin" charset="0"/>
              </a:defRPr>
            </a:lvl2pPr>
            <a:lvl3pPr marL="685800" indent="-109538">
              <a:buClr>
                <a:schemeClr val="tx1"/>
              </a:buClr>
              <a:buSzPct val="80000"/>
              <a:buFont typeface="Arial"/>
              <a:buChar char="•"/>
              <a:defRPr sz="1600" b="0" i="0">
                <a:solidFill>
                  <a:schemeClr val="tx1"/>
                </a:solidFill>
                <a:latin typeface="+mn-lt"/>
                <a:ea typeface="CiscoSansTT Thin" charset="0"/>
                <a:cs typeface="CiscoSansTT Thin" charset="0"/>
              </a:defRPr>
            </a:lvl3pPr>
            <a:lvl4pPr marL="911035" indent="-171415">
              <a:buClr>
                <a:schemeClr val="tx1"/>
              </a:buClr>
              <a:buSzPct val="80000"/>
              <a:buFont typeface="Arial"/>
              <a:buChar char="•"/>
              <a:defRPr sz="1400" b="0" i="0">
                <a:solidFill>
                  <a:schemeClr val="tx1"/>
                </a:solidFill>
                <a:latin typeface="+mn-lt"/>
                <a:ea typeface="CiscoSansTT Thin" charset="0"/>
                <a:cs typeface="CiscoSansTT Thin" charset="0"/>
              </a:defRPr>
            </a:lvl4pPr>
            <a:lvl5pPr marL="1082450" indent="-168240">
              <a:buClr>
                <a:schemeClr val="tx1"/>
              </a:buClr>
              <a:buSzPct val="80000"/>
              <a:buFont typeface="Arial"/>
              <a:buChar char="•"/>
              <a:defRPr sz="1200" b="0" i="0">
                <a:solidFill>
                  <a:schemeClr val="tx1"/>
                </a:solidFill>
                <a:latin typeface="+mn-lt"/>
                <a:ea typeface="CiscoSansTT Thin" charset="0"/>
                <a:cs typeface="CiscoSansTT Thin" charset="0"/>
              </a:defRPr>
            </a:lvl5pPr>
          </a:lstStyle>
          <a:p>
            <a:pPr lvl="0"/>
            <a:r>
              <a:rPr lang="en-GB"/>
              <a:t>First level</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a:t>Click to edit Master title style</a:t>
            </a:r>
          </a:p>
        </p:txBody>
      </p:sp>
    </p:spTree>
    <p:extLst>
      <p:ext uri="{BB962C8B-B14F-4D97-AF65-F5344CB8AC3E}">
        <p14:creationId xmlns:p14="http://schemas.microsoft.com/office/powerpoint/2010/main" val="331644334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2"/>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600" b="0" i="1" spc="0" baseline="0">
                <a:solidFill>
                  <a:schemeClr val="tx2"/>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951835194"/>
      </p:ext>
    </p:extLst>
  </p:cSld>
  <p:clrMapOvr>
    <a:masterClrMapping/>
  </p:clrMapOvr>
  <p:transition spd="med">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4610100" y="609600"/>
            <a:ext cx="0" cy="3984625"/>
          </a:xfrm>
          <a:prstGeom prst="line">
            <a:avLst/>
          </a:prstGeom>
          <a:ln w="38100" cap="flat" cmpd="sng">
            <a:solidFill>
              <a:schemeClr val="accent6"/>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p:nvPr>
        </p:nvSpPr>
        <p:spPr>
          <a:xfrm>
            <a:off x="463763" y="1439060"/>
            <a:ext cx="3820348" cy="2265389"/>
          </a:xfrm>
        </p:spPr>
        <p:txBody>
          <a:bodyPr lIns="61715" tIns="34288" rIns="61715" bIns="34288" rtlCol="0">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4500" b="0" kern="1200" spc="0" baseline="0" dirty="0">
                <a:solidFill>
                  <a:srgbClr val="555558"/>
                </a:solidFill>
                <a:latin typeface="+mj-lt"/>
                <a:ea typeface="+mj-ea"/>
                <a:cs typeface="+mj-cs"/>
              </a:defRPr>
            </a:lvl1pPr>
          </a:lstStyle>
          <a:p>
            <a:r>
              <a:rPr lang="en-US"/>
              <a:t>Click to edit Master title style</a:t>
            </a:r>
            <a:endParaRPr lang="en-US" dirty="0"/>
          </a:p>
        </p:txBody>
      </p:sp>
      <p:sp>
        <p:nvSpPr>
          <p:cNvPr id="9" name="Text Placeholder 3"/>
          <p:cNvSpPr>
            <a:spLocks noGrp="1"/>
          </p:cNvSpPr>
          <p:nvPr>
            <p:ph type="body" sz="quarter" idx="11"/>
          </p:nvPr>
        </p:nvSpPr>
        <p:spPr>
          <a:xfrm>
            <a:off x="4922520" y="654518"/>
            <a:ext cx="3865880" cy="3840480"/>
          </a:xfrm>
          <a:prstGeom prst="rect">
            <a:avLst/>
          </a:prstGeom>
        </p:spPr>
        <p:txBody>
          <a:bodyPr lIns="91420" tIns="45710" rIns="91420" bIns="45710" anchor="ctr" anchorCtr="0">
            <a:noAutofit/>
          </a:bodyPr>
          <a:lstStyle>
            <a:lvl1pPr marL="0" indent="0">
              <a:buFontTx/>
              <a:buNone/>
              <a:defRPr sz="1600" baseline="0">
                <a:solidFill>
                  <a:schemeClr val="tx2"/>
                </a:solidFill>
                <a:latin typeface="+mn-lt"/>
              </a:defRPr>
            </a:lvl1pPr>
            <a:lvl2pPr>
              <a:defRPr sz="1500"/>
            </a:lvl2pPr>
            <a:lvl3pPr>
              <a:defRPr sz="1500"/>
            </a:lvl3pPr>
            <a:lvl4pPr>
              <a:defRPr sz="1500"/>
            </a:lvl4pPr>
            <a:lvl5pPr>
              <a:defRPr sz="1500"/>
            </a:lvl5pPr>
          </a:lstStyle>
          <a:p>
            <a:pPr lvl="0"/>
            <a:r>
              <a:rPr lang="en-US"/>
              <a:t>Click to edit Master text styles</a:t>
            </a:r>
          </a:p>
        </p:txBody>
      </p:sp>
    </p:spTree>
    <p:extLst>
      <p:ext uri="{BB962C8B-B14F-4D97-AF65-F5344CB8AC3E}">
        <p14:creationId xmlns:p14="http://schemas.microsoft.com/office/powerpoint/2010/main" val="3410698827"/>
      </p:ext>
    </p:extLst>
  </p:cSld>
  <p:clrMapOvr>
    <a:masterClrMapping/>
  </p:clrMapOvr>
  <p:transition spd="slow">
    <p:wip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437766" y="1347788"/>
            <a:ext cx="8345488" cy="2658728"/>
          </a:xfrm>
          <a:prstGeom prst="rect">
            <a:avLst/>
          </a:prstGeom>
        </p:spPr>
        <p:txBody>
          <a:bodyPr lIns="91420" tIns="45710" rIns="91420" bIns="45710">
            <a:noAutofit/>
          </a:bodyPr>
          <a:lstStyle>
            <a:lvl1pPr marL="0" indent="0" algn="ctr">
              <a:buNone/>
              <a:defRPr sz="2000" baseline="0">
                <a:solidFill>
                  <a:schemeClr val="tx2"/>
                </a:solidFill>
                <a:latin typeface="+mn-lt"/>
              </a:defRPr>
            </a:lvl1pPr>
          </a:lstStyle>
          <a:p>
            <a:pPr lvl="0"/>
            <a:r>
              <a:rPr lang="en-US" noProof="0"/>
              <a:t>Click icon to add table</a:t>
            </a:r>
            <a:endParaRPr lang="en-GB" noProof="0" dirty="0"/>
          </a:p>
        </p:txBody>
      </p:sp>
      <p:sp>
        <p:nvSpPr>
          <p:cNvPr id="6"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chemeClr val="tx2"/>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509577177"/>
      </p:ext>
    </p:extLst>
  </p:cSld>
  <p:clrMapOvr>
    <a:masterClrMapping/>
  </p:clrMapOvr>
  <p:transition spd="med">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437766" y="1349375"/>
            <a:ext cx="8345488" cy="2660650"/>
          </a:xfrm>
          <a:prstGeom prst="rect">
            <a:avLst/>
          </a:prstGeom>
        </p:spPr>
        <p:txBody>
          <a:bodyPr vert="horz" lIns="91420" tIns="45710" rIns="91420" bIns="45710">
            <a:noAutofit/>
          </a:bodyPr>
          <a:lstStyle>
            <a:lvl1pPr marL="0" indent="0" algn="ctr">
              <a:buNone/>
              <a:defRPr sz="2000" b="0" i="0">
                <a:solidFill>
                  <a:schemeClr val="tx2"/>
                </a:solidFill>
                <a:latin typeface="+mn-lt"/>
                <a:cs typeface="CiscoSans ExtraLight"/>
              </a:defRPr>
            </a:lvl1pPr>
          </a:lstStyle>
          <a:p>
            <a:pPr lvl="0"/>
            <a:r>
              <a:rPr lang="en-US" noProof="0"/>
              <a:t>Click icon to add chart</a:t>
            </a:r>
            <a:endParaRPr lang="en-US" noProof="0" dirty="0"/>
          </a:p>
        </p:txBody>
      </p:sp>
      <p:sp>
        <p:nvSpPr>
          <p:cNvPr id="7"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chemeClr val="tx2"/>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3796255039"/>
      </p:ext>
    </p:extLst>
  </p:cSld>
  <p:clrMapOvr>
    <a:masterClrMapping/>
  </p:clrMapOvr>
  <p:transition spd="med">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p:nvPr>
        </p:nvSpPr>
        <p:spPr>
          <a:xfrm>
            <a:off x="437766" y="1349456"/>
            <a:ext cx="4007001" cy="3040773"/>
          </a:xfrm>
          <a:prstGeom prst="rect">
            <a:avLst/>
          </a:prstGeom>
        </p:spPr>
        <p:txBody>
          <a:bodyPr lIns="91420" tIns="45710" rIns="91420" bIns="45710" anchor="ctr" anchorCtr="0">
            <a:noAutofit/>
          </a:bodyPr>
          <a:lstStyle>
            <a:lvl1pPr marL="0" indent="0">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3" name="Chart Placeholder 2"/>
          <p:cNvSpPr>
            <a:spLocks noGrp="1"/>
          </p:cNvSpPr>
          <p:nvPr>
            <p:ph type="chart" sz="quarter" idx="12"/>
          </p:nvPr>
        </p:nvSpPr>
        <p:spPr>
          <a:xfrm>
            <a:off x="4709908" y="1349374"/>
            <a:ext cx="4073346" cy="3039397"/>
          </a:xfrm>
          <a:prstGeom prst="rect">
            <a:avLst/>
          </a:prstGeom>
        </p:spPr>
        <p:txBody>
          <a:bodyPr vert="horz" lIns="91420" tIns="45710" rIns="91420" bIns="45710">
            <a:noAutofit/>
          </a:bodyPr>
          <a:lstStyle>
            <a:lvl1pPr marL="0" indent="0" algn="ctr">
              <a:buNone/>
              <a:defRPr sz="2000">
                <a:solidFill>
                  <a:schemeClr val="tx2"/>
                </a:solidFill>
                <a:latin typeface="+mn-lt"/>
                <a:cs typeface="CiscoSans ExtraLight"/>
              </a:defRPr>
            </a:lvl1pPr>
          </a:lstStyle>
          <a:p>
            <a:pPr lvl="0"/>
            <a:r>
              <a:rPr lang="en-US" noProof="0"/>
              <a:t>Click icon to add chart</a:t>
            </a:r>
            <a:endParaRPr lang="en-US" noProof="0"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220079808"/>
      </p:ext>
    </p:extLst>
  </p:cSld>
  <p:clrMapOvr>
    <a:masterClrMapping/>
  </p:clrMapOvr>
  <p:transition spd="med">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p:nvPr>
        </p:nvSpPr>
        <p:spPr>
          <a:xfrm>
            <a:off x="437766" y="1349354"/>
            <a:ext cx="4003995" cy="3040875"/>
          </a:xfrm>
          <a:prstGeom prst="rect">
            <a:avLst/>
          </a:prstGeom>
        </p:spPr>
        <p:txBody>
          <a:bodyPr lIns="91420" tIns="45710" rIns="91420" bIns="45710" anchor="ctr" anchorCtr="0">
            <a:noAutofit/>
          </a:bodyPr>
          <a:lstStyle>
            <a:lvl1pPr marL="0" indent="0">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1" name="Picture Placeholder 2"/>
          <p:cNvSpPr>
            <a:spLocks noGrp="1"/>
          </p:cNvSpPr>
          <p:nvPr>
            <p:ph type="pic" sz="quarter" idx="10"/>
          </p:nvPr>
        </p:nvSpPr>
        <p:spPr>
          <a:xfrm>
            <a:off x="4708110" y="1349375"/>
            <a:ext cx="4075144" cy="3041208"/>
          </a:xfrm>
          <a:prstGeom prst="rect">
            <a:avLst/>
          </a:prstGeom>
        </p:spPr>
        <p:txBody>
          <a:bodyPr vert="horz" lIns="91420" tIns="45710" rIns="91420" bIns="45710">
            <a:noAutofit/>
          </a:bodyPr>
          <a:lstStyle>
            <a:lvl1pPr marL="0" indent="0" algn="ctr">
              <a:buNone/>
              <a:defRPr sz="2000" b="0" i="0">
                <a:solidFill>
                  <a:schemeClr val="tx2"/>
                </a:solidFill>
                <a:latin typeface="+mn-lt"/>
                <a:cs typeface="CiscoSans ExtraLight"/>
              </a:defRPr>
            </a:lvl1pPr>
          </a:lstStyle>
          <a:p>
            <a:pPr lvl="0"/>
            <a:r>
              <a:rPr lang="en-US" noProof="0"/>
              <a:t>Drag picture to placeholder or click icon to add</a:t>
            </a:r>
            <a:endParaRPr lang="en-US" noProof="0"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1564507093"/>
      </p:ext>
    </p:extLst>
  </p:cSld>
  <p:clrMapOvr>
    <a:masterClrMapping/>
  </p:clrMapOvr>
  <p:transition spd="med">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9" name="Oval 8"/>
          <p:cNvSpPr/>
          <p:nvPr/>
        </p:nvSpPr>
        <p:spPr>
          <a:xfrm>
            <a:off x="6084888" y="1622425"/>
            <a:ext cx="2319337" cy="231775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cs typeface="Arial"/>
            </a:endParaRPr>
          </a:p>
        </p:txBody>
      </p:sp>
      <p:sp>
        <p:nvSpPr>
          <p:cNvPr id="10" name="Oval 9"/>
          <p:cNvSpPr/>
          <p:nvPr/>
        </p:nvSpPr>
        <p:spPr>
          <a:xfrm>
            <a:off x="3422650" y="1622425"/>
            <a:ext cx="2319338" cy="231775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cs typeface="Arial"/>
            </a:endParaRPr>
          </a:p>
        </p:txBody>
      </p:sp>
      <p:sp>
        <p:nvSpPr>
          <p:cNvPr id="11" name="Oval 10"/>
          <p:cNvSpPr/>
          <p:nvPr/>
        </p:nvSpPr>
        <p:spPr>
          <a:xfrm>
            <a:off x="763588" y="1622425"/>
            <a:ext cx="2319337" cy="2317750"/>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cs typeface="Arial"/>
            </a:endParaRPr>
          </a:p>
        </p:txBody>
      </p:sp>
      <p:sp>
        <p:nvSpPr>
          <p:cNvPr id="2" name="Title 1"/>
          <p:cNvSpPr>
            <a:spLocks noGrp="1"/>
          </p:cNvSpPr>
          <p:nvPr>
            <p:ph type="title"/>
          </p:nvPr>
        </p:nvSpPr>
        <p:spPr/>
        <p:txBody>
          <a:bodyPr/>
          <a:lstStyle/>
          <a:p>
            <a:r>
              <a:rPr lang="en-US"/>
              <a:t>Click to edit Master title style</a:t>
            </a:r>
          </a:p>
        </p:txBody>
      </p:sp>
      <p:sp>
        <p:nvSpPr>
          <p:cNvPr id="17" name="Text Placeholder 17"/>
          <p:cNvSpPr>
            <a:spLocks noGrp="1"/>
          </p:cNvSpPr>
          <p:nvPr>
            <p:ph type="body" sz="quarter" idx="11"/>
          </p:nvPr>
        </p:nvSpPr>
        <p:spPr>
          <a:xfrm>
            <a:off x="777485" y="2800142"/>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8" name="Text Placeholder 17"/>
          <p:cNvSpPr>
            <a:spLocks noGrp="1"/>
          </p:cNvSpPr>
          <p:nvPr>
            <p:ph type="body" sz="quarter" idx="12"/>
          </p:nvPr>
        </p:nvSpPr>
        <p:spPr>
          <a:xfrm>
            <a:off x="3436444"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9" name="Text Placeholder 17"/>
          <p:cNvSpPr>
            <a:spLocks noGrp="1"/>
          </p:cNvSpPr>
          <p:nvPr>
            <p:ph type="body" sz="quarter" idx="13"/>
          </p:nvPr>
        </p:nvSpPr>
        <p:spPr>
          <a:xfrm>
            <a:off x="6098330"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4" name="Picture Placeholder 5"/>
          <p:cNvSpPr>
            <a:spLocks noGrp="1"/>
          </p:cNvSpPr>
          <p:nvPr>
            <p:ph type="pic" sz="quarter" idx="14"/>
          </p:nvPr>
        </p:nvSpPr>
        <p:spPr>
          <a:xfrm>
            <a:off x="1520825" y="2143029"/>
            <a:ext cx="788988" cy="788988"/>
          </a:xfrm>
          <a:prstGeom prst="rect">
            <a:avLst/>
          </a:prstGeom>
        </p:spPr>
        <p:txBody>
          <a:bodyPr vert="horz"/>
          <a:lstStyle>
            <a:lvl1pPr marL="0" indent="0" algn="ctr">
              <a:buNone/>
              <a:defRPr sz="1200">
                <a:solidFill>
                  <a:schemeClr val="bg1"/>
                </a:solidFill>
              </a:defRPr>
            </a:lvl1pPr>
          </a:lstStyle>
          <a:p>
            <a:pPr lvl="0"/>
            <a:r>
              <a:rPr lang="en-US" noProof="0"/>
              <a:t>Drag picture to placeholder or click icon to add</a:t>
            </a:r>
            <a:endParaRPr lang="en-US" noProof="0" dirty="0"/>
          </a:p>
        </p:txBody>
      </p:sp>
      <p:sp>
        <p:nvSpPr>
          <p:cNvPr id="16" name="Picture Placeholder 5"/>
          <p:cNvSpPr>
            <a:spLocks noGrp="1"/>
          </p:cNvSpPr>
          <p:nvPr>
            <p:ph type="pic" sz="quarter" idx="15"/>
          </p:nvPr>
        </p:nvSpPr>
        <p:spPr>
          <a:xfrm>
            <a:off x="4202870" y="2152809"/>
            <a:ext cx="788988" cy="788988"/>
          </a:xfrm>
          <a:prstGeom prst="rect">
            <a:avLst/>
          </a:prstGeom>
        </p:spPr>
        <p:txBody>
          <a:bodyPr vert="horz"/>
          <a:lstStyle>
            <a:lvl1pPr marL="0" indent="0" algn="ctr">
              <a:buNone/>
              <a:defRPr sz="1200">
                <a:solidFill>
                  <a:schemeClr val="bg1"/>
                </a:solidFill>
              </a:defRPr>
            </a:lvl1pPr>
          </a:lstStyle>
          <a:p>
            <a:pPr lvl="0"/>
            <a:r>
              <a:rPr lang="en-US" noProof="0"/>
              <a:t>Drag picture to placeholder or click icon to add</a:t>
            </a:r>
            <a:endParaRPr lang="en-US" noProof="0" dirty="0"/>
          </a:p>
        </p:txBody>
      </p:sp>
      <p:sp>
        <p:nvSpPr>
          <p:cNvPr id="21" name="Picture Placeholder 5"/>
          <p:cNvSpPr>
            <a:spLocks noGrp="1"/>
          </p:cNvSpPr>
          <p:nvPr>
            <p:ph type="pic" sz="quarter" idx="16"/>
          </p:nvPr>
        </p:nvSpPr>
        <p:spPr>
          <a:xfrm>
            <a:off x="6841860" y="2143029"/>
            <a:ext cx="788988" cy="788988"/>
          </a:xfrm>
          <a:prstGeom prst="rect">
            <a:avLst/>
          </a:prstGeom>
        </p:spPr>
        <p:txBody>
          <a:bodyPr vert="horz"/>
          <a:lstStyle>
            <a:lvl1pPr marL="0" indent="0" algn="ctr">
              <a:buNone/>
              <a:defRPr sz="1200">
                <a:solidFill>
                  <a:schemeClr val="bg1"/>
                </a:solidFill>
              </a:defRPr>
            </a:lvl1pPr>
          </a:lstStyle>
          <a:p>
            <a:pPr lvl="0"/>
            <a:r>
              <a:rPr lang="en-US" noProof="0"/>
              <a:t>Drag picture to placeholder or click icon to add</a:t>
            </a:r>
            <a:endParaRPr lang="en-US" noProof="0" dirty="0"/>
          </a:p>
        </p:txBody>
      </p:sp>
    </p:spTree>
    <p:extLst>
      <p:ext uri="{BB962C8B-B14F-4D97-AF65-F5344CB8AC3E}">
        <p14:creationId xmlns:p14="http://schemas.microsoft.com/office/powerpoint/2010/main" val="2992105862"/>
      </p:ext>
    </p:extLst>
  </p:cSld>
  <p:clrMapOvr>
    <a:masterClrMapping/>
  </p:clrMapOvr>
  <p:transition spd="slow">
    <p:wip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2" name="Oval 5"/>
          <p:cNvSpPr>
            <a:spLocks noChangeArrowheads="1"/>
          </p:cNvSpPr>
          <p:nvPr/>
        </p:nvSpPr>
        <p:spPr bwMode="auto">
          <a:xfrm>
            <a:off x="774700" y="1622425"/>
            <a:ext cx="2306638" cy="2306638"/>
          </a:xfrm>
          <a:prstGeom prst="ellipse">
            <a:avLst/>
          </a:prstGeom>
          <a:solidFill>
            <a:srgbClr val="000000">
              <a:alpha val="30196"/>
            </a:srgbClr>
          </a:solidFill>
          <a:ln>
            <a:noFill/>
          </a:ln>
          <a:extLst>
            <a:ext uri="{91240B29-F687-4f45-9708-019B960494DF}">
              <a14:hiddenLine xmlns:a14="http://schemas.microsoft.com/office/drawing/2010/main" xmlns="" w="25400" algn="ctr">
                <a:solidFill>
                  <a:srgbClr val="000000"/>
                </a:solidFill>
                <a:round/>
                <a:headEnd/>
                <a:tailEnd/>
              </a14:hiddenLine>
            </a:ext>
          </a:extLst>
        </p:spPr>
        <p:txBody>
          <a:bodyPr lIns="68577" tIns="34289" rIns="68577" bIns="34289"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eaLnBrk="1" hangingPunct="1"/>
            <a:endParaRPr lang="en-US" altLang="en-US">
              <a:solidFill>
                <a:srgbClr val="FFFFFF"/>
              </a:solidFill>
            </a:endParaRPr>
          </a:p>
        </p:txBody>
      </p:sp>
      <p:sp>
        <p:nvSpPr>
          <p:cNvPr id="13" name="Oval 7"/>
          <p:cNvSpPr>
            <a:spLocks noChangeArrowheads="1"/>
          </p:cNvSpPr>
          <p:nvPr/>
        </p:nvSpPr>
        <p:spPr bwMode="auto">
          <a:xfrm>
            <a:off x="3422650" y="1622425"/>
            <a:ext cx="2306638" cy="2306638"/>
          </a:xfrm>
          <a:prstGeom prst="ellipse">
            <a:avLst/>
          </a:prstGeom>
          <a:solidFill>
            <a:srgbClr val="000000">
              <a:alpha val="30196"/>
            </a:srgbClr>
          </a:solidFill>
          <a:ln>
            <a:noFill/>
          </a:ln>
          <a:extLst>
            <a:ext uri="{91240B29-F687-4f45-9708-019B960494DF}">
              <a14:hiddenLine xmlns:a14="http://schemas.microsoft.com/office/drawing/2010/main" xmlns="" w="25400" algn="ctr">
                <a:solidFill>
                  <a:srgbClr val="000000"/>
                </a:solidFill>
                <a:round/>
                <a:headEnd/>
                <a:tailEnd/>
              </a14:hiddenLine>
            </a:ext>
          </a:extLst>
        </p:spPr>
        <p:txBody>
          <a:bodyPr lIns="68577" tIns="34289" rIns="68577" bIns="34289"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eaLnBrk="1" hangingPunct="1"/>
            <a:endParaRPr lang="en-US" altLang="en-US">
              <a:solidFill>
                <a:srgbClr val="FFFFFF"/>
              </a:solidFill>
            </a:endParaRPr>
          </a:p>
        </p:txBody>
      </p:sp>
      <p:sp>
        <p:nvSpPr>
          <p:cNvPr id="14" name="Oval 8"/>
          <p:cNvSpPr>
            <a:spLocks noChangeArrowheads="1"/>
          </p:cNvSpPr>
          <p:nvPr/>
        </p:nvSpPr>
        <p:spPr bwMode="auto">
          <a:xfrm>
            <a:off x="6088063" y="1622425"/>
            <a:ext cx="2305050" cy="2306638"/>
          </a:xfrm>
          <a:prstGeom prst="ellipse">
            <a:avLst/>
          </a:prstGeom>
          <a:solidFill>
            <a:srgbClr val="000000">
              <a:alpha val="30196"/>
            </a:srgbClr>
          </a:solidFill>
          <a:ln>
            <a:noFill/>
          </a:ln>
          <a:extLst>
            <a:ext uri="{91240B29-F687-4f45-9708-019B960494DF}">
              <a14:hiddenLine xmlns:a14="http://schemas.microsoft.com/office/drawing/2010/main" xmlns="" w="25400" algn="ctr">
                <a:solidFill>
                  <a:srgbClr val="000000"/>
                </a:solidFill>
                <a:round/>
                <a:headEnd/>
                <a:tailEnd/>
              </a14:hiddenLine>
            </a:ext>
          </a:extLst>
        </p:spPr>
        <p:txBody>
          <a:bodyPr lIns="68577" tIns="34289" rIns="68577" bIns="34289"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eaLnBrk="1" hangingPunct="1"/>
            <a:endParaRPr lang="en-US" altLang="en-US">
              <a:solidFill>
                <a:srgbClr val="FFFFFF"/>
              </a:solidFill>
            </a:endParaRPr>
          </a:p>
        </p:txBody>
      </p:sp>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lvl="0"/>
            <a:r>
              <a:rPr lang="en-US"/>
              <a:t>Click to edit Master title style</a:t>
            </a:r>
            <a:endParaRPr lang="en-GB" dirty="0"/>
          </a:p>
        </p:txBody>
      </p:sp>
      <p:sp>
        <p:nvSpPr>
          <p:cNvPr id="35" name="Picture Placeholder 25"/>
          <p:cNvSpPr>
            <a:spLocks noGrp="1"/>
          </p:cNvSpPr>
          <p:nvPr>
            <p:ph type="pic" sz="quarter" idx="10"/>
          </p:nvPr>
        </p:nvSpPr>
        <p:spPr>
          <a:xfrm>
            <a:off x="774965"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baseline="0">
                <a:solidFill>
                  <a:schemeClr val="tx1"/>
                </a:solidFill>
                <a:latin typeface="+mj-lt"/>
              </a:defRPr>
            </a:lvl1pPr>
          </a:lstStyle>
          <a:p>
            <a:pPr lvl="0"/>
            <a:r>
              <a:rPr lang="en-US" noProof="0"/>
              <a:t>Drag picture to placeholder or click icon to add</a:t>
            </a:r>
            <a:endParaRPr lang="en-US" noProof="0" dirty="0"/>
          </a:p>
        </p:txBody>
      </p:sp>
      <p:sp>
        <p:nvSpPr>
          <p:cNvPr id="37" name="Picture Placeholder 25"/>
          <p:cNvSpPr>
            <a:spLocks noGrp="1"/>
          </p:cNvSpPr>
          <p:nvPr>
            <p:ph type="pic" sz="quarter" idx="11"/>
          </p:nvPr>
        </p:nvSpPr>
        <p:spPr>
          <a:xfrm>
            <a:off x="3422986"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a:t>Drag picture to placeholder or click icon to add</a:t>
            </a:r>
            <a:endParaRPr lang="en-US" noProof="0" dirty="0"/>
          </a:p>
        </p:txBody>
      </p:sp>
      <p:sp>
        <p:nvSpPr>
          <p:cNvPr id="39" name="Picture Placeholder 25"/>
          <p:cNvSpPr>
            <a:spLocks noGrp="1"/>
          </p:cNvSpPr>
          <p:nvPr>
            <p:ph type="pic" sz="quarter" idx="12"/>
          </p:nvPr>
        </p:nvSpPr>
        <p:spPr>
          <a:xfrm>
            <a:off x="6087503"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a:t>Drag picture to placeholder or click icon to add</a:t>
            </a:r>
            <a:endParaRPr lang="en-US" noProof="0" dirty="0"/>
          </a:p>
        </p:txBody>
      </p:sp>
      <p:sp>
        <p:nvSpPr>
          <p:cNvPr id="9" name="Text Placeholder 17"/>
          <p:cNvSpPr>
            <a:spLocks noGrp="1"/>
          </p:cNvSpPr>
          <p:nvPr>
            <p:ph type="body" sz="quarter" idx="13"/>
          </p:nvPr>
        </p:nvSpPr>
        <p:spPr>
          <a:xfrm>
            <a:off x="788797" y="3873138"/>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0" name="Text Placeholder 17"/>
          <p:cNvSpPr>
            <a:spLocks noGrp="1"/>
          </p:cNvSpPr>
          <p:nvPr>
            <p:ph type="body" sz="quarter" idx="14"/>
          </p:nvPr>
        </p:nvSpPr>
        <p:spPr>
          <a:xfrm>
            <a:off x="3436818"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1" name="Text Placeholder 17"/>
          <p:cNvSpPr>
            <a:spLocks noGrp="1"/>
          </p:cNvSpPr>
          <p:nvPr>
            <p:ph type="body" sz="quarter" idx="15"/>
          </p:nvPr>
        </p:nvSpPr>
        <p:spPr>
          <a:xfrm>
            <a:off x="6101335"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Tree>
    <p:extLst>
      <p:ext uri="{BB962C8B-B14F-4D97-AF65-F5344CB8AC3E}">
        <p14:creationId xmlns:p14="http://schemas.microsoft.com/office/powerpoint/2010/main" val="3272152020"/>
      </p:ext>
    </p:extLst>
  </p:cSld>
  <p:clrMapOvr>
    <a:masterClrMapping/>
  </p:clrMapOvr>
  <p:transition spd="slow">
    <p:wip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12" name="Oval 11"/>
          <p:cNvSpPr/>
          <p:nvPr userDrawn="1"/>
        </p:nvSpPr>
        <p:spPr>
          <a:xfrm>
            <a:off x="575610" y="2552550"/>
            <a:ext cx="698624" cy="698624"/>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solidFill>
                <a:srgbClr val="049FD9"/>
              </a:solidFill>
              <a:cs typeface="Arial"/>
            </a:endParaRPr>
          </a:p>
        </p:txBody>
      </p:sp>
      <p:sp>
        <p:nvSpPr>
          <p:cNvPr id="15" name="Oval 14"/>
          <p:cNvSpPr/>
          <p:nvPr userDrawn="1"/>
        </p:nvSpPr>
        <p:spPr>
          <a:xfrm>
            <a:off x="575610" y="1426607"/>
            <a:ext cx="698624" cy="698624"/>
          </a:xfrm>
          <a:prstGeom prst="ellipse">
            <a:avLst/>
          </a:prstGeom>
          <a:noFill/>
          <a:ln w="1905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rgbClr val="049FD9"/>
              </a:solidFill>
              <a:cs typeface="Arial"/>
            </a:endParaRPr>
          </a:p>
        </p:txBody>
      </p:sp>
      <p:sp>
        <p:nvSpPr>
          <p:cNvPr id="22" name="Oval 21"/>
          <p:cNvSpPr/>
          <p:nvPr userDrawn="1"/>
        </p:nvSpPr>
        <p:spPr>
          <a:xfrm>
            <a:off x="575610" y="3653093"/>
            <a:ext cx="698624" cy="698624"/>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solidFill>
                <a:srgbClr val="049FD9"/>
              </a:solidFill>
              <a:cs typeface="Arial"/>
            </a:endParaRPr>
          </a:p>
        </p:txBody>
      </p:sp>
      <p:sp>
        <p:nvSpPr>
          <p:cNvPr id="24" name="Text Placeholder 17"/>
          <p:cNvSpPr>
            <a:spLocks noGrp="1"/>
          </p:cNvSpPr>
          <p:nvPr>
            <p:ph type="body" sz="quarter" idx="13"/>
          </p:nvPr>
        </p:nvSpPr>
        <p:spPr>
          <a:xfrm>
            <a:off x="1365250" y="1432522"/>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365250" y="2557793"/>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365250" y="3653093"/>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7" name="Text Placeholder 17"/>
          <p:cNvSpPr>
            <a:spLocks noGrp="1"/>
          </p:cNvSpPr>
          <p:nvPr>
            <p:ph type="body" sz="quarter" idx="16" hasCustomPrompt="1"/>
          </p:nvPr>
        </p:nvSpPr>
        <p:spPr>
          <a:xfrm>
            <a:off x="575611" y="1425201"/>
            <a:ext cx="698624" cy="693381"/>
          </a:xfrm>
          <a:prstGeom prst="rect">
            <a:avLst/>
          </a:prstGeom>
        </p:spPr>
        <p:txBody>
          <a:bodyPr lIns="91420" tIns="45710" rIns="91420" bIns="45710" anchor="ctr" anchorCtr="0">
            <a:noAutofit/>
          </a:bodyPr>
          <a:lstStyle>
            <a:lvl1pPr marL="0" indent="0" algn="ctr">
              <a:buNone/>
              <a:defRPr sz="4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13" name="Text Placeholder 17"/>
          <p:cNvSpPr>
            <a:spLocks noGrp="1"/>
          </p:cNvSpPr>
          <p:nvPr>
            <p:ph type="body" sz="quarter" idx="17" hasCustomPrompt="1"/>
          </p:nvPr>
        </p:nvSpPr>
        <p:spPr>
          <a:xfrm>
            <a:off x="575610" y="2541687"/>
            <a:ext cx="698624" cy="693381"/>
          </a:xfrm>
          <a:prstGeom prst="rect">
            <a:avLst/>
          </a:prstGeom>
        </p:spPr>
        <p:txBody>
          <a:bodyPr lIns="91420" tIns="45710" rIns="91420" bIns="45710" anchor="ctr" anchorCtr="0">
            <a:noAutofit/>
          </a:bodyPr>
          <a:lstStyle>
            <a:lvl1pPr marL="0" indent="0" algn="ctr">
              <a:buNone/>
              <a:defRPr sz="4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14" name="Text Placeholder 17"/>
          <p:cNvSpPr>
            <a:spLocks noGrp="1"/>
          </p:cNvSpPr>
          <p:nvPr>
            <p:ph type="body" sz="quarter" idx="18" hasCustomPrompt="1"/>
          </p:nvPr>
        </p:nvSpPr>
        <p:spPr>
          <a:xfrm>
            <a:off x="575611" y="3658336"/>
            <a:ext cx="698624" cy="693381"/>
          </a:xfrm>
          <a:prstGeom prst="rect">
            <a:avLst/>
          </a:prstGeom>
        </p:spPr>
        <p:txBody>
          <a:bodyPr lIns="91420" tIns="45710" rIns="91420" bIns="45710" anchor="ctr" anchorCtr="0">
            <a:noAutofit/>
          </a:bodyPr>
          <a:lstStyle>
            <a:lvl1pPr marL="0" indent="0" algn="ctr">
              <a:buNone/>
              <a:defRPr sz="4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Tree>
    <p:extLst>
      <p:ext uri="{BB962C8B-B14F-4D97-AF65-F5344CB8AC3E}">
        <p14:creationId xmlns:p14="http://schemas.microsoft.com/office/powerpoint/2010/main" val="1114599249"/>
      </p:ext>
    </p:extLst>
  </p:cSld>
  <p:clrMapOvr>
    <a:masterClrMapping/>
  </p:clrMapOvr>
  <p:transition spd="slow">
    <p:wip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2" name="Oval 11"/>
          <p:cNvSpPr/>
          <p:nvPr userDrawn="1"/>
        </p:nvSpPr>
        <p:spPr>
          <a:xfrm>
            <a:off x="575610" y="2552550"/>
            <a:ext cx="698624" cy="698624"/>
          </a:xfrm>
          <a:prstGeom prst="ellipse">
            <a:avLst/>
          </a:prstGeom>
          <a:solidFill>
            <a:schemeClr val="accent4"/>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solidFill>
                <a:srgbClr val="FFFFFF"/>
              </a:solidFill>
              <a:cs typeface="Arial"/>
            </a:endParaRPr>
          </a:p>
        </p:txBody>
      </p:sp>
      <p:sp>
        <p:nvSpPr>
          <p:cNvPr id="15" name="Oval 14"/>
          <p:cNvSpPr/>
          <p:nvPr userDrawn="1"/>
        </p:nvSpPr>
        <p:spPr>
          <a:xfrm>
            <a:off x="575610" y="1426607"/>
            <a:ext cx="698624" cy="698624"/>
          </a:xfrm>
          <a:prstGeom prst="ellipse">
            <a:avLst/>
          </a:prstGeom>
          <a:solidFill>
            <a:schemeClr val="tx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bg1"/>
              </a:solidFill>
              <a:cs typeface="Arial"/>
            </a:endParaRPr>
          </a:p>
        </p:txBody>
      </p:sp>
      <p:sp>
        <p:nvSpPr>
          <p:cNvPr id="22" name="Oval 21"/>
          <p:cNvSpPr/>
          <p:nvPr userDrawn="1"/>
        </p:nvSpPr>
        <p:spPr>
          <a:xfrm>
            <a:off x="575610" y="3653093"/>
            <a:ext cx="698624" cy="698624"/>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solidFill>
                <a:srgbClr val="049FD9"/>
              </a:solidFill>
              <a:cs typeface="Arial"/>
            </a:endParaRPr>
          </a:p>
        </p:txBody>
      </p:sp>
      <p:sp>
        <p:nvSpPr>
          <p:cNvPr id="24" name="Text Placeholder 17"/>
          <p:cNvSpPr>
            <a:spLocks noGrp="1"/>
          </p:cNvSpPr>
          <p:nvPr>
            <p:ph type="body" sz="quarter" idx="13"/>
          </p:nvPr>
        </p:nvSpPr>
        <p:spPr>
          <a:xfrm>
            <a:off x="1365250" y="1432522"/>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365250" y="2557793"/>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365250" y="3653093"/>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8" name="Text Placeholder 17"/>
          <p:cNvSpPr>
            <a:spLocks noGrp="1"/>
          </p:cNvSpPr>
          <p:nvPr>
            <p:ph type="body" sz="quarter" idx="17" hasCustomPrompt="1"/>
          </p:nvPr>
        </p:nvSpPr>
        <p:spPr>
          <a:xfrm>
            <a:off x="575610" y="2552550"/>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575611" y="3651140"/>
            <a:ext cx="698624" cy="693381"/>
          </a:xfrm>
          <a:prstGeom prst="rect">
            <a:avLst/>
          </a:prstGeom>
          <a:ln>
            <a:noFill/>
          </a:ln>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Text Placeholder 17"/>
          <p:cNvSpPr>
            <a:spLocks noGrp="1"/>
          </p:cNvSpPr>
          <p:nvPr>
            <p:ph type="body" sz="quarter" idx="19" hasCustomPrompt="1"/>
          </p:nvPr>
        </p:nvSpPr>
        <p:spPr>
          <a:xfrm>
            <a:off x="575610" y="1427248"/>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Tree>
    <p:extLst>
      <p:ext uri="{BB962C8B-B14F-4D97-AF65-F5344CB8AC3E}">
        <p14:creationId xmlns:p14="http://schemas.microsoft.com/office/powerpoint/2010/main" val="4274782032"/>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533399"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3"/>
          <p:cNvSpPr>
            <a:spLocks noGrp="1"/>
          </p:cNvSpPr>
          <p:nvPr>
            <p:ph type="body" sz="quarter" idx="11"/>
          </p:nvPr>
        </p:nvSpPr>
        <p:spPr>
          <a:xfrm>
            <a:off x="4755866"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baseline="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800">
                <a:solidFill>
                  <a:schemeClr val="tx2"/>
                </a:solidFill>
              </a:defRPr>
            </a:lvl1pPr>
          </a:lstStyle>
          <a:p>
            <a:pPr lvl="0"/>
            <a:r>
              <a:rPr lang="en-US"/>
              <a:t>Click to edit Master title style</a:t>
            </a:r>
            <a:endParaRPr lang="en-GB"/>
          </a:p>
        </p:txBody>
      </p:sp>
    </p:spTree>
    <p:extLst>
      <p:ext uri="{BB962C8B-B14F-4D97-AF65-F5344CB8AC3E}">
        <p14:creationId xmlns:p14="http://schemas.microsoft.com/office/powerpoint/2010/main" val="308803053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3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12" name="Oval 11"/>
          <p:cNvSpPr/>
          <p:nvPr userDrawn="1"/>
        </p:nvSpPr>
        <p:spPr>
          <a:xfrm>
            <a:off x="575611" y="1979318"/>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bg2"/>
              </a:solidFill>
              <a:cs typeface="Arial"/>
            </a:endParaRPr>
          </a:p>
        </p:txBody>
      </p:sp>
      <p:sp>
        <p:nvSpPr>
          <p:cNvPr id="15" name="Oval 14"/>
          <p:cNvSpPr/>
          <p:nvPr userDrawn="1"/>
        </p:nvSpPr>
        <p:spPr>
          <a:xfrm>
            <a:off x="575610" y="1328927"/>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bg2"/>
              </a:solidFill>
              <a:cs typeface="Arial"/>
            </a:endParaRPr>
          </a:p>
        </p:txBody>
      </p:sp>
      <p:sp>
        <p:nvSpPr>
          <p:cNvPr id="22" name="Oval 21"/>
          <p:cNvSpPr/>
          <p:nvPr userDrawn="1"/>
        </p:nvSpPr>
        <p:spPr>
          <a:xfrm>
            <a:off x="575611" y="2627446"/>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bg2"/>
              </a:solidFill>
              <a:cs typeface="Arial"/>
            </a:endParaRPr>
          </a:p>
        </p:txBody>
      </p:sp>
      <p:sp>
        <p:nvSpPr>
          <p:cNvPr id="24" name="Text Placeholder 17"/>
          <p:cNvSpPr>
            <a:spLocks noGrp="1"/>
          </p:cNvSpPr>
          <p:nvPr>
            <p:ph type="body" sz="quarter" idx="13"/>
          </p:nvPr>
        </p:nvSpPr>
        <p:spPr>
          <a:xfrm>
            <a:off x="1172384" y="1334842"/>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172385" y="1984561"/>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172385" y="2627446"/>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7" name="Text Placeholder 17"/>
          <p:cNvSpPr>
            <a:spLocks noGrp="1"/>
          </p:cNvSpPr>
          <p:nvPr>
            <p:ph type="body" sz="quarter" idx="16" hasCustomPrompt="1"/>
          </p:nvPr>
        </p:nvSpPr>
        <p:spPr>
          <a:xfrm>
            <a:off x="575611" y="1327521"/>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28" name="Text Placeholder 17"/>
          <p:cNvSpPr>
            <a:spLocks noGrp="1"/>
          </p:cNvSpPr>
          <p:nvPr>
            <p:ph type="body" sz="quarter" idx="17" hasCustomPrompt="1"/>
          </p:nvPr>
        </p:nvSpPr>
        <p:spPr>
          <a:xfrm>
            <a:off x="575611" y="1979318"/>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575612" y="262549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Oval 12"/>
          <p:cNvSpPr/>
          <p:nvPr userDrawn="1"/>
        </p:nvSpPr>
        <p:spPr>
          <a:xfrm>
            <a:off x="575612" y="3274581"/>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bg2"/>
              </a:solidFill>
              <a:cs typeface="Arial"/>
            </a:endParaRPr>
          </a:p>
        </p:txBody>
      </p:sp>
      <p:sp>
        <p:nvSpPr>
          <p:cNvPr id="14" name="Text Placeholder 17"/>
          <p:cNvSpPr>
            <a:spLocks noGrp="1"/>
          </p:cNvSpPr>
          <p:nvPr>
            <p:ph type="body" sz="quarter" idx="19"/>
          </p:nvPr>
        </p:nvSpPr>
        <p:spPr>
          <a:xfrm>
            <a:off x="1172386" y="3274581"/>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6" name="Text Placeholder 17"/>
          <p:cNvSpPr>
            <a:spLocks noGrp="1"/>
          </p:cNvSpPr>
          <p:nvPr>
            <p:ph type="body" sz="quarter" idx="20" hasCustomPrompt="1"/>
          </p:nvPr>
        </p:nvSpPr>
        <p:spPr>
          <a:xfrm>
            <a:off x="575613" y="3272628"/>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17" name="Oval 16"/>
          <p:cNvSpPr/>
          <p:nvPr userDrawn="1"/>
        </p:nvSpPr>
        <p:spPr>
          <a:xfrm>
            <a:off x="575613" y="3921716"/>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bg2"/>
              </a:solidFill>
              <a:cs typeface="Arial"/>
            </a:endParaRPr>
          </a:p>
        </p:txBody>
      </p:sp>
      <p:sp>
        <p:nvSpPr>
          <p:cNvPr id="18" name="Text Placeholder 17"/>
          <p:cNvSpPr>
            <a:spLocks noGrp="1"/>
          </p:cNvSpPr>
          <p:nvPr>
            <p:ph type="body" sz="quarter" idx="21"/>
          </p:nvPr>
        </p:nvSpPr>
        <p:spPr>
          <a:xfrm>
            <a:off x="1172387" y="3921716"/>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9" name="Text Placeholder 17"/>
          <p:cNvSpPr>
            <a:spLocks noGrp="1"/>
          </p:cNvSpPr>
          <p:nvPr>
            <p:ph type="body" sz="quarter" idx="22" hasCustomPrompt="1"/>
          </p:nvPr>
        </p:nvSpPr>
        <p:spPr>
          <a:xfrm>
            <a:off x="575614" y="391976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Tree>
    <p:extLst>
      <p:ext uri="{BB962C8B-B14F-4D97-AF65-F5344CB8AC3E}">
        <p14:creationId xmlns:p14="http://schemas.microsoft.com/office/powerpoint/2010/main" val="432089549"/>
      </p:ext>
    </p:extLst>
  </p:cSld>
  <p:clrMapOvr>
    <a:masterClrMapping/>
  </p:clrMapOvr>
  <p:transition spd="slow">
    <p:wip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5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2" name="Oval 11"/>
          <p:cNvSpPr/>
          <p:nvPr userDrawn="1"/>
        </p:nvSpPr>
        <p:spPr>
          <a:xfrm>
            <a:off x="575611" y="1979318"/>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bg2"/>
              </a:solidFill>
              <a:cs typeface="Arial"/>
            </a:endParaRPr>
          </a:p>
        </p:txBody>
      </p:sp>
      <p:sp>
        <p:nvSpPr>
          <p:cNvPr id="15" name="Oval 14"/>
          <p:cNvSpPr/>
          <p:nvPr userDrawn="1"/>
        </p:nvSpPr>
        <p:spPr>
          <a:xfrm>
            <a:off x="575610" y="1328927"/>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bg2"/>
              </a:solidFill>
              <a:cs typeface="Arial"/>
            </a:endParaRPr>
          </a:p>
        </p:txBody>
      </p:sp>
      <p:sp>
        <p:nvSpPr>
          <p:cNvPr id="22" name="Oval 21"/>
          <p:cNvSpPr/>
          <p:nvPr userDrawn="1"/>
        </p:nvSpPr>
        <p:spPr>
          <a:xfrm>
            <a:off x="575611" y="2627446"/>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bg2"/>
              </a:solidFill>
              <a:cs typeface="Arial"/>
            </a:endParaRPr>
          </a:p>
        </p:txBody>
      </p:sp>
      <p:sp>
        <p:nvSpPr>
          <p:cNvPr id="24" name="Text Placeholder 17"/>
          <p:cNvSpPr>
            <a:spLocks noGrp="1"/>
          </p:cNvSpPr>
          <p:nvPr>
            <p:ph type="body" sz="quarter" idx="13"/>
          </p:nvPr>
        </p:nvSpPr>
        <p:spPr>
          <a:xfrm>
            <a:off x="1172384" y="1334842"/>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172385" y="1984561"/>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172385" y="2627446"/>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7" name="Text Placeholder 17"/>
          <p:cNvSpPr>
            <a:spLocks noGrp="1"/>
          </p:cNvSpPr>
          <p:nvPr>
            <p:ph type="body" sz="quarter" idx="16" hasCustomPrompt="1"/>
          </p:nvPr>
        </p:nvSpPr>
        <p:spPr>
          <a:xfrm>
            <a:off x="575611" y="1327521"/>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28" name="Text Placeholder 17"/>
          <p:cNvSpPr>
            <a:spLocks noGrp="1"/>
          </p:cNvSpPr>
          <p:nvPr>
            <p:ph type="body" sz="quarter" idx="17" hasCustomPrompt="1"/>
          </p:nvPr>
        </p:nvSpPr>
        <p:spPr>
          <a:xfrm>
            <a:off x="575611" y="1979318"/>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575612" y="262549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Oval 12"/>
          <p:cNvSpPr/>
          <p:nvPr userDrawn="1"/>
        </p:nvSpPr>
        <p:spPr>
          <a:xfrm>
            <a:off x="575612" y="3274581"/>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bg2"/>
              </a:solidFill>
              <a:cs typeface="Arial"/>
            </a:endParaRPr>
          </a:p>
        </p:txBody>
      </p:sp>
      <p:sp>
        <p:nvSpPr>
          <p:cNvPr id="14" name="Text Placeholder 17"/>
          <p:cNvSpPr>
            <a:spLocks noGrp="1"/>
          </p:cNvSpPr>
          <p:nvPr>
            <p:ph type="body" sz="quarter" idx="19"/>
          </p:nvPr>
        </p:nvSpPr>
        <p:spPr>
          <a:xfrm>
            <a:off x="1172386" y="3274581"/>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6" name="Text Placeholder 17"/>
          <p:cNvSpPr>
            <a:spLocks noGrp="1"/>
          </p:cNvSpPr>
          <p:nvPr>
            <p:ph type="body" sz="quarter" idx="20" hasCustomPrompt="1"/>
          </p:nvPr>
        </p:nvSpPr>
        <p:spPr>
          <a:xfrm>
            <a:off x="575613" y="3272628"/>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17" name="Oval 16"/>
          <p:cNvSpPr/>
          <p:nvPr userDrawn="1"/>
        </p:nvSpPr>
        <p:spPr>
          <a:xfrm>
            <a:off x="575613" y="3921716"/>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bg2"/>
              </a:solidFill>
              <a:cs typeface="Arial"/>
            </a:endParaRPr>
          </a:p>
        </p:txBody>
      </p:sp>
      <p:sp>
        <p:nvSpPr>
          <p:cNvPr id="18" name="Text Placeholder 17"/>
          <p:cNvSpPr>
            <a:spLocks noGrp="1"/>
          </p:cNvSpPr>
          <p:nvPr>
            <p:ph type="body" sz="quarter" idx="21"/>
          </p:nvPr>
        </p:nvSpPr>
        <p:spPr>
          <a:xfrm>
            <a:off x="1172387" y="3921716"/>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9" name="Text Placeholder 17"/>
          <p:cNvSpPr>
            <a:spLocks noGrp="1"/>
          </p:cNvSpPr>
          <p:nvPr>
            <p:ph type="body" sz="quarter" idx="22" hasCustomPrompt="1"/>
          </p:nvPr>
        </p:nvSpPr>
        <p:spPr>
          <a:xfrm>
            <a:off x="575614" y="391976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Tree>
    <p:extLst>
      <p:ext uri="{BB962C8B-B14F-4D97-AF65-F5344CB8AC3E}">
        <p14:creationId xmlns:p14="http://schemas.microsoft.com/office/powerpoint/2010/main" val="1603731688"/>
      </p:ext>
    </p:extLst>
  </p:cSld>
  <p:clrMapOvr>
    <a:masterClrMapping/>
  </p:clrMapOvr>
  <p:transition spd="slow">
    <p:wip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7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2" name="Oval 11"/>
          <p:cNvSpPr/>
          <p:nvPr userDrawn="1"/>
        </p:nvSpPr>
        <p:spPr>
          <a:xfrm>
            <a:off x="575611" y="1979318"/>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chemeClr val="bg2"/>
                </a:solidFill>
              </a:ln>
              <a:solidFill>
                <a:schemeClr val="bg2"/>
              </a:solidFill>
              <a:cs typeface="Arial"/>
            </a:endParaRPr>
          </a:p>
        </p:txBody>
      </p:sp>
      <p:sp>
        <p:nvSpPr>
          <p:cNvPr id="15" name="Oval 14"/>
          <p:cNvSpPr/>
          <p:nvPr userDrawn="1"/>
        </p:nvSpPr>
        <p:spPr>
          <a:xfrm>
            <a:off x="575610" y="1328927"/>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chemeClr val="bg2"/>
                </a:solidFill>
              </a:ln>
              <a:solidFill>
                <a:schemeClr val="bg2"/>
              </a:solidFill>
              <a:cs typeface="Arial"/>
            </a:endParaRPr>
          </a:p>
        </p:txBody>
      </p:sp>
      <p:sp>
        <p:nvSpPr>
          <p:cNvPr id="22" name="Oval 21"/>
          <p:cNvSpPr/>
          <p:nvPr userDrawn="1"/>
        </p:nvSpPr>
        <p:spPr>
          <a:xfrm>
            <a:off x="575611" y="2627446"/>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chemeClr val="bg2"/>
                </a:solidFill>
              </a:ln>
              <a:solidFill>
                <a:schemeClr val="bg2"/>
              </a:solidFill>
              <a:cs typeface="Arial"/>
            </a:endParaRPr>
          </a:p>
        </p:txBody>
      </p:sp>
      <p:sp>
        <p:nvSpPr>
          <p:cNvPr id="24" name="Text Placeholder 17"/>
          <p:cNvSpPr>
            <a:spLocks noGrp="1"/>
          </p:cNvSpPr>
          <p:nvPr>
            <p:ph type="body" sz="quarter" idx="13"/>
          </p:nvPr>
        </p:nvSpPr>
        <p:spPr>
          <a:xfrm>
            <a:off x="1172384" y="133484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172385" y="1984561"/>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172385" y="2627446"/>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7"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28"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Oval 12"/>
          <p:cNvSpPr/>
          <p:nvPr userDrawn="1"/>
        </p:nvSpPr>
        <p:spPr>
          <a:xfrm>
            <a:off x="575612" y="3274581"/>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chemeClr val="bg2"/>
                </a:solidFill>
              </a:ln>
              <a:solidFill>
                <a:schemeClr val="bg2"/>
              </a:solidFill>
              <a:cs typeface="Arial"/>
            </a:endParaRPr>
          </a:p>
        </p:txBody>
      </p:sp>
      <p:sp>
        <p:nvSpPr>
          <p:cNvPr id="14" name="Text Placeholder 17"/>
          <p:cNvSpPr>
            <a:spLocks noGrp="1"/>
          </p:cNvSpPr>
          <p:nvPr>
            <p:ph type="body" sz="quarter" idx="19"/>
          </p:nvPr>
        </p:nvSpPr>
        <p:spPr>
          <a:xfrm>
            <a:off x="1172386" y="3274581"/>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6"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17" name="Oval 16"/>
          <p:cNvSpPr/>
          <p:nvPr userDrawn="1"/>
        </p:nvSpPr>
        <p:spPr>
          <a:xfrm>
            <a:off x="575613" y="3921716"/>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chemeClr val="bg2"/>
                </a:solidFill>
              </a:ln>
              <a:solidFill>
                <a:schemeClr val="bg2"/>
              </a:solidFill>
              <a:cs typeface="Arial"/>
            </a:endParaRPr>
          </a:p>
        </p:txBody>
      </p:sp>
      <p:sp>
        <p:nvSpPr>
          <p:cNvPr id="18" name="Text Placeholder 17"/>
          <p:cNvSpPr>
            <a:spLocks noGrp="1"/>
          </p:cNvSpPr>
          <p:nvPr>
            <p:ph type="body" sz="quarter" idx="21"/>
          </p:nvPr>
        </p:nvSpPr>
        <p:spPr>
          <a:xfrm>
            <a:off x="1172387" y="3921716"/>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9" name="Text Placeholder 17"/>
          <p:cNvSpPr>
            <a:spLocks noGrp="1"/>
          </p:cNvSpPr>
          <p:nvPr>
            <p:ph type="body" sz="quarter" idx="22" hasCustomPrompt="1"/>
          </p:nvPr>
        </p:nvSpPr>
        <p:spPr>
          <a:xfrm>
            <a:off x="575614" y="391976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
        <p:nvSpPr>
          <p:cNvPr id="20" name="Oval 19"/>
          <p:cNvSpPr/>
          <p:nvPr userDrawn="1"/>
        </p:nvSpPr>
        <p:spPr>
          <a:xfrm>
            <a:off x="4414576" y="1983084"/>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chemeClr val="bg2"/>
                </a:solidFill>
              </a:ln>
              <a:solidFill>
                <a:schemeClr val="bg2"/>
              </a:solidFill>
              <a:cs typeface="Arial"/>
            </a:endParaRPr>
          </a:p>
        </p:txBody>
      </p:sp>
      <p:sp>
        <p:nvSpPr>
          <p:cNvPr id="21" name="Oval 20"/>
          <p:cNvSpPr/>
          <p:nvPr userDrawn="1"/>
        </p:nvSpPr>
        <p:spPr>
          <a:xfrm>
            <a:off x="4414575" y="1332693"/>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chemeClr val="bg2"/>
                </a:solidFill>
              </a:ln>
              <a:solidFill>
                <a:schemeClr val="bg2"/>
              </a:solidFill>
              <a:cs typeface="Arial"/>
            </a:endParaRPr>
          </a:p>
        </p:txBody>
      </p:sp>
      <p:sp>
        <p:nvSpPr>
          <p:cNvPr id="23" name="Oval 22"/>
          <p:cNvSpPr/>
          <p:nvPr userDrawn="1"/>
        </p:nvSpPr>
        <p:spPr>
          <a:xfrm>
            <a:off x="4414576" y="2631212"/>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chemeClr val="bg2"/>
                </a:solidFill>
              </a:ln>
              <a:solidFill>
                <a:schemeClr val="bg2"/>
              </a:solidFill>
              <a:cs typeface="Arial"/>
            </a:endParaRPr>
          </a:p>
        </p:txBody>
      </p:sp>
      <p:sp>
        <p:nvSpPr>
          <p:cNvPr id="30" name="Text Placeholder 17"/>
          <p:cNvSpPr>
            <a:spLocks noGrp="1"/>
          </p:cNvSpPr>
          <p:nvPr>
            <p:ph type="body" sz="quarter" idx="23"/>
          </p:nvPr>
        </p:nvSpPr>
        <p:spPr>
          <a:xfrm>
            <a:off x="5011349" y="1338608"/>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31" name="Text Placeholder 17"/>
          <p:cNvSpPr>
            <a:spLocks noGrp="1"/>
          </p:cNvSpPr>
          <p:nvPr>
            <p:ph type="body" sz="quarter" idx="24"/>
          </p:nvPr>
        </p:nvSpPr>
        <p:spPr>
          <a:xfrm>
            <a:off x="5011350" y="1988327"/>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32" name="Text Placeholder 17"/>
          <p:cNvSpPr>
            <a:spLocks noGrp="1"/>
          </p:cNvSpPr>
          <p:nvPr>
            <p:ph type="body" sz="quarter" idx="25"/>
          </p:nvPr>
        </p:nvSpPr>
        <p:spPr>
          <a:xfrm>
            <a:off x="5011350" y="263121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33" name="Text Placeholder 17"/>
          <p:cNvSpPr>
            <a:spLocks noGrp="1"/>
          </p:cNvSpPr>
          <p:nvPr>
            <p:ph type="body" sz="quarter" idx="26" hasCustomPrompt="1"/>
          </p:nvPr>
        </p:nvSpPr>
        <p:spPr>
          <a:xfrm>
            <a:off x="4414576" y="1331287"/>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6</a:t>
            </a:r>
          </a:p>
        </p:txBody>
      </p:sp>
      <p:sp>
        <p:nvSpPr>
          <p:cNvPr id="34" name="Text Placeholder 17"/>
          <p:cNvSpPr>
            <a:spLocks noGrp="1"/>
          </p:cNvSpPr>
          <p:nvPr>
            <p:ph type="body" sz="quarter" idx="27" hasCustomPrompt="1"/>
          </p:nvPr>
        </p:nvSpPr>
        <p:spPr>
          <a:xfrm>
            <a:off x="4414576" y="1983084"/>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7</a:t>
            </a:r>
          </a:p>
        </p:txBody>
      </p:sp>
      <p:sp>
        <p:nvSpPr>
          <p:cNvPr id="35" name="Text Placeholder 17"/>
          <p:cNvSpPr>
            <a:spLocks noGrp="1"/>
          </p:cNvSpPr>
          <p:nvPr>
            <p:ph type="body" sz="quarter" idx="28" hasCustomPrompt="1"/>
          </p:nvPr>
        </p:nvSpPr>
        <p:spPr>
          <a:xfrm>
            <a:off x="4414577" y="2629259"/>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8</a:t>
            </a:r>
          </a:p>
        </p:txBody>
      </p:sp>
      <p:sp>
        <p:nvSpPr>
          <p:cNvPr id="36" name="Oval 35"/>
          <p:cNvSpPr/>
          <p:nvPr userDrawn="1"/>
        </p:nvSpPr>
        <p:spPr>
          <a:xfrm>
            <a:off x="4414577" y="3278347"/>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chemeClr val="bg2"/>
                </a:solidFill>
              </a:ln>
              <a:solidFill>
                <a:schemeClr val="bg2"/>
              </a:solidFill>
              <a:cs typeface="Arial"/>
            </a:endParaRPr>
          </a:p>
        </p:txBody>
      </p:sp>
      <p:sp>
        <p:nvSpPr>
          <p:cNvPr id="37" name="Text Placeholder 17"/>
          <p:cNvSpPr>
            <a:spLocks noGrp="1"/>
          </p:cNvSpPr>
          <p:nvPr>
            <p:ph type="body" sz="quarter" idx="29"/>
          </p:nvPr>
        </p:nvSpPr>
        <p:spPr>
          <a:xfrm>
            <a:off x="5011351" y="3278347"/>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38" name="Text Placeholder 17"/>
          <p:cNvSpPr>
            <a:spLocks noGrp="1"/>
          </p:cNvSpPr>
          <p:nvPr>
            <p:ph type="body" sz="quarter" idx="30" hasCustomPrompt="1"/>
          </p:nvPr>
        </p:nvSpPr>
        <p:spPr>
          <a:xfrm>
            <a:off x="4414578" y="3276394"/>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9</a:t>
            </a:r>
          </a:p>
        </p:txBody>
      </p:sp>
      <p:sp>
        <p:nvSpPr>
          <p:cNvPr id="39" name="Oval 38"/>
          <p:cNvSpPr/>
          <p:nvPr userDrawn="1"/>
        </p:nvSpPr>
        <p:spPr>
          <a:xfrm>
            <a:off x="4414578" y="3925482"/>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chemeClr val="bg2"/>
                </a:solidFill>
              </a:ln>
              <a:solidFill>
                <a:schemeClr val="bg2"/>
              </a:solidFill>
              <a:cs typeface="Arial"/>
            </a:endParaRPr>
          </a:p>
        </p:txBody>
      </p:sp>
      <p:sp>
        <p:nvSpPr>
          <p:cNvPr id="40" name="Text Placeholder 17"/>
          <p:cNvSpPr>
            <a:spLocks noGrp="1"/>
          </p:cNvSpPr>
          <p:nvPr>
            <p:ph type="body" sz="quarter" idx="31"/>
          </p:nvPr>
        </p:nvSpPr>
        <p:spPr>
          <a:xfrm>
            <a:off x="5011352" y="392548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1" name="Text Placeholder 17"/>
          <p:cNvSpPr>
            <a:spLocks noGrp="1"/>
          </p:cNvSpPr>
          <p:nvPr>
            <p:ph type="body" sz="quarter" idx="32" hasCustomPrompt="1"/>
          </p:nvPr>
        </p:nvSpPr>
        <p:spPr>
          <a:xfrm>
            <a:off x="4414579" y="3923529"/>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10</a:t>
            </a:r>
          </a:p>
        </p:txBody>
      </p:sp>
    </p:spTree>
    <p:extLst>
      <p:ext uri="{BB962C8B-B14F-4D97-AF65-F5344CB8AC3E}">
        <p14:creationId xmlns:p14="http://schemas.microsoft.com/office/powerpoint/2010/main" val="193881116"/>
      </p:ext>
    </p:extLst>
  </p:cSld>
  <p:clrMapOvr>
    <a:masterClrMapping/>
  </p:clrMapOvr>
  <p:transition spd="slow">
    <p:wip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6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42" name="Oval 41"/>
          <p:cNvSpPr/>
          <p:nvPr userDrawn="1"/>
        </p:nvSpPr>
        <p:spPr>
          <a:xfrm>
            <a:off x="575611" y="1979318"/>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chemeClr val="bg2"/>
                </a:solidFill>
              </a:ln>
              <a:solidFill>
                <a:schemeClr val="bg2"/>
              </a:solidFill>
              <a:cs typeface="Arial"/>
            </a:endParaRPr>
          </a:p>
        </p:txBody>
      </p:sp>
      <p:sp>
        <p:nvSpPr>
          <p:cNvPr id="43" name="Oval 42"/>
          <p:cNvSpPr/>
          <p:nvPr userDrawn="1"/>
        </p:nvSpPr>
        <p:spPr>
          <a:xfrm>
            <a:off x="575610" y="1328927"/>
            <a:ext cx="464815" cy="464815"/>
          </a:xfrm>
          <a:prstGeom prst="ellipse">
            <a:avLst/>
          </a:prstGeom>
          <a:solidFill>
            <a:schemeClr val="bg2"/>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chemeClr val="bg2"/>
                </a:solidFill>
              </a:ln>
              <a:solidFill>
                <a:srgbClr val="FFFFFF"/>
              </a:solidFill>
              <a:cs typeface="Arial"/>
            </a:endParaRPr>
          </a:p>
        </p:txBody>
      </p:sp>
      <p:sp>
        <p:nvSpPr>
          <p:cNvPr id="44" name="Oval 43"/>
          <p:cNvSpPr/>
          <p:nvPr userDrawn="1"/>
        </p:nvSpPr>
        <p:spPr>
          <a:xfrm>
            <a:off x="575611" y="2627446"/>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chemeClr val="bg2"/>
                </a:solidFill>
              </a:ln>
              <a:solidFill>
                <a:schemeClr val="bg2"/>
              </a:solidFill>
              <a:cs typeface="Arial"/>
            </a:endParaRPr>
          </a:p>
        </p:txBody>
      </p:sp>
      <p:sp>
        <p:nvSpPr>
          <p:cNvPr id="45" name="Text Placeholder 17"/>
          <p:cNvSpPr>
            <a:spLocks noGrp="1"/>
          </p:cNvSpPr>
          <p:nvPr>
            <p:ph type="body" sz="quarter" idx="13"/>
          </p:nvPr>
        </p:nvSpPr>
        <p:spPr>
          <a:xfrm>
            <a:off x="1172384" y="133484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6" name="Text Placeholder 17"/>
          <p:cNvSpPr>
            <a:spLocks noGrp="1"/>
          </p:cNvSpPr>
          <p:nvPr>
            <p:ph type="body" sz="quarter" idx="14"/>
          </p:nvPr>
        </p:nvSpPr>
        <p:spPr>
          <a:xfrm>
            <a:off x="1172385" y="1984561"/>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7" name="Text Placeholder 17"/>
          <p:cNvSpPr>
            <a:spLocks noGrp="1"/>
          </p:cNvSpPr>
          <p:nvPr>
            <p:ph type="body" sz="quarter" idx="15"/>
          </p:nvPr>
        </p:nvSpPr>
        <p:spPr>
          <a:xfrm>
            <a:off x="1172385" y="2627446"/>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8"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49"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50"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51" name="Oval 50"/>
          <p:cNvSpPr/>
          <p:nvPr userDrawn="1"/>
        </p:nvSpPr>
        <p:spPr>
          <a:xfrm>
            <a:off x="575612" y="3274581"/>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chemeClr val="bg2"/>
                </a:solidFill>
              </a:ln>
              <a:solidFill>
                <a:schemeClr val="bg2"/>
              </a:solidFill>
              <a:cs typeface="Arial"/>
            </a:endParaRPr>
          </a:p>
        </p:txBody>
      </p:sp>
      <p:sp>
        <p:nvSpPr>
          <p:cNvPr id="52" name="Text Placeholder 17"/>
          <p:cNvSpPr>
            <a:spLocks noGrp="1"/>
          </p:cNvSpPr>
          <p:nvPr>
            <p:ph type="body" sz="quarter" idx="19"/>
          </p:nvPr>
        </p:nvSpPr>
        <p:spPr>
          <a:xfrm>
            <a:off x="1172386" y="3274581"/>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53"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54" name="Oval 53"/>
          <p:cNvSpPr/>
          <p:nvPr userDrawn="1"/>
        </p:nvSpPr>
        <p:spPr>
          <a:xfrm>
            <a:off x="575613" y="3921716"/>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chemeClr val="bg2"/>
                </a:solidFill>
              </a:ln>
              <a:solidFill>
                <a:schemeClr val="bg2"/>
              </a:solidFill>
              <a:cs typeface="Arial"/>
            </a:endParaRPr>
          </a:p>
        </p:txBody>
      </p:sp>
      <p:sp>
        <p:nvSpPr>
          <p:cNvPr id="55" name="Text Placeholder 17"/>
          <p:cNvSpPr>
            <a:spLocks noGrp="1"/>
          </p:cNvSpPr>
          <p:nvPr>
            <p:ph type="body" sz="quarter" idx="21"/>
          </p:nvPr>
        </p:nvSpPr>
        <p:spPr>
          <a:xfrm>
            <a:off x="1172387" y="3921716"/>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56" name="Text Placeholder 17"/>
          <p:cNvSpPr>
            <a:spLocks noGrp="1"/>
          </p:cNvSpPr>
          <p:nvPr>
            <p:ph type="body" sz="quarter" idx="22" hasCustomPrompt="1"/>
          </p:nvPr>
        </p:nvSpPr>
        <p:spPr>
          <a:xfrm>
            <a:off x="575614" y="391976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
        <p:nvSpPr>
          <p:cNvPr id="57" name="Oval 56"/>
          <p:cNvSpPr/>
          <p:nvPr userDrawn="1"/>
        </p:nvSpPr>
        <p:spPr>
          <a:xfrm>
            <a:off x="4414576" y="1983084"/>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chemeClr val="bg2"/>
                </a:solidFill>
              </a:ln>
              <a:solidFill>
                <a:schemeClr val="bg2"/>
              </a:solidFill>
              <a:cs typeface="Arial"/>
            </a:endParaRPr>
          </a:p>
        </p:txBody>
      </p:sp>
      <p:sp>
        <p:nvSpPr>
          <p:cNvPr id="58" name="Oval 57"/>
          <p:cNvSpPr/>
          <p:nvPr userDrawn="1"/>
        </p:nvSpPr>
        <p:spPr>
          <a:xfrm>
            <a:off x="4414575" y="1332693"/>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chemeClr val="bg2"/>
                </a:solidFill>
              </a:ln>
              <a:solidFill>
                <a:schemeClr val="bg2"/>
              </a:solidFill>
              <a:cs typeface="Arial"/>
            </a:endParaRPr>
          </a:p>
        </p:txBody>
      </p:sp>
      <p:sp>
        <p:nvSpPr>
          <p:cNvPr id="59" name="Oval 58"/>
          <p:cNvSpPr/>
          <p:nvPr userDrawn="1"/>
        </p:nvSpPr>
        <p:spPr>
          <a:xfrm>
            <a:off x="4414576" y="2631212"/>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chemeClr val="bg2"/>
                </a:solidFill>
              </a:ln>
              <a:solidFill>
                <a:schemeClr val="bg2"/>
              </a:solidFill>
              <a:cs typeface="Arial"/>
            </a:endParaRPr>
          </a:p>
        </p:txBody>
      </p:sp>
      <p:sp>
        <p:nvSpPr>
          <p:cNvPr id="60" name="Text Placeholder 17"/>
          <p:cNvSpPr>
            <a:spLocks noGrp="1"/>
          </p:cNvSpPr>
          <p:nvPr>
            <p:ph type="body" sz="quarter" idx="23"/>
          </p:nvPr>
        </p:nvSpPr>
        <p:spPr>
          <a:xfrm>
            <a:off x="5011349" y="1338608"/>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1" name="Text Placeholder 17"/>
          <p:cNvSpPr>
            <a:spLocks noGrp="1"/>
          </p:cNvSpPr>
          <p:nvPr>
            <p:ph type="body" sz="quarter" idx="24"/>
          </p:nvPr>
        </p:nvSpPr>
        <p:spPr>
          <a:xfrm>
            <a:off x="5011350" y="1988327"/>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2" name="Text Placeholder 17"/>
          <p:cNvSpPr>
            <a:spLocks noGrp="1"/>
          </p:cNvSpPr>
          <p:nvPr>
            <p:ph type="body" sz="quarter" idx="25"/>
          </p:nvPr>
        </p:nvSpPr>
        <p:spPr>
          <a:xfrm>
            <a:off x="5011350" y="263121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3" name="Text Placeholder 17"/>
          <p:cNvSpPr>
            <a:spLocks noGrp="1"/>
          </p:cNvSpPr>
          <p:nvPr>
            <p:ph type="body" sz="quarter" idx="26" hasCustomPrompt="1"/>
          </p:nvPr>
        </p:nvSpPr>
        <p:spPr>
          <a:xfrm>
            <a:off x="4414576" y="1331287"/>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6</a:t>
            </a:r>
          </a:p>
        </p:txBody>
      </p:sp>
      <p:sp>
        <p:nvSpPr>
          <p:cNvPr id="64" name="Text Placeholder 17"/>
          <p:cNvSpPr>
            <a:spLocks noGrp="1"/>
          </p:cNvSpPr>
          <p:nvPr>
            <p:ph type="body" sz="quarter" idx="27" hasCustomPrompt="1"/>
          </p:nvPr>
        </p:nvSpPr>
        <p:spPr>
          <a:xfrm>
            <a:off x="4414576" y="1983084"/>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7</a:t>
            </a:r>
          </a:p>
        </p:txBody>
      </p:sp>
      <p:sp>
        <p:nvSpPr>
          <p:cNvPr id="65" name="Text Placeholder 17"/>
          <p:cNvSpPr>
            <a:spLocks noGrp="1"/>
          </p:cNvSpPr>
          <p:nvPr>
            <p:ph type="body" sz="quarter" idx="28" hasCustomPrompt="1"/>
          </p:nvPr>
        </p:nvSpPr>
        <p:spPr>
          <a:xfrm>
            <a:off x="4414577" y="2629259"/>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8</a:t>
            </a:r>
          </a:p>
        </p:txBody>
      </p:sp>
      <p:sp>
        <p:nvSpPr>
          <p:cNvPr id="66" name="Oval 65"/>
          <p:cNvSpPr/>
          <p:nvPr userDrawn="1"/>
        </p:nvSpPr>
        <p:spPr>
          <a:xfrm>
            <a:off x="4414577" y="3278347"/>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chemeClr val="bg2"/>
                </a:solidFill>
              </a:ln>
              <a:solidFill>
                <a:schemeClr val="bg2"/>
              </a:solidFill>
              <a:cs typeface="Arial"/>
            </a:endParaRPr>
          </a:p>
        </p:txBody>
      </p:sp>
      <p:sp>
        <p:nvSpPr>
          <p:cNvPr id="67" name="Text Placeholder 17"/>
          <p:cNvSpPr>
            <a:spLocks noGrp="1"/>
          </p:cNvSpPr>
          <p:nvPr>
            <p:ph type="body" sz="quarter" idx="29"/>
          </p:nvPr>
        </p:nvSpPr>
        <p:spPr>
          <a:xfrm>
            <a:off x="5011351" y="3278347"/>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8" name="Text Placeholder 17"/>
          <p:cNvSpPr>
            <a:spLocks noGrp="1"/>
          </p:cNvSpPr>
          <p:nvPr>
            <p:ph type="body" sz="quarter" idx="30" hasCustomPrompt="1"/>
          </p:nvPr>
        </p:nvSpPr>
        <p:spPr>
          <a:xfrm>
            <a:off x="4414578" y="3276394"/>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9</a:t>
            </a:r>
          </a:p>
        </p:txBody>
      </p:sp>
      <p:sp>
        <p:nvSpPr>
          <p:cNvPr id="69" name="Oval 68"/>
          <p:cNvSpPr/>
          <p:nvPr userDrawn="1"/>
        </p:nvSpPr>
        <p:spPr>
          <a:xfrm>
            <a:off x="4414578" y="3925482"/>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chemeClr val="bg2"/>
                </a:solidFill>
              </a:ln>
              <a:solidFill>
                <a:schemeClr val="bg2"/>
              </a:solidFill>
              <a:cs typeface="Arial"/>
            </a:endParaRPr>
          </a:p>
        </p:txBody>
      </p:sp>
      <p:sp>
        <p:nvSpPr>
          <p:cNvPr id="70" name="Text Placeholder 17"/>
          <p:cNvSpPr>
            <a:spLocks noGrp="1"/>
          </p:cNvSpPr>
          <p:nvPr>
            <p:ph type="body" sz="quarter" idx="31"/>
          </p:nvPr>
        </p:nvSpPr>
        <p:spPr>
          <a:xfrm>
            <a:off x="5011352" y="392548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71" name="Text Placeholder 17"/>
          <p:cNvSpPr>
            <a:spLocks noGrp="1"/>
          </p:cNvSpPr>
          <p:nvPr>
            <p:ph type="body" sz="quarter" idx="32" hasCustomPrompt="1"/>
          </p:nvPr>
        </p:nvSpPr>
        <p:spPr>
          <a:xfrm>
            <a:off x="4414579" y="3923529"/>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10</a:t>
            </a:r>
          </a:p>
        </p:txBody>
      </p:sp>
    </p:spTree>
    <p:extLst>
      <p:ext uri="{BB962C8B-B14F-4D97-AF65-F5344CB8AC3E}">
        <p14:creationId xmlns:p14="http://schemas.microsoft.com/office/powerpoint/2010/main" val="163358441"/>
      </p:ext>
    </p:extLst>
  </p:cSld>
  <p:clrMapOvr>
    <a:masterClrMapping/>
  </p:clrMapOvr>
  <p:transition spd="slow">
    <p:wip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3" y="4629150"/>
            <a:ext cx="733425"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solidFill>
                  <a:schemeClr val="tx2"/>
                </a:solidFill>
                <a:latin typeface="+mn-lt"/>
                <a:cs typeface="CiscoSans ExtraLight"/>
              </a:defRPr>
            </a:lvl1pPr>
          </a:lstStyle>
          <a:p>
            <a:pPr lvl="0"/>
            <a:r>
              <a:rPr lang="en-US" noProof="0"/>
              <a:t>Drag picture to placeholder or click icon to add</a:t>
            </a:r>
            <a:endParaRPr lang="en-US" noProof="0" dirty="0"/>
          </a:p>
        </p:txBody>
      </p:sp>
      <p:sp>
        <p:nvSpPr>
          <p:cNvPr id="6" name="Text Placeholder 2"/>
          <p:cNvSpPr>
            <a:spLocks noGrp="1"/>
          </p:cNvSpPr>
          <p:nvPr>
            <p:ph type="body" sz="quarter" idx="11"/>
          </p:nvPr>
        </p:nvSpPr>
        <p:spPr bwMode="auto">
          <a:xfrm>
            <a:off x="500063" y="3476647"/>
            <a:ext cx="8139112" cy="520655"/>
          </a:xfrm>
          <a:prstGeom prst="rect">
            <a:avLst/>
          </a:prstGeom>
          <a:solidFill>
            <a:schemeClr val="bg1">
              <a:alpha val="70000"/>
            </a:schemeClr>
          </a:solidFill>
        </p:spPr>
        <p:txBody>
          <a:bodyPr wrap="square" lIns="108000" tIns="0" rIns="91440" bIns="45720" numCol="1" anchor="ctr" anchorCtr="0" compatLnSpc="1">
            <a:prstTxWarp prst="textNoShape">
              <a:avLst/>
            </a:prstTxWarp>
            <a:spAutoFit/>
          </a:bodyPr>
          <a:lstStyle>
            <a:lvl1pPr marL="172800" indent="0">
              <a:lnSpc>
                <a:spcPts val="3680"/>
              </a:lnSpc>
              <a:spcBef>
                <a:spcPts val="0"/>
              </a:spcBef>
              <a:buNone/>
              <a:defRPr sz="2400" i="1">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3581195574"/>
      </p:ext>
    </p:extLst>
  </p:cSld>
  <p:clrMapOvr>
    <a:masterClrMapping/>
  </p:clrMapOvr>
  <p:transition spd="med">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3" y="301037"/>
            <a:ext cx="8563172" cy="2542175"/>
          </a:xfrm>
          <a:prstGeom prst="rect">
            <a:avLst/>
          </a:prstGeom>
        </p:spPr>
        <p:txBody>
          <a:bodyPr vert="horz" lIns="91420" tIns="45710" rIns="91420" bIns="45710"/>
          <a:lstStyle>
            <a:lvl1pPr marL="0" indent="0" algn="ctr">
              <a:buNone/>
              <a:defRPr sz="2200" baseline="0">
                <a:solidFill>
                  <a:schemeClr val="tx2"/>
                </a:solidFill>
                <a:latin typeface="+mn-lt"/>
                <a:cs typeface="CiscoSans ExtraLight"/>
              </a:defRPr>
            </a:lvl1pPr>
          </a:lstStyle>
          <a:p>
            <a:pPr lvl="0"/>
            <a:r>
              <a:rPr lang="en-US" noProof="0"/>
              <a:t>Drag picture to placeholder or click icon to add</a:t>
            </a:r>
            <a:endParaRPr lang="en-US" noProof="0" dirty="0"/>
          </a:p>
        </p:txBody>
      </p:sp>
      <p:sp>
        <p:nvSpPr>
          <p:cNvPr id="4" name="Text Placeholder 3"/>
          <p:cNvSpPr>
            <a:spLocks noGrp="1"/>
          </p:cNvSpPr>
          <p:nvPr>
            <p:ph type="body" sz="quarter" idx="11"/>
          </p:nvPr>
        </p:nvSpPr>
        <p:spPr>
          <a:xfrm>
            <a:off x="448785" y="3054518"/>
            <a:ext cx="8364236" cy="564257"/>
          </a:xfrm>
          <a:prstGeom prst="rect">
            <a:avLst/>
          </a:prstGeom>
        </p:spPr>
        <p:txBody>
          <a:bodyPr vert="horz" wrap="square">
            <a:spAutoFit/>
          </a:bodyPr>
          <a:lstStyle>
            <a:lvl1pPr marL="0" indent="0">
              <a:buNone/>
              <a:defRPr sz="3200" baseline="0">
                <a:solidFill>
                  <a:srgbClr val="58585B"/>
                </a:solidFill>
              </a:defRPr>
            </a:lvl1pPr>
          </a:lstStyle>
          <a:p>
            <a:pPr lvl="0"/>
            <a:r>
              <a:rPr lang="en-US"/>
              <a:t>Click to edit Master text styles</a:t>
            </a:r>
          </a:p>
        </p:txBody>
      </p:sp>
    </p:spTree>
    <p:extLst>
      <p:ext uri="{BB962C8B-B14F-4D97-AF65-F5344CB8AC3E}">
        <p14:creationId xmlns:p14="http://schemas.microsoft.com/office/powerpoint/2010/main" val="3554764056"/>
      </p:ext>
    </p:extLst>
  </p:cSld>
  <p:clrMapOvr>
    <a:masterClrMapping/>
  </p:clrMapOvr>
  <p:transition spd="med">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3" y="4629150"/>
            <a:ext cx="733425"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solidFill>
                  <a:schemeClr val="tx2"/>
                </a:solidFill>
                <a:latin typeface="+mn-lt"/>
                <a:cs typeface="CiscoSans ExtraLight"/>
              </a:defRPr>
            </a:lvl1pPr>
          </a:lstStyle>
          <a:p>
            <a:pPr lvl="0"/>
            <a:r>
              <a:rPr lang="en-US" noProof="0"/>
              <a:t>Drag picture to placeholder or click icon to add</a:t>
            </a:r>
            <a:endParaRPr lang="en-US" noProof="0" dirty="0"/>
          </a:p>
        </p:txBody>
      </p:sp>
    </p:spTree>
    <p:extLst>
      <p:ext uri="{BB962C8B-B14F-4D97-AF65-F5344CB8AC3E}">
        <p14:creationId xmlns:p14="http://schemas.microsoft.com/office/powerpoint/2010/main" val="3275985770"/>
      </p:ext>
    </p:extLst>
  </p:cSld>
  <p:clrMapOvr>
    <a:masterClrMapping/>
  </p:clrMapOvr>
  <p:transition spd="med">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20_Full bleed photo">
    <p:spTree>
      <p:nvGrpSpPr>
        <p:cNvPr id="1" name=""/>
        <p:cNvGrpSpPr/>
        <p:nvPr/>
      </p:nvGrpSpPr>
      <p:grpSpPr>
        <a:xfrm>
          <a:off x="0" y="0"/>
          <a:ext cx="0" cy="0"/>
          <a:chOff x="0" y="0"/>
          <a:chExt cx="0" cy="0"/>
        </a:xfrm>
      </p:grpSpPr>
      <p:pic>
        <p:nvPicPr>
          <p:cNvPr id="3" name="Picture Placeholder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7175"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E6ADCC75-5E05-4D7E-970D-6B4505B4F777}" type="slidenum">
              <a:rPr lang="en-US" sz="600">
                <a:solidFill>
                  <a:srgbClr val="FFFFFF">
                    <a:alpha val="60000"/>
                  </a:srgbClr>
                </a:solidFill>
                <a:latin typeface="+mn-lt"/>
                <a:ea typeface="+mn-ea"/>
                <a:cs typeface="CiscoSans Thin"/>
              </a:rPr>
              <a:pPr algn="r" defTabSz="610744" fontAlgn="auto">
                <a:spcBef>
                  <a:spcPts val="0"/>
                </a:spcBef>
                <a:spcAft>
                  <a:spcPts val="0"/>
                </a:spcAft>
                <a:defRPr/>
              </a:pPr>
              <a:t>‹#›</a:t>
            </a:fld>
            <a:endParaRPr lang="en-US" sz="600" dirty="0">
              <a:solidFill>
                <a:srgbClr val="FFFFFF">
                  <a:alpha val="60000"/>
                </a:srgbClr>
              </a:solidFill>
              <a:latin typeface="+mn-lt"/>
              <a:ea typeface="+mn-ea"/>
              <a:cs typeface="CiscoSans Thin"/>
            </a:endParaRPr>
          </a:p>
        </p:txBody>
      </p:sp>
      <p:sp>
        <p:nvSpPr>
          <p:cNvPr id="6"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FFFFFF">
                    <a:alpha val="60000"/>
                  </a:srgbClr>
                </a:solidFill>
                <a:latin typeface="+mn-lt"/>
                <a:ea typeface="+mn-ea"/>
                <a:cs typeface="CiscoSans Thin"/>
              </a:rPr>
              <a:t>© 2016  Cisco and/or its affiliates. All rights reserved.   Cisco Confidential</a:t>
            </a:r>
          </a:p>
        </p:txBody>
      </p:sp>
      <p:sp>
        <p:nvSpPr>
          <p:cNvPr id="14" name="Text Placeholder 2"/>
          <p:cNvSpPr>
            <a:spLocks noGrp="1"/>
          </p:cNvSpPr>
          <p:nvPr>
            <p:ph type="body" sz="quarter" idx="12"/>
          </p:nvPr>
        </p:nvSpPr>
        <p:spPr bwMode="auto">
          <a:xfrm>
            <a:off x="500063" y="3466598"/>
            <a:ext cx="8139112" cy="521510"/>
          </a:xfrm>
          <a:prstGeom prst="rect">
            <a:avLst/>
          </a:prstGeom>
          <a:solidFill>
            <a:schemeClr val="bg1">
              <a:alpha val="70000"/>
            </a:schemeClr>
          </a:solidFill>
        </p:spPr>
        <p:txBody>
          <a:bodyPr wrap="square" lIns="108000" tIns="0" rIns="91440" bIns="45720" numCol="1" anchor="b" anchorCtr="0" compatLnSpc="1">
            <a:prstTxWarp prst="textNoShape">
              <a:avLst/>
            </a:prstTxWarp>
            <a:spAutoFit/>
          </a:bodyPr>
          <a:lstStyle>
            <a:lvl1pPr marL="172800" indent="-180000">
              <a:lnSpc>
                <a:spcPts val="3680"/>
              </a:lnSpc>
              <a:spcBef>
                <a:spcPts val="0"/>
              </a:spcBef>
              <a:buNone/>
              <a:defRPr sz="3200" i="1">
                <a:solidFill>
                  <a:schemeClr val="tx2"/>
                </a:solidFill>
              </a:defRPr>
            </a:lvl1pPr>
          </a:lstStyle>
          <a:p>
            <a:pPr lvl="0"/>
            <a:r>
              <a:rPr lang="en-US"/>
              <a:t>Click to edit Master text styles</a:t>
            </a:r>
          </a:p>
        </p:txBody>
      </p:sp>
      <p:pic>
        <p:nvPicPr>
          <p:cNvPr id="11" name="Picture 2"/>
          <p:cNvPicPr>
            <a:picLocks noChangeAspect="1" noChangeArrowheads="1"/>
          </p:cNvPicPr>
          <p:nvPr userDrawn="1"/>
        </p:nvPicPr>
        <p:blipFill>
          <a:blip r:embed="rId3" cstate="email">
            <a:biLevel thresh="25000"/>
            <a:extLst>
              <a:ext uri="{28A0092B-C50C-407E-A947-70E740481C1C}">
                <a14:useLocalDpi xmlns:a14="http://schemas.microsoft.com/office/drawing/2010/main"/>
              </a:ext>
            </a:extLst>
          </a:blip>
          <a:stretch>
            <a:fillRect/>
          </a:stretch>
        </p:blipFill>
        <p:spPr bwMode="auto">
          <a:xfrm>
            <a:off x="477679" y="4625975"/>
            <a:ext cx="424180" cy="2651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72303890"/>
      </p:ext>
    </p:extLst>
  </p:cSld>
  <p:clrMapOvr>
    <a:masterClrMapping/>
  </p:clrMapOvr>
  <p:transition spd="med">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240631"/>
            <a:ext cx="8480388" cy="4266646"/>
          </a:xfrm>
          <a:prstGeom prst="rect">
            <a:avLst/>
          </a:prstGeom>
        </p:spPr>
        <p:txBody>
          <a:bodyPr vert="horz" lIns="91424" tIns="45712" rIns="91424" bIns="45712"/>
          <a:lstStyle>
            <a:lvl1pPr marL="0" indent="0" algn="ctr">
              <a:buNone/>
              <a:defRPr sz="1500" baseline="0">
                <a:solidFill>
                  <a:schemeClr val="tx2"/>
                </a:solidFill>
                <a:latin typeface="+mn-lt"/>
                <a:cs typeface="CiscoSans ExtraLight"/>
              </a:defRPr>
            </a:lvl1pPr>
          </a:lstStyle>
          <a:p>
            <a:pPr lvl="0"/>
            <a:r>
              <a:rPr lang="en-US" noProof="0"/>
              <a:t>Drag picture to placeholder or click icon to add</a:t>
            </a:r>
            <a:endParaRPr lang="en-US" noProof="0" dirty="0"/>
          </a:p>
        </p:txBody>
      </p:sp>
    </p:spTree>
    <p:extLst>
      <p:ext uri="{BB962C8B-B14F-4D97-AF65-F5344CB8AC3E}">
        <p14:creationId xmlns:p14="http://schemas.microsoft.com/office/powerpoint/2010/main" val="1629507341"/>
      </p:ext>
    </p:extLst>
  </p:cSld>
  <p:clrMapOvr>
    <a:masterClrMapping/>
  </p:clrMapOvr>
  <p:transition spd="med">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892300" y="596900"/>
            <a:ext cx="5348288" cy="30035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5" name="Rectangle 4"/>
          <p:cNvSpPr/>
          <p:nvPr/>
        </p:nvSpPr>
        <p:spPr>
          <a:xfrm>
            <a:off x="1892300" y="3595688"/>
            <a:ext cx="5346700" cy="747712"/>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26" name="Picture Placeholder 25"/>
          <p:cNvSpPr>
            <a:spLocks noGrp="1"/>
          </p:cNvSpPr>
          <p:nvPr>
            <p:ph type="pic" sz="quarter" idx="10"/>
          </p:nvPr>
        </p:nvSpPr>
        <p:spPr>
          <a:xfrm>
            <a:off x="1900238" y="596646"/>
            <a:ext cx="5329238" cy="3003804"/>
          </a:xfrm>
          <a:prstGeom prst="rect">
            <a:avLst/>
          </a:prstGeom>
          <a:solidFill>
            <a:schemeClr val="bg1">
              <a:alpha val="30000"/>
            </a:schemeClr>
          </a:solidFill>
          <a:ln>
            <a:solidFill>
              <a:srgbClr val="676767"/>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a:t>Drag picture to placeholder or click icon to add</a:t>
            </a:r>
            <a:endParaRPr lang="en-US" noProof="0" dirty="0"/>
          </a:p>
        </p:txBody>
      </p:sp>
      <p:sp>
        <p:nvSpPr>
          <p:cNvPr id="11" name="Title 10"/>
          <p:cNvSpPr>
            <a:spLocks noGrp="1"/>
          </p:cNvSpPr>
          <p:nvPr>
            <p:ph type="title"/>
          </p:nvPr>
        </p:nvSpPr>
        <p:spPr>
          <a:xfrm>
            <a:off x="2065871" y="3655079"/>
            <a:ext cx="5074070" cy="628650"/>
          </a:xfrm>
        </p:spPr>
        <p:txBody>
          <a:bodyPr/>
          <a:lstStyle>
            <a:lvl1pPr>
              <a:defRPr sz="2000">
                <a:solidFill>
                  <a:schemeClr val="bg2"/>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4161076735"/>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a:t>Click to edit Master title style</a:t>
            </a:r>
          </a:p>
        </p:txBody>
      </p:sp>
    </p:spTree>
    <p:extLst>
      <p:ext uri="{BB962C8B-B14F-4D97-AF65-F5344CB8AC3E}">
        <p14:creationId xmlns:p14="http://schemas.microsoft.com/office/powerpoint/2010/main" val="189672446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Small photo_top left">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549275" y="233363"/>
            <a:ext cx="3273425" cy="18446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26" name="Picture Placeholder 25"/>
          <p:cNvSpPr>
            <a:spLocks noGrp="1"/>
          </p:cNvSpPr>
          <p:nvPr>
            <p:ph type="pic" sz="quarter" idx="10"/>
          </p:nvPr>
        </p:nvSpPr>
        <p:spPr>
          <a:xfrm>
            <a:off x="549991" y="233172"/>
            <a:ext cx="3273552" cy="1844802"/>
          </a:xfrm>
          <a:prstGeom prst="rect">
            <a:avLst/>
          </a:prstGeom>
          <a:solidFill>
            <a:schemeClr val="bg1">
              <a:alpha val="30000"/>
            </a:schemeClr>
          </a:solidFill>
          <a:ln>
            <a:solidFill>
              <a:srgbClr val="676767"/>
            </a:solidFill>
          </a:ln>
          <a:effectLst/>
        </p:spPr>
        <p:txBody>
          <a:bodyPr vert="horz" lIns="68577" tIns="34289" rIns="68577" bIns="34289" rtlCol="0" anchor="ctr" anchorCtr="0">
            <a:normAutofit/>
          </a:bodyPr>
          <a:lstStyle>
            <a:lvl1pPr marL="0" indent="0" algn="ctr" defTabSz="685777"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pPr lvl="0"/>
            <a:r>
              <a:rPr lang="en-US" noProof="0"/>
              <a:t>Drag picture to placeholder or click icon to add</a:t>
            </a:r>
            <a:endParaRPr lang="en-US" noProof="0" dirty="0"/>
          </a:p>
        </p:txBody>
      </p:sp>
      <p:sp>
        <p:nvSpPr>
          <p:cNvPr id="9" name="Title 8"/>
          <p:cNvSpPr>
            <a:spLocks noGrp="1"/>
          </p:cNvSpPr>
          <p:nvPr>
            <p:ph type="title"/>
          </p:nvPr>
        </p:nvSpPr>
        <p:spPr>
          <a:xfrm>
            <a:off x="430935" y="2480693"/>
            <a:ext cx="6729865" cy="1614419"/>
          </a:xfrm>
        </p:spPr>
        <p:txBody>
          <a:bodyPr>
            <a:noAutofit/>
          </a:bodyPr>
          <a:lstStyle>
            <a:lvl1pPr marL="0" marR="0" indent="0" algn="l" defTabSz="685777" rtl="0" eaLnBrk="1" fontAlgn="auto" latinLnBrk="0" hangingPunct="1">
              <a:lnSpc>
                <a:spcPct val="80000"/>
              </a:lnSpc>
              <a:spcBef>
                <a:spcPct val="0"/>
              </a:spcBef>
              <a:spcAft>
                <a:spcPts val="0"/>
              </a:spcAft>
              <a:buClrTx/>
              <a:buSzTx/>
              <a:buFontTx/>
              <a:buNone/>
              <a:tabLst/>
              <a:defRPr sz="4500">
                <a:solidFill>
                  <a:schemeClr val="bg2"/>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2976280758"/>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Portrait photo_right s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992688" y="546100"/>
            <a:ext cx="3630612" cy="387032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26" name="Picture Placeholder 25"/>
          <p:cNvSpPr>
            <a:spLocks noGrp="1"/>
          </p:cNvSpPr>
          <p:nvPr>
            <p:ph type="pic" sz="quarter" idx="10"/>
          </p:nvPr>
        </p:nvSpPr>
        <p:spPr>
          <a:xfrm>
            <a:off x="4992624" y="546734"/>
            <a:ext cx="3630168" cy="3869818"/>
          </a:xfrm>
          <a:prstGeom prst="rect">
            <a:avLst/>
          </a:prstGeom>
          <a:solidFill>
            <a:schemeClr val="bg1">
              <a:alpha val="30000"/>
            </a:schemeClr>
          </a:solidFill>
          <a:ln>
            <a:solidFill>
              <a:srgbClr val="2968AF"/>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a:t>Drag picture to placeholder or click icon to add</a:t>
            </a:r>
            <a:endParaRPr lang="en-US" noProof="0" dirty="0"/>
          </a:p>
        </p:txBody>
      </p:sp>
      <p:sp>
        <p:nvSpPr>
          <p:cNvPr id="9" name="Title 8"/>
          <p:cNvSpPr>
            <a:spLocks noGrp="1"/>
          </p:cNvSpPr>
          <p:nvPr>
            <p:ph type="title"/>
          </p:nvPr>
        </p:nvSpPr>
        <p:spPr>
          <a:xfrm>
            <a:off x="437669" y="546734"/>
            <a:ext cx="4349918" cy="813985"/>
          </a:xfrm>
        </p:spPr>
        <p:txBody>
          <a:bodyPr wrap="none" anchor="t">
            <a:noAutofit/>
          </a:bodyPr>
          <a:lstStyle>
            <a:lvl1pPr>
              <a:lnSpc>
                <a:spcPct val="90000"/>
              </a:lnSpc>
              <a:defRPr sz="2500">
                <a:solidFill>
                  <a:srgbClr val="555558"/>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1681840886"/>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p:cSld name="Multiple photo">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3668713" y="233363"/>
            <a:ext cx="326866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chemeClr val="tx1"/>
              </a:solidFill>
              <a:latin typeface="CiscoSans"/>
              <a:cs typeface="CiscoSans"/>
            </a:endParaRPr>
          </a:p>
        </p:txBody>
      </p:sp>
      <p:sp>
        <p:nvSpPr>
          <p:cNvPr id="10" name="Rectangle 9"/>
          <p:cNvSpPr/>
          <p:nvPr/>
        </p:nvSpPr>
        <p:spPr>
          <a:xfrm>
            <a:off x="334963" y="233363"/>
            <a:ext cx="328771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chemeClr val="tx1"/>
              </a:solidFill>
              <a:latin typeface="CiscoSans"/>
              <a:cs typeface="CiscoSans"/>
            </a:endParaRPr>
          </a:p>
        </p:txBody>
      </p:sp>
      <p:sp>
        <p:nvSpPr>
          <p:cNvPr id="11" name="Rectangle 10"/>
          <p:cNvSpPr/>
          <p:nvPr/>
        </p:nvSpPr>
        <p:spPr>
          <a:xfrm>
            <a:off x="6980238" y="233363"/>
            <a:ext cx="1838325" cy="9810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chemeClr val="tx1"/>
              </a:solidFill>
              <a:latin typeface="CiscoSans"/>
              <a:cs typeface="CiscoSans"/>
            </a:endParaRPr>
          </a:p>
        </p:txBody>
      </p:sp>
      <p:sp>
        <p:nvSpPr>
          <p:cNvPr id="12" name="Rectangle 11"/>
          <p:cNvSpPr/>
          <p:nvPr/>
        </p:nvSpPr>
        <p:spPr>
          <a:xfrm>
            <a:off x="334963" y="2271713"/>
            <a:ext cx="2522537"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chemeClr val="tx1"/>
              </a:solidFill>
              <a:latin typeface="CiscoSans"/>
              <a:cs typeface="CiscoSans"/>
            </a:endParaRPr>
          </a:p>
        </p:txBody>
      </p:sp>
      <p:sp>
        <p:nvSpPr>
          <p:cNvPr id="13" name="Rectangle 12"/>
          <p:cNvSpPr/>
          <p:nvPr/>
        </p:nvSpPr>
        <p:spPr>
          <a:xfrm>
            <a:off x="2911475" y="2271713"/>
            <a:ext cx="4025900"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chemeClr val="tx1"/>
              </a:solidFill>
              <a:latin typeface="CiscoSans"/>
              <a:cs typeface="CiscoSans"/>
            </a:endParaRPr>
          </a:p>
        </p:txBody>
      </p:sp>
      <p:sp>
        <p:nvSpPr>
          <p:cNvPr id="14" name="Rectangle 13"/>
          <p:cNvSpPr/>
          <p:nvPr/>
        </p:nvSpPr>
        <p:spPr>
          <a:xfrm>
            <a:off x="6980238" y="1262063"/>
            <a:ext cx="1838325" cy="258286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chemeClr val="tx1"/>
              </a:solidFill>
              <a:latin typeface="CiscoSans"/>
              <a:cs typeface="CiscoSans"/>
            </a:endParaRPr>
          </a:p>
        </p:txBody>
      </p:sp>
      <p:sp>
        <p:nvSpPr>
          <p:cNvPr id="15" name="Rectangle 14"/>
          <p:cNvSpPr/>
          <p:nvPr/>
        </p:nvSpPr>
        <p:spPr>
          <a:xfrm>
            <a:off x="6980238" y="3887788"/>
            <a:ext cx="1838325" cy="977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chemeClr val="tx1"/>
              </a:solidFill>
              <a:latin typeface="CiscoSans"/>
              <a:cs typeface="CiscoSans"/>
            </a:endParaRPr>
          </a:p>
        </p:txBody>
      </p:sp>
      <p:sp>
        <p:nvSpPr>
          <p:cNvPr id="49" name="Picture Placeholder 25"/>
          <p:cNvSpPr>
            <a:spLocks noGrp="1"/>
          </p:cNvSpPr>
          <p:nvPr>
            <p:ph type="pic" sz="quarter" idx="11"/>
          </p:nvPr>
        </p:nvSpPr>
        <p:spPr>
          <a:xfrm>
            <a:off x="3668995" y="233363"/>
            <a:ext cx="326786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1"/>
                </a:solidFill>
                <a:latin typeface="+mn-lt"/>
                <a:ea typeface="+mn-ea"/>
                <a:cs typeface="Broadway" panose="04040905080B02020502" pitchFamily="82" charset="0"/>
              </a:defRPr>
            </a:lvl1pPr>
          </a:lstStyle>
          <a:p>
            <a:pPr lvl="0"/>
            <a:r>
              <a:rPr lang="en-US" noProof="0"/>
              <a:t>Drag picture to placeholder or click icon to add</a:t>
            </a:r>
            <a:endParaRPr lang="en-US" noProof="0" dirty="0"/>
          </a:p>
        </p:txBody>
      </p:sp>
      <p:sp>
        <p:nvSpPr>
          <p:cNvPr id="26" name="Picture Placeholder 25"/>
          <p:cNvSpPr>
            <a:spLocks noGrp="1"/>
          </p:cNvSpPr>
          <p:nvPr>
            <p:ph type="pic" sz="quarter" idx="10"/>
          </p:nvPr>
        </p:nvSpPr>
        <p:spPr>
          <a:xfrm>
            <a:off x="320828" y="233363"/>
            <a:ext cx="330200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en-US" noProof="0"/>
              <a:t>Drag picture to placeholder or click icon to add</a:t>
            </a:r>
            <a:endParaRPr lang="en-US" noProof="0" dirty="0"/>
          </a:p>
        </p:txBody>
      </p:sp>
      <p:sp>
        <p:nvSpPr>
          <p:cNvPr id="51" name="Picture Placeholder 25"/>
          <p:cNvSpPr>
            <a:spLocks noGrp="1"/>
          </p:cNvSpPr>
          <p:nvPr>
            <p:ph type="pic" sz="quarter" idx="12"/>
          </p:nvPr>
        </p:nvSpPr>
        <p:spPr>
          <a:xfrm>
            <a:off x="6979833" y="233363"/>
            <a:ext cx="1838730" cy="981076"/>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en-US" noProof="0"/>
              <a:t>Drag picture to placeholder or click icon to add</a:t>
            </a:r>
            <a:endParaRPr lang="en-US" noProof="0" dirty="0"/>
          </a:p>
        </p:txBody>
      </p:sp>
      <p:sp>
        <p:nvSpPr>
          <p:cNvPr id="53" name="Picture Placeholder 25"/>
          <p:cNvSpPr>
            <a:spLocks noGrp="1"/>
          </p:cNvSpPr>
          <p:nvPr>
            <p:ph type="pic" sz="quarter" idx="13"/>
          </p:nvPr>
        </p:nvSpPr>
        <p:spPr>
          <a:xfrm>
            <a:off x="320824" y="2271718"/>
            <a:ext cx="2537420"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en-US" noProof="0"/>
              <a:t>Drag picture to placeholder or click icon to add</a:t>
            </a:r>
            <a:endParaRPr lang="en-US" noProof="0" dirty="0"/>
          </a:p>
        </p:txBody>
      </p:sp>
      <p:sp>
        <p:nvSpPr>
          <p:cNvPr id="55" name="Picture Placeholder 25"/>
          <p:cNvSpPr>
            <a:spLocks noGrp="1"/>
          </p:cNvSpPr>
          <p:nvPr>
            <p:ph type="pic" sz="quarter" idx="14"/>
          </p:nvPr>
        </p:nvSpPr>
        <p:spPr>
          <a:xfrm>
            <a:off x="2908334" y="2271718"/>
            <a:ext cx="4028516"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en-US" noProof="0"/>
              <a:t>Drag picture to placeholder or click icon to add</a:t>
            </a:r>
            <a:endParaRPr lang="en-US" noProof="0" dirty="0"/>
          </a:p>
        </p:txBody>
      </p:sp>
      <p:sp>
        <p:nvSpPr>
          <p:cNvPr id="57" name="Picture Placeholder 25"/>
          <p:cNvSpPr>
            <a:spLocks noGrp="1"/>
          </p:cNvSpPr>
          <p:nvPr>
            <p:ph type="pic" sz="quarter" idx="15"/>
          </p:nvPr>
        </p:nvSpPr>
        <p:spPr>
          <a:xfrm>
            <a:off x="6979833" y="1257301"/>
            <a:ext cx="1838730" cy="2587058"/>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en-US" noProof="0"/>
              <a:t>Drag picture to placeholder or click icon to add</a:t>
            </a:r>
            <a:endParaRPr lang="en-US" noProof="0" dirty="0"/>
          </a:p>
        </p:txBody>
      </p:sp>
      <p:sp>
        <p:nvSpPr>
          <p:cNvPr id="59" name="Picture Placeholder 25"/>
          <p:cNvSpPr>
            <a:spLocks noGrp="1"/>
          </p:cNvSpPr>
          <p:nvPr>
            <p:ph type="pic" sz="quarter" idx="16"/>
          </p:nvPr>
        </p:nvSpPr>
        <p:spPr>
          <a:xfrm>
            <a:off x="6979833" y="3887223"/>
            <a:ext cx="1838730" cy="978694"/>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en-US" noProof="0"/>
              <a:t>Drag picture to placeholder or click icon to add</a:t>
            </a:r>
            <a:endParaRPr lang="en-US" noProof="0" dirty="0"/>
          </a:p>
        </p:txBody>
      </p:sp>
    </p:spTree>
    <p:extLst>
      <p:ext uri="{BB962C8B-B14F-4D97-AF65-F5344CB8AC3E}">
        <p14:creationId xmlns:p14="http://schemas.microsoft.com/office/powerpoint/2010/main" val="2019111467"/>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8918437"/>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Wide screen video">
    <p:bg>
      <p:bgPr>
        <a:solidFill>
          <a:schemeClr val="tx1"/>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528638" y="582930"/>
            <a:ext cx="8164931"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pPr lvl="0"/>
            <a:r>
              <a:rPr lang="en-US" noProof="0"/>
              <a:t>Click icon to add media</a:t>
            </a:r>
            <a:endParaRPr lang="en-US" noProof="0" dirty="0"/>
          </a:p>
        </p:txBody>
      </p:sp>
    </p:spTree>
    <p:extLst>
      <p:ext uri="{BB962C8B-B14F-4D97-AF65-F5344CB8AC3E}">
        <p14:creationId xmlns:p14="http://schemas.microsoft.com/office/powerpoint/2010/main" val="363173555"/>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Standard video">
    <p:bg>
      <p:bgPr>
        <a:solidFill>
          <a:schemeClr val="tx1"/>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179339" y="584002"/>
            <a:ext cx="4424562"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pPr lvl="0"/>
            <a:r>
              <a:rPr lang="en-US" noProof="0"/>
              <a:t>Click icon to add media</a:t>
            </a:r>
            <a:endParaRPr lang="en-US" noProof="0" dirty="0"/>
          </a:p>
        </p:txBody>
      </p:sp>
    </p:spTree>
    <p:extLst>
      <p:ext uri="{BB962C8B-B14F-4D97-AF65-F5344CB8AC3E}">
        <p14:creationId xmlns:p14="http://schemas.microsoft.com/office/powerpoint/2010/main" val="2321503149"/>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gradFill rotWithShape="1">
          <a:gsLst>
            <a:gs pos="0">
              <a:srgbClr val="049FD9"/>
            </a:gs>
            <a:gs pos="100000">
              <a:srgbClr val="004BAF"/>
            </a:gs>
          </a:gsLst>
          <a:lin ang="5400000"/>
        </a:gradFill>
        <a:effectLst/>
      </p:bgPr>
    </p:bg>
    <p:spTree>
      <p:nvGrpSpPr>
        <p:cNvPr id="1" name=""/>
        <p:cNvGrpSpPr/>
        <p:nvPr/>
      </p:nvGrpSpPr>
      <p:grpSpPr>
        <a:xfrm>
          <a:off x="0" y="0"/>
          <a:ext cx="0" cy="0"/>
          <a:chOff x="0" y="0"/>
          <a:chExt cx="0" cy="0"/>
        </a:xfrm>
      </p:grpSpPr>
      <p:pic>
        <p:nvPicPr>
          <p:cNvPr id="3" name="Picture 6"/>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3576638" y="1646238"/>
            <a:ext cx="1990725" cy="185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40810202"/>
      </p:ext>
    </p:extLst>
  </p:cSld>
  <p:clrMapOvr>
    <a:masterClrMapping/>
  </p:clrMapOvr>
  <p:transition spd="slow">
    <p:wip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Title Only 4 Heavy Graphics">
    <p:spTree>
      <p:nvGrpSpPr>
        <p:cNvPr id="1" name=""/>
        <p:cNvGrpSpPr/>
        <p:nvPr/>
      </p:nvGrpSpPr>
      <p:grpSpPr>
        <a:xfrm>
          <a:off x="0" y="0"/>
          <a:ext cx="0" cy="0"/>
          <a:chOff x="0" y="0"/>
          <a:chExt cx="0" cy="0"/>
        </a:xfrm>
      </p:grpSpPr>
      <p:sp>
        <p:nvSpPr>
          <p:cNvPr id="7" name="Slide Number Placeholder 1"/>
          <p:cNvSpPr>
            <a:spLocks noGrp="1"/>
          </p:cNvSpPr>
          <p:nvPr>
            <p:ph type="sldNum" sz="quarter" idx="4"/>
          </p:nvPr>
        </p:nvSpPr>
        <p:spPr>
          <a:xfrm>
            <a:off x="8409709" y="4884996"/>
            <a:ext cx="359666" cy="274637"/>
          </a:xfrm>
          <a:prstGeom prst="rect">
            <a:avLst/>
          </a:prstGeom>
        </p:spPr>
        <p:txBody>
          <a:bodyPr vert="horz" lIns="91428" tIns="45714" rIns="91428" bIns="45714" rtlCol="0" anchor="ctr"/>
          <a:lstStyle>
            <a:lvl1pPr algn="r">
              <a:defRPr lang="en-US" sz="600" kern="1200" smtClean="0">
                <a:solidFill>
                  <a:srgbClr val="000000"/>
                </a:solidFill>
                <a:latin typeface="+mn-lt"/>
                <a:ea typeface="+mn-ea"/>
                <a:cs typeface="CiscoSans Thin"/>
              </a:defRPr>
            </a:lvl1pPr>
          </a:lstStyle>
          <a:p>
            <a:fld id="{96A97DD0-5BE7-4856-A2A9-C42C6688E607}" type="slidenum">
              <a:rPr/>
              <a:pPr/>
              <a:t>‹#›</a:t>
            </a:fld>
            <a:endParaRPr dirty="0"/>
          </a:p>
        </p:txBody>
      </p:sp>
      <p:sp>
        <p:nvSpPr>
          <p:cNvPr id="8" name="Footer Placeholder 2"/>
          <p:cNvSpPr>
            <a:spLocks noGrp="1"/>
          </p:cNvSpPr>
          <p:nvPr>
            <p:ph type="ftr" sz="quarter" idx="3"/>
          </p:nvPr>
        </p:nvSpPr>
        <p:spPr>
          <a:xfrm>
            <a:off x="5222540" y="4946907"/>
            <a:ext cx="716863" cy="154516"/>
          </a:xfrm>
          <a:prstGeom prst="rect">
            <a:avLst/>
          </a:prstGeom>
          <a:noFill/>
          <a:ln w="9525">
            <a:noFill/>
            <a:miter lim="800000"/>
            <a:headEnd/>
            <a:tailEnd/>
          </a:ln>
          <a:effectLst/>
        </p:spPr>
        <p:txBody>
          <a:bodyPr wrap="square" lIns="61577" tIns="30791" rIns="61577" bIns="30791" anchor="b">
            <a:spAutoFit/>
          </a:bodyPr>
          <a:lstStyle>
            <a:lvl1pPr algn="l">
              <a:defRPr lang="en-US" sz="600" dirty="0">
                <a:solidFill>
                  <a:srgbClr val="000000"/>
                </a:solidFill>
                <a:cs typeface="CiscoSans Thin"/>
              </a:defRPr>
            </a:lvl1pPr>
          </a:lstStyle>
          <a:p>
            <a:pPr defTabSz="610639"/>
            <a:r>
              <a:rPr lang="is-IS">
                <a:ea typeface="ＭＳ Ｐゴシック" charset="0"/>
              </a:rPr>
              <a:t>BRKEWN-2670</a:t>
            </a:r>
          </a:p>
        </p:txBody>
      </p:sp>
      <p:sp>
        <p:nvSpPr>
          <p:cNvPr id="6" name="Title 1"/>
          <p:cNvSpPr>
            <a:spLocks noGrp="1"/>
          </p:cNvSpPr>
          <p:nvPr>
            <p:ph type="title" hasCustomPrompt="1"/>
          </p:nvPr>
        </p:nvSpPr>
        <p:spPr>
          <a:xfrm>
            <a:off x="356616" y="155577"/>
            <a:ext cx="8513064" cy="434974"/>
          </a:xfrm>
        </p:spPr>
        <p:txBody>
          <a:bodyPr/>
          <a:lstStyle>
            <a:lvl1pPr marL="6251" indent="-6251" algn="l" defTabSz="457118" rtl="0" eaLnBrk="0" fontAlgn="base" hangingPunct="0">
              <a:lnSpc>
                <a:spcPct val="90000"/>
              </a:lnSpc>
              <a:spcBef>
                <a:spcPct val="0"/>
              </a:spcBef>
              <a:spcAft>
                <a:spcPct val="0"/>
              </a:spcAft>
              <a:defRPr lang="en-US" sz="2800" b="0" kern="1200" baseline="0" dirty="0">
                <a:solidFill>
                  <a:schemeClr val="tx1"/>
                </a:solidFill>
                <a:latin typeface="+mj-lt"/>
                <a:ea typeface="+mj-ea"/>
                <a:cs typeface="+mj-cs"/>
                <a:sym typeface="Arial" pitchFamily="34" charset="0"/>
              </a:defRPr>
            </a:lvl1pPr>
          </a:lstStyle>
          <a:p>
            <a:r>
              <a:rPr lang="en-US" dirty="0"/>
              <a:t>Slide Title</a:t>
            </a:r>
          </a:p>
        </p:txBody>
      </p:sp>
    </p:spTree>
    <p:extLst>
      <p:ext uri="{BB962C8B-B14F-4D97-AF65-F5344CB8AC3E}">
        <p14:creationId xmlns:p14="http://schemas.microsoft.com/office/powerpoint/2010/main" val="2476551764"/>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2_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524226"/>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04" tIns="45702" rIns="91404" bIns="45702" numCol="1" anchor="ctr" anchorCtr="0" compatLnSpc="1">
            <a:prstTxWarp prst="textNoShape">
              <a:avLst/>
            </a:prstTxWarp>
          </a:bodyPr>
          <a:lstStyle>
            <a:lvl1pPr>
              <a:defRPr sz="2400">
                <a:solidFill>
                  <a:schemeClr val="accent3">
                    <a:lumMod val="75000"/>
                  </a:schemeClr>
                </a:solidFill>
              </a:defRPr>
            </a:lvl1pPr>
          </a:lstStyle>
          <a:p>
            <a:pPr lvl="0"/>
            <a:r>
              <a:rPr lang="en-GB"/>
              <a:t>Click to edit Master title style</a:t>
            </a:r>
            <a:endParaRPr lang="en-GB" dirty="0"/>
          </a:p>
        </p:txBody>
      </p:sp>
      <p:sp>
        <p:nvSpPr>
          <p:cNvPr id="7" name="Rectangle 7"/>
          <p:cNvSpPr>
            <a:spLocks noChangeArrowheads="1"/>
          </p:cNvSpPr>
          <p:nvPr userDrawn="1"/>
        </p:nvSpPr>
        <p:spPr bwMode="ltGray">
          <a:xfrm>
            <a:off x="8515707" y="4742907"/>
            <a:ext cx="218414" cy="154518"/>
          </a:xfrm>
          <a:prstGeom prst="rect">
            <a:avLst/>
          </a:prstGeom>
          <a:noFill/>
          <a:ln w="9525" algn="ctr">
            <a:noFill/>
            <a:miter lim="800000"/>
            <a:headEnd/>
            <a:tailEnd/>
          </a:ln>
          <a:effectLst/>
        </p:spPr>
        <p:txBody>
          <a:bodyPr wrap="none" lIns="61571" tIns="30785" rIns="61571" bIns="30785" anchor="b">
            <a:spAutoFit/>
          </a:bodyPr>
          <a:lstStyle/>
          <a:p>
            <a:pPr algn="r" defTabSz="610617" fontAlgn="auto">
              <a:spcBef>
                <a:spcPts val="0"/>
              </a:spcBef>
              <a:spcAft>
                <a:spcPts val="0"/>
              </a:spcAft>
              <a:defRPr/>
            </a:pPr>
            <a:fld id="{4ABDCABE-3F10-B64C-92F1-862014417034}" type="slidenum">
              <a:rPr lang="en-US" sz="600">
                <a:solidFill>
                  <a:schemeClr val="bg1"/>
                </a:solidFill>
                <a:latin typeface="+mn-lt"/>
                <a:ea typeface="+mn-ea"/>
                <a:cs typeface="CiscoSans Thin"/>
              </a:rPr>
              <a:pPr algn="r" defTabSz="610617" fontAlgn="auto">
                <a:spcBef>
                  <a:spcPts val="0"/>
                </a:spcBef>
                <a:spcAft>
                  <a:spcPts val="0"/>
                </a:spcAft>
                <a:defRPr/>
              </a:pPr>
              <a:t>‹#›</a:t>
            </a:fld>
            <a:endParaRPr lang="en-US" sz="600">
              <a:solidFill>
                <a:schemeClr val="bg1"/>
              </a:solidFill>
              <a:latin typeface="+mn-lt"/>
              <a:ea typeface="+mn-ea"/>
              <a:cs typeface="CiscoSans Thin"/>
            </a:endParaRPr>
          </a:p>
        </p:txBody>
      </p:sp>
      <p:sp>
        <p:nvSpPr>
          <p:cNvPr id="8" name="Rectangle 4"/>
          <p:cNvSpPr>
            <a:spLocks noChangeArrowheads="1"/>
          </p:cNvSpPr>
          <p:nvPr userDrawn="1"/>
        </p:nvSpPr>
        <p:spPr bwMode="ltGray">
          <a:xfrm>
            <a:off x="5867509" y="4741653"/>
            <a:ext cx="2658018" cy="154518"/>
          </a:xfrm>
          <a:prstGeom prst="rect">
            <a:avLst/>
          </a:prstGeom>
          <a:noFill/>
          <a:ln w="9525">
            <a:noFill/>
            <a:miter lim="800000"/>
            <a:headEnd/>
            <a:tailEnd/>
          </a:ln>
          <a:effectLst/>
        </p:spPr>
        <p:txBody>
          <a:bodyPr lIns="61571" tIns="30785" rIns="61571" bIns="30785" anchor="b">
            <a:spAutoFit/>
          </a:bodyPr>
          <a:lstStyle/>
          <a:p>
            <a:pPr defTabSz="610617" fontAlgn="auto">
              <a:spcBef>
                <a:spcPts val="0"/>
              </a:spcBef>
              <a:spcAft>
                <a:spcPts val="0"/>
              </a:spcAft>
              <a:defRPr/>
            </a:pPr>
            <a:r>
              <a:rPr lang="en-US" sz="600" dirty="0">
                <a:solidFill>
                  <a:schemeClr val="bg1"/>
                </a:solidFill>
                <a:latin typeface="+mn-lt"/>
                <a:ea typeface="+mn-ea"/>
                <a:cs typeface="CiscoSans Thin"/>
              </a:rPr>
              <a:t>© 2015 Cisco and/or its affiliates. All rights reserved. Cisco Confidential</a:t>
            </a:r>
          </a:p>
        </p:txBody>
      </p:sp>
    </p:spTree>
    <p:extLst>
      <p:ext uri="{BB962C8B-B14F-4D97-AF65-F5344CB8AC3E}">
        <p14:creationId xmlns:p14="http://schemas.microsoft.com/office/powerpoint/2010/main" val="1861793670"/>
      </p:ext>
    </p:extLst>
  </p:cSld>
  <p:clrMapOvr>
    <a:masterClrMapping/>
  </p:clrMapOvr>
  <p:transition spd="med">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cSld name="Title_Photo">
    <p:spTree>
      <p:nvGrpSpPr>
        <p:cNvPr id="1" name=""/>
        <p:cNvGrpSpPr/>
        <p:nvPr/>
      </p:nvGrpSpPr>
      <p:grpSpPr>
        <a:xfrm>
          <a:off x="0" y="0"/>
          <a:ext cx="0" cy="0"/>
          <a:chOff x="0" y="0"/>
          <a:chExt cx="0" cy="0"/>
        </a:xfrm>
      </p:grpSpPr>
      <p:sp>
        <p:nvSpPr>
          <p:cNvPr id="14" name="Text Placeholder 2"/>
          <p:cNvSpPr>
            <a:spLocks noGrp="1"/>
          </p:cNvSpPr>
          <p:nvPr>
            <p:ph type="body" sz="quarter" idx="13" hasCustomPrompt="1"/>
          </p:nvPr>
        </p:nvSpPr>
        <p:spPr>
          <a:xfrm>
            <a:off x="463298"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4D4D4D"/>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1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4D4D4D"/>
                </a:solidFill>
                <a:latin typeface="+mj-lt"/>
                <a:cs typeface="CiscoSans Thin"/>
              </a:defRPr>
            </a:lvl1pPr>
          </a:lstStyle>
          <a:p>
            <a:r>
              <a:rPr lang="en-GB" dirty="0"/>
              <a:t>Presentation Title Goes Here</a:t>
            </a:r>
            <a:endParaRPr lang="en-US" dirty="0"/>
          </a:p>
        </p:txBody>
      </p:sp>
      <p:sp>
        <p:nvSpPr>
          <p:cNvPr id="21" name="Subtitle 2"/>
          <p:cNvSpPr>
            <a:spLocks noGrp="1"/>
          </p:cNvSpPr>
          <p:nvPr>
            <p:ph type="subTitle" idx="1" hasCustomPrompt="1"/>
          </p:nvPr>
        </p:nvSpPr>
        <p:spPr>
          <a:xfrm>
            <a:off x="469496" y="3793201"/>
            <a:ext cx="8296421" cy="288131"/>
          </a:xfrm>
          <a:prstGeom prst="rect">
            <a:avLst/>
          </a:prstGeom>
        </p:spPr>
        <p:txBody>
          <a:bodyPr lIns="91420" tIns="45710" rIns="91420" bIns="45710" anchor="b" anchorCtr="0">
            <a:noAutofit/>
          </a:bodyPr>
          <a:lstStyle>
            <a:lvl1pPr marL="0" indent="0" algn="l">
              <a:buNone/>
              <a:defRPr sz="1400" b="0" i="0">
                <a:solidFill>
                  <a:srgbClr val="676767"/>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22" name="Text Placeholder 38"/>
          <p:cNvSpPr>
            <a:spLocks noGrp="1"/>
          </p:cNvSpPr>
          <p:nvPr>
            <p:ph type="body" sz="quarter" idx="11" hasCustomPrompt="1"/>
          </p:nvPr>
        </p:nvSpPr>
        <p:spPr>
          <a:xfrm>
            <a:off x="469496" y="4033198"/>
            <a:ext cx="8296421" cy="288131"/>
          </a:xfrm>
          <a:prstGeom prst="rect">
            <a:avLst/>
          </a:prstGeom>
        </p:spPr>
        <p:txBody>
          <a:bodyPr lIns="91420" tIns="45710" rIns="91420" bIns="45710"/>
          <a:lstStyle>
            <a:lvl1pPr marL="0" indent="0" algn="l">
              <a:buFontTx/>
              <a:buNone/>
              <a:defRPr lang="en-US" sz="1400" b="0" i="0" kern="1200" dirty="0" smtClean="0">
                <a:solidFill>
                  <a:srgbClr val="676767"/>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23" name="Text Placeholder 40"/>
          <p:cNvSpPr>
            <a:spLocks noGrp="1"/>
          </p:cNvSpPr>
          <p:nvPr>
            <p:ph type="body" sz="quarter" idx="12" hasCustomPrompt="1"/>
          </p:nvPr>
        </p:nvSpPr>
        <p:spPr>
          <a:xfrm>
            <a:off x="469496" y="4273195"/>
            <a:ext cx="8296421" cy="288131"/>
          </a:xfrm>
          <a:prstGeom prst="rect">
            <a:avLst/>
          </a:prstGeom>
        </p:spPr>
        <p:txBody>
          <a:bodyPr lIns="91420" tIns="45710" rIns="91420" bIns="45710"/>
          <a:lstStyle>
            <a:lvl1pPr marL="0" indent="0" algn="l">
              <a:buFontTx/>
              <a:buNone/>
              <a:defRPr lang="en-US" sz="1400" b="0" i="0" kern="1200" dirty="0" smtClean="0">
                <a:solidFill>
                  <a:srgbClr val="676767"/>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Tree>
    <p:extLst>
      <p:ext uri="{BB962C8B-B14F-4D97-AF65-F5344CB8AC3E}">
        <p14:creationId xmlns:p14="http://schemas.microsoft.com/office/powerpoint/2010/main" val="3513791513"/>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448923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56060" y="1687115"/>
            <a:ext cx="7429499" cy="26562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592691" y="4412457"/>
            <a:ext cx="2057400" cy="273844"/>
          </a:xfrm>
          <a:prstGeom prst="rect">
            <a:avLst/>
          </a:prstGeom>
        </p:spPr>
        <p:txBody>
          <a:bodyPr/>
          <a:lstStyle/>
          <a:p>
            <a:fld id="{48A87A34-81AB-432B-8DAE-1953F412C126}" type="datetimeFigureOut">
              <a:rPr lang="en-US" dirty="0"/>
              <a:t>4/23/2021</a:t>
            </a:fld>
            <a:endParaRPr lang="en-US" dirty="0"/>
          </a:p>
        </p:txBody>
      </p:sp>
      <p:sp>
        <p:nvSpPr>
          <p:cNvPr id="5" name="Footer Placeholder 4"/>
          <p:cNvSpPr>
            <a:spLocks noGrp="1"/>
          </p:cNvSpPr>
          <p:nvPr>
            <p:ph type="ftr" sz="quarter" idx="11"/>
          </p:nvPr>
        </p:nvSpPr>
        <p:spPr>
          <a:xfrm>
            <a:off x="856059" y="4412457"/>
            <a:ext cx="4679482" cy="273844"/>
          </a:xfrm>
          <a:prstGeom prst="rect">
            <a:avLst/>
          </a:prstGeom>
        </p:spPr>
        <p:txBody>
          <a:bodyPr/>
          <a:lstStyle/>
          <a:p>
            <a:endParaRPr lang="en-US" dirty="0"/>
          </a:p>
        </p:txBody>
      </p:sp>
      <p:sp>
        <p:nvSpPr>
          <p:cNvPr id="6" name="Slide Number Placeholder 5"/>
          <p:cNvSpPr>
            <a:spLocks noGrp="1"/>
          </p:cNvSpPr>
          <p:nvPr>
            <p:ph type="sldNum" sz="quarter" idx="12"/>
          </p:nvPr>
        </p:nvSpPr>
        <p:spPr>
          <a:xfrm>
            <a:off x="7707241" y="4412456"/>
            <a:ext cx="578317" cy="273844"/>
          </a:xfrm>
          <a:prstGeom prst="rect">
            <a:avLst/>
          </a:prstGeo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7396623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533400" y="1347788"/>
            <a:ext cx="8115300"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a:t>Click icon to add table</a:t>
            </a:r>
            <a:endParaRPr lang="en-GB" noProof="0"/>
          </a:p>
        </p:txBody>
      </p:sp>
      <p:sp>
        <p:nvSpPr>
          <p:cNvPr id="6"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800">
                <a:solidFill>
                  <a:schemeClr val="tx2"/>
                </a:solidFill>
              </a:defRPr>
            </a:lvl1pPr>
          </a:lstStyle>
          <a:p>
            <a:pPr lvl="0"/>
            <a:r>
              <a:rPr lang="en-US"/>
              <a:t>Click to edit Master title style</a:t>
            </a:r>
            <a:endParaRPr lang="en-GB"/>
          </a:p>
        </p:txBody>
      </p:sp>
    </p:spTree>
    <p:extLst>
      <p:ext uri="{BB962C8B-B14F-4D97-AF65-F5344CB8AC3E}">
        <p14:creationId xmlns:p14="http://schemas.microsoft.com/office/powerpoint/2010/main" val="12545634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533400" y="1201738"/>
            <a:ext cx="8115300" cy="2808287"/>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a:t>Click icon to add chart</a:t>
            </a:r>
          </a:p>
        </p:txBody>
      </p:sp>
      <p:sp>
        <p:nvSpPr>
          <p:cNvPr id="7"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a:p>
        </p:txBody>
      </p:sp>
    </p:spTree>
    <p:extLst>
      <p:ext uri="{BB962C8B-B14F-4D97-AF65-F5344CB8AC3E}">
        <p14:creationId xmlns:p14="http://schemas.microsoft.com/office/powerpoint/2010/main" val="23699458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a:p>
        </p:txBody>
      </p:sp>
    </p:spTree>
    <p:extLst>
      <p:ext uri="{BB962C8B-B14F-4D97-AF65-F5344CB8AC3E}">
        <p14:creationId xmlns:p14="http://schemas.microsoft.com/office/powerpoint/2010/main" val="3871826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Half_Page_Blank">
    <p:spTree>
      <p:nvGrpSpPr>
        <p:cNvPr id="1" name=""/>
        <p:cNvGrpSpPr/>
        <p:nvPr/>
      </p:nvGrpSpPr>
      <p:grpSpPr>
        <a:xfrm>
          <a:off x="0" y="0"/>
          <a:ext cx="0" cy="0"/>
          <a:chOff x="0" y="0"/>
          <a:chExt cx="0" cy="0"/>
        </a:xfrm>
      </p:grpSpPr>
      <p:sp>
        <p:nvSpPr>
          <p:cNvPr id="5" name="Rectangle 4"/>
          <p:cNvSpPr/>
          <p:nvPr userDrawn="1"/>
        </p:nvSpPr>
        <p:spPr>
          <a:xfrm>
            <a:off x="-8092"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4" name="Text Placeholder 3"/>
          <p:cNvSpPr>
            <a:spLocks noGrp="1"/>
          </p:cNvSpPr>
          <p:nvPr>
            <p:ph type="body" sz="quarter" idx="10" hasCustomPrompt="1"/>
          </p:nvPr>
        </p:nvSpPr>
        <p:spPr>
          <a:xfrm>
            <a:off x="462301" y="1665182"/>
            <a:ext cx="3662024" cy="2925868"/>
          </a:xfrm>
          <a:prstGeom prst="rect">
            <a:avLst/>
          </a:prstGeom>
        </p:spPr>
        <p:txBody>
          <a:bodyPr lIns="91420" tIns="45710" rIns="91420" bIns="45710">
            <a:noAutofit/>
          </a:bodyPr>
          <a:lstStyle>
            <a:lvl1pPr marL="174625" indent="-117475">
              <a:lnSpc>
                <a:spcPct val="95000"/>
              </a:lnSpc>
              <a:spcBef>
                <a:spcPts val="1110"/>
              </a:spcBef>
              <a:buClr>
                <a:schemeClr val="tx2"/>
              </a:buClr>
              <a:buSzPct val="60000"/>
              <a:buFont typeface="Arial"/>
              <a:buChar char="•"/>
              <a:defRPr sz="2000" b="0" i="0">
                <a:solidFill>
                  <a:schemeClr val="tx2"/>
                </a:solidFill>
                <a:latin typeface="+mn-lt"/>
                <a:ea typeface="CiscoSansTT Thin" charset="0"/>
                <a:cs typeface="CiscoSansTT Thin" charset="0"/>
              </a:defRPr>
            </a:lvl1pPr>
            <a:lvl2pPr marL="288925" indent="-114300">
              <a:lnSpc>
                <a:spcPct val="95000"/>
              </a:lnSpc>
              <a:spcBef>
                <a:spcPts val="450"/>
              </a:spcBef>
              <a:buClr>
                <a:schemeClr val="tx2"/>
              </a:buClr>
              <a:buSzPct val="60000"/>
              <a:buFont typeface="Arial"/>
              <a:buChar char="•"/>
              <a:defRPr sz="1800" b="0" i="0">
                <a:solidFill>
                  <a:schemeClr val="tx2"/>
                </a:solidFill>
                <a:latin typeface="+mn-lt"/>
                <a:ea typeface="CiscoSansTT Thin" charset="0"/>
                <a:cs typeface="CiscoSansTT Thin" charset="0"/>
              </a:defRPr>
            </a:lvl2pPr>
            <a:lvl3pPr marL="403225" indent="-114300">
              <a:buClr>
                <a:schemeClr val="tx2"/>
              </a:buClr>
              <a:buSzPct val="60000"/>
              <a:buFont typeface="Arial"/>
              <a:buChar char="•"/>
              <a:defRPr sz="1600" b="0" i="0">
                <a:solidFill>
                  <a:schemeClr val="tx2"/>
                </a:solidFill>
                <a:latin typeface="+mn-lt"/>
                <a:ea typeface="CiscoSansTT Thin" charset="0"/>
                <a:cs typeface="CiscoSansTT Thin" charset="0"/>
              </a:defRPr>
            </a:lvl3pPr>
            <a:lvl4pPr marL="517525" indent="-114300">
              <a:buClr>
                <a:schemeClr val="tx2"/>
              </a:buClr>
              <a:buSzPct val="60000"/>
              <a:buFont typeface="Arial"/>
              <a:buChar char="•"/>
              <a:defRPr sz="1400" b="0" i="0">
                <a:solidFill>
                  <a:schemeClr val="tx2"/>
                </a:solidFill>
                <a:latin typeface="+mn-lt"/>
                <a:ea typeface="CiscoSansTT Thin" charset="0"/>
                <a:cs typeface="CiscoSansTT Thin" charset="0"/>
              </a:defRPr>
            </a:lvl4pPr>
            <a:lvl5pPr marL="631825" indent="-114300">
              <a:buClr>
                <a:schemeClr val="tx2"/>
              </a:buClr>
              <a:buSzPct val="60000"/>
              <a:buFont typeface="Arial"/>
              <a:buChar char="•"/>
              <a:defRPr sz="1200" b="0" i="0">
                <a:solidFill>
                  <a:schemeClr val="tx2"/>
                </a:solidFill>
                <a:latin typeface="+mn-lt"/>
                <a:ea typeface="CiscoSansTT Thin" charset="0"/>
                <a:cs typeface="CiscoSansTT Thin" charset="0"/>
              </a:defRPr>
            </a:lvl5pPr>
          </a:lstStyle>
          <a:p>
            <a:pPr lvl="0"/>
            <a:r>
              <a:rPr lang="en-GB"/>
              <a:t>First level</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itle Placeholder 5"/>
          <p:cNvSpPr>
            <a:spLocks noGrp="1"/>
          </p:cNvSpPr>
          <p:nvPr>
            <p:ph type="title"/>
          </p:nvPr>
        </p:nvSpPr>
        <p:spPr bwMode="auto">
          <a:xfrm>
            <a:off x="437766" y="341313"/>
            <a:ext cx="3686559"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3200">
                <a:solidFill>
                  <a:schemeClr val="tx2"/>
                </a:solidFill>
              </a:defRPr>
            </a:lvl1pPr>
          </a:lstStyle>
          <a:p>
            <a:pPr lvl="0"/>
            <a:r>
              <a:rPr lang="en-GB"/>
              <a:t>Click to edit Master title style</a:t>
            </a:r>
          </a:p>
        </p:txBody>
      </p:sp>
      <p:sp>
        <p:nvSpPr>
          <p:cNvPr id="8" name="Rectangle 4"/>
          <p:cNvSpPr>
            <a:spLocks noChangeArrowheads="1"/>
          </p:cNvSpPr>
          <p:nvPr userDrawn="1"/>
        </p:nvSpPr>
        <p:spPr bwMode="ltGray">
          <a:xfrm>
            <a:off x="477679" y="4741653"/>
            <a:ext cx="35683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a:solidFill>
                  <a:schemeClr val="bg1"/>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3100519972"/>
      </p:ext>
    </p:extLst>
  </p:cSld>
  <p:clrMapOvr>
    <a:masterClrMapping/>
  </p:clrMapOvr>
  <p:extLst>
    <p:ext uri="{DCECCB84-F9BA-43D5-87BE-67443E8EF086}">
      <p15:sldGuideLst xmlns:p15="http://schemas.microsoft.com/office/powerpoint/2012/main">
        <p15:guide id="2" pos="288" userDrawn="1">
          <p15:clr>
            <a:srgbClr val="FBAE40"/>
          </p15:clr>
        </p15:guide>
        <p15:guide id="3" pos="2598"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Half_Page_Tex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mj-lt"/>
            </a:endParaRPr>
          </a:p>
        </p:txBody>
      </p:sp>
      <p:sp>
        <p:nvSpPr>
          <p:cNvPr id="3" name="Title Placeholder 5"/>
          <p:cNvSpPr>
            <a:spLocks noGrp="1"/>
          </p:cNvSpPr>
          <p:nvPr>
            <p:ph type="title"/>
          </p:nvPr>
        </p:nvSpPr>
        <p:spPr bwMode="auto">
          <a:xfrm>
            <a:off x="419100" y="1657350"/>
            <a:ext cx="3827463" cy="1828800"/>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tx2"/>
                </a:solidFill>
                <a:latin typeface="+mj-lt"/>
                <a:ea typeface="ＭＳ Ｐゴシック" charset="0"/>
                <a:cs typeface="Tipo de letra del sistema Fina" charset="0"/>
              </a:defRPr>
            </a:lvl1pPr>
          </a:lstStyle>
          <a:p>
            <a:pPr lvl="0"/>
            <a:r>
              <a:rPr lang="en-GB"/>
              <a:t>Click to edit Master title style</a:t>
            </a:r>
          </a:p>
        </p:txBody>
      </p:sp>
      <p:sp>
        <p:nvSpPr>
          <p:cNvPr id="6" name="Text Placeholder 5"/>
          <p:cNvSpPr>
            <a:spLocks noGrp="1"/>
          </p:cNvSpPr>
          <p:nvPr>
            <p:ph type="body" sz="quarter" idx="10"/>
          </p:nvPr>
        </p:nvSpPr>
        <p:spPr>
          <a:xfrm>
            <a:off x="5097463" y="531812"/>
            <a:ext cx="3551237" cy="4059237"/>
          </a:xfrm>
          <a:prstGeom prst="rect">
            <a:avLst/>
          </a:prstGeom>
        </p:spPr>
        <p:txBody>
          <a:bodyPr lIns="0" rIns="0" anchor="ctr" anchorCtr="0"/>
          <a:lstStyle>
            <a:lvl1pPr marL="169863" indent="-169863">
              <a:lnSpc>
                <a:spcPct val="100000"/>
              </a:lnSpc>
              <a:buClr>
                <a:schemeClr val="tx1"/>
              </a:buClr>
              <a:buSzPct val="60000"/>
              <a:buFont typeface="Arial" panose="020B0604020202020204" pitchFamily="34" charset="0"/>
              <a:buChar char="•"/>
              <a:tabLst>
                <a:tab pos="228600" algn="l"/>
              </a:tabLst>
              <a:defRPr sz="2400"/>
            </a:lvl1pPr>
            <a:lvl2pPr marL="346075" indent="-171450">
              <a:lnSpc>
                <a:spcPct val="100000"/>
              </a:lnSpc>
              <a:buClr>
                <a:schemeClr val="tx1"/>
              </a:buClr>
              <a:buSzPct val="60000"/>
              <a:buFont typeface="Arial" panose="020B0604020202020204" pitchFamily="34" charset="0"/>
              <a:buChar char="•"/>
              <a:defRPr sz="2400"/>
            </a:lvl2pPr>
            <a:lvl3pPr marL="457200" indent="-117475">
              <a:lnSpc>
                <a:spcPct val="100000"/>
              </a:lnSpc>
              <a:buClr>
                <a:schemeClr val="tx1"/>
              </a:buClr>
              <a:buSzPct val="60000"/>
              <a:buFont typeface="Arial" panose="020B0604020202020204" pitchFamily="34" charset="0"/>
              <a:buChar char="•"/>
              <a:defRPr sz="2000"/>
            </a:lvl3pPr>
            <a:lvl4pPr marL="574675" indent="-117475">
              <a:lnSpc>
                <a:spcPct val="100000"/>
              </a:lnSpc>
              <a:buClr>
                <a:schemeClr val="tx1"/>
              </a:buClr>
              <a:buSzPct val="60000"/>
              <a:buFont typeface="Arial" panose="020B0604020202020204" pitchFamily="34" charset="0"/>
              <a:buChar char="•"/>
              <a:tabLst/>
              <a:defRPr sz="1800"/>
            </a:lvl4pPr>
            <a:lvl5pPr marL="744538" indent="-112713">
              <a:lnSpc>
                <a:spcPct val="100000"/>
              </a:lnSpc>
              <a:buClr>
                <a:schemeClr val="tx1"/>
              </a:buClr>
              <a:buSzPct val="60000"/>
              <a:buFont typeface="Arial" panose="020B0604020202020204" pitchFamily="34" charset="0"/>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a:solidFill>
                  <a:schemeClr val="bg1"/>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4255683545"/>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userDrawn="1">
          <p15:clr>
            <a:srgbClr val="FBAE40"/>
          </p15:clr>
        </p15:guide>
        <p15:guide id="4" pos="267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pic>
        <p:nvPicPr>
          <p:cNvPr id="6" name="Picture 5" descr="A picture containing meter, clock, light&#10;&#10;Description automatically generated">
            <a:extLst>
              <a:ext uri="{FF2B5EF4-FFF2-40B4-BE49-F238E27FC236}">
                <a16:creationId xmlns:a16="http://schemas.microsoft.com/office/drawing/2014/main" id="{A89CBEDF-9DAD-0F4A-BFF6-33973770B31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bg2"/>
                </a:solidFill>
                <a:latin typeface="+mj-lt"/>
                <a:ea typeface="CiscoSansTT Thin" charset="0"/>
                <a:cs typeface="CiscoSansTT Thin" charset="0"/>
              </a:defRPr>
            </a:lvl1pPr>
          </a:lstStyle>
          <a:p>
            <a:r>
              <a:rPr lang="en-GB"/>
              <a:t>Section Title Goes Here</a:t>
            </a:r>
            <a:endParaRPr lang="en-US"/>
          </a:p>
        </p:txBody>
      </p:sp>
    </p:spTree>
    <p:extLst>
      <p:ext uri="{BB962C8B-B14F-4D97-AF65-F5344CB8AC3E}">
        <p14:creationId xmlns:p14="http://schemas.microsoft.com/office/powerpoint/2010/main" val="37121915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Half_Page_Text_2 column">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latin typeface="+mj-lt"/>
            </a:endParaRPr>
          </a:p>
        </p:txBody>
      </p:sp>
      <p:sp>
        <p:nvSpPr>
          <p:cNvPr id="3" name="Title Placeholder 5"/>
          <p:cNvSpPr>
            <a:spLocks noGrp="1"/>
          </p:cNvSpPr>
          <p:nvPr>
            <p:ph type="title"/>
          </p:nvPr>
        </p:nvSpPr>
        <p:spPr bwMode="auto">
          <a:xfrm>
            <a:off x="437766" y="510540"/>
            <a:ext cx="3808797" cy="65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t"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tx2"/>
                </a:solidFill>
                <a:latin typeface="+mj-lt"/>
                <a:ea typeface="ＭＳ Ｐゴシック" charset="0"/>
                <a:cs typeface="Tipo de letra del sistema Fina" charset="0"/>
              </a:defRPr>
            </a:lvl1pPr>
          </a:lstStyle>
          <a:p>
            <a:pPr lvl="0"/>
            <a:r>
              <a:rPr lang="en-GB"/>
              <a:t>Click to edit Master title style</a:t>
            </a:r>
          </a:p>
        </p:txBody>
      </p:sp>
      <p:sp>
        <p:nvSpPr>
          <p:cNvPr id="6" name="Text Placeholder 5"/>
          <p:cNvSpPr>
            <a:spLocks noGrp="1"/>
          </p:cNvSpPr>
          <p:nvPr>
            <p:ph type="body" sz="quarter" idx="10"/>
          </p:nvPr>
        </p:nvSpPr>
        <p:spPr>
          <a:xfrm>
            <a:off x="5097463" y="510540"/>
            <a:ext cx="3551237" cy="4080510"/>
          </a:xfrm>
          <a:prstGeom prst="rect">
            <a:avLst/>
          </a:prstGeom>
        </p:spPr>
        <p:txBody>
          <a:bodyPr lIns="0" rIns="0"/>
          <a:lstStyle>
            <a:lvl1pPr marL="114300" indent="-114300">
              <a:lnSpc>
                <a:spcPct val="100000"/>
              </a:lnSpc>
              <a:buClr>
                <a:schemeClr val="tx1"/>
              </a:buClr>
              <a:buSzPct val="60000"/>
              <a:defRPr sz="2000"/>
            </a:lvl1pPr>
            <a:lvl2pPr marL="228600" indent="-114300">
              <a:lnSpc>
                <a:spcPct val="100000"/>
              </a:lnSpc>
              <a:buClr>
                <a:schemeClr val="tx1"/>
              </a:buClr>
              <a:buSzPct val="60000"/>
              <a:defRPr sz="2000"/>
            </a:lvl2pPr>
            <a:lvl3pPr marL="342900" indent="-114300">
              <a:lnSpc>
                <a:spcPct val="100000"/>
              </a:lnSpc>
              <a:buClr>
                <a:schemeClr val="tx1"/>
              </a:buClr>
              <a:buSzPct val="60000"/>
              <a:defRPr sz="1800"/>
            </a:lvl3pPr>
            <a:lvl4pPr marL="457200" indent="-123825">
              <a:lnSpc>
                <a:spcPct val="100000"/>
              </a:lnSpc>
              <a:buClr>
                <a:schemeClr val="tx1"/>
              </a:buClr>
              <a:buSzPct val="60000"/>
              <a:defRPr sz="1600"/>
            </a:lvl4pPr>
            <a:lvl5pPr marL="574675" indent="-117475">
              <a:lnSpc>
                <a:spcPct val="100000"/>
              </a:lnSpc>
              <a:buClr>
                <a:schemeClr val="tx1"/>
              </a:buClr>
              <a:buSzPct val="60000"/>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1"/>
          </p:nvPr>
        </p:nvSpPr>
        <p:spPr>
          <a:xfrm>
            <a:off x="437766" y="1659842"/>
            <a:ext cx="3808797" cy="2931208"/>
          </a:xfrm>
          <a:prstGeom prst="rect">
            <a:avLst/>
          </a:prstGeom>
        </p:spPr>
        <p:txBody>
          <a:bodyPr/>
          <a:lstStyle>
            <a:lvl1pPr marL="114300" indent="-114300">
              <a:buClr>
                <a:schemeClr val="tx2"/>
              </a:buClr>
              <a:buSzPct val="60000"/>
              <a:defRPr lang="en-US" sz="2000" kern="1200" dirty="0" smtClean="0">
                <a:solidFill>
                  <a:schemeClr val="tx2"/>
                </a:solidFill>
                <a:latin typeface="+mn-lt"/>
                <a:ea typeface="ＭＳ Ｐゴシック" charset="0"/>
                <a:cs typeface="CiscoSans"/>
              </a:defRPr>
            </a:lvl1pPr>
            <a:lvl2pPr marL="228600" indent="-114300">
              <a:buClr>
                <a:schemeClr val="tx2"/>
              </a:buClr>
              <a:buSzPct val="60000"/>
              <a:defRPr sz="2000">
                <a:solidFill>
                  <a:schemeClr val="tx2"/>
                </a:solidFill>
              </a:defRPr>
            </a:lvl2pPr>
            <a:lvl3pPr marL="342900" indent="-114300">
              <a:buClr>
                <a:schemeClr val="tx2"/>
              </a:buClr>
              <a:buSzPct val="60000"/>
              <a:defRPr sz="1800">
                <a:solidFill>
                  <a:schemeClr val="tx2"/>
                </a:solidFill>
              </a:defRPr>
            </a:lvl3pPr>
            <a:lvl4pPr marL="457200" indent="-123825">
              <a:buClr>
                <a:schemeClr val="tx2"/>
              </a:buClr>
              <a:buSzPct val="60000"/>
              <a:defRPr sz="1600">
                <a:solidFill>
                  <a:schemeClr val="tx2"/>
                </a:solidFill>
              </a:defRPr>
            </a:lvl4pPr>
            <a:lvl5pPr marL="574675" indent="-117475">
              <a:buClr>
                <a:schemeClr val="tx2"/>
              </a:buClr>
              <a:buSzPct val="60000"/>
              <a:defRPr sz="16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4"/>
          <p:cNvSpPr>
            <a:spLocks noChangeArrowheads="1"/>
          </p:cNvSpPr>
          <p:nvPr userDrawn="1"/>
        </p:nvSpPr>
        <p:spPr bwMode="ltGray">
          <a:xfrm>
            <a:off x="477678" y="4741653"/>
            <a:ext cx="3359215"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a:solidFill>
                  <a:schemeClr val="bg1"/>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2770551288"/>
      </p:ext>
    </p:extLst>
  </p:cSld>
  <p:clrMapOvr>
    <a:masterClrMapping/>
  </p:clrMapOvr>
  <p:extLst>
    <p:ext uri="{DCECCB84-F9BA-43D5-87BE-67443E8EF086}">
      <p15:sldGuideLst xmlns:p15="http://schemas.microsoft.com/office/powerpoint/2012/main">
        <p15:guide id="4" pos="2675">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Half_Page_Picture_Caption">
    <p:spTree>
      <p:nvGrpSpPr>
        <p:cNvPr id="1" name=""/>
        <p:cNvGrpSpPr/>
        <p:nvPr/>
      </p:nvGrpSpPr>
      <p:grpSpPr>
        <a:xfrm>
          <a:off x="0" y="0"/>
          <a:ext cx="0" cy="0"/>
          <a:chOff x="0" y="0"/>
          <a:chExt cx="0" cy="0"/>
        </a:xfrm>
      </p:grpSpPr>
      <p:sp>
        <p:nvSpPr>
          <p:cNvPr id="4" name="Rectangle 3"/>
          <p:cNvSpPr/>
          <p:nvPr userDrawn="1"/>
        </p:nvSpPr>
        <p:spPr>
          <a:xfrm>
            <a:off x="1333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tx2"/>
                </a:solidFill>
                <a:latin typeface="+mj-lt"/>
                <a:ea typeface="ＭＳ Ｐゴシック" charset="0"/>
                <a:cs typeface="Tipo de letra del sistema Fina" charset="0"/>
              </a:defRPr>
            </a:lvl1pPr>
          </a:lstStyle>
          <a:p>
            <a:pPr lvl="0"/>
            <a:r>
              <a:rPr lang="en-GB"/>
              <a:t>Click to edit Master title style</a:t>
            </a:r>
          </a:p>
        </p:txBody>
      </p:sp>
      <p:sp>
        <p:nvSpPr>
          <p:cNvPr id="7" name="Picture Placeholder 6"/>
          <p:cNvSpPr>
            <a:spLocks noGrp="1"/>
          </p:cNvSpPr>
          <p:nvPr>
            <p:ph type="pic" sz="quarter" idx="10"/>
          </p:nvPr>
        </p:nvSpPr>
        <p:spPr>
          <a:xfrm>
            <a:off x="5089525" y="531813"/>
            <a:ext cx="3559175" cy="3364846"/>
          </a:xfrm>
          <a:prstGeom prst="rect">
            <a:avLst/>
          </a:prstGeom>
        </p:spPr>
        <p:txBody>
          <a:bodyPr anchor="ctr" anchorCtr="0"/>
          <a:lstStyle>
            <a:lvl1pPr marL="0" indent="0" algn="ctr">
              <a:buNone/>
              <a:defRPr/>
            </a:lvl1pPr>
          </a:lstStyle>
          <a:p>
            <a:endParaRPr lang="en-US"/>
          </a:p>
        </p:txBody>
      </p:sp>
      <p:sp>
        <p:nvSpPr>
          <p:cNvPr id="9" name="Text Placeholder 8"/>
          <p:cNvSpPr>
            <a:spLocks noGrp="1"/>
          </p:cNvSpPr>
          <p:nvPr>
            <p:ph type="body" sz="quarter" idx="11"/>
          </p:nvPr>
        </p:nvSpPr>
        <p:spPr>
          <a:xfrm>
            <a:off x="5089525" y="4062350"/>
            <a:ext cx="3559175" cy="525145"/>
          </a:xfrm>
          <a:prstGeom prst="rect">
            <a:avLst/>
          </a:prstGeom>
        </p:spPr>
        <p:txBody>
          <a:bodyPr lIns="0" tIns="0" rIns="0" bIns="0"/>
          <a:lstStyle>
            <a:lvl1pPr marL="0" indent="0">
              <a:buNone/>
              <a:defRPr sz="1400"/>
            </a:lvl1pPr>
          </a:lstStyle>
          <a:p>
            <a:pPr lvl="0"/>
            <a:r>
              <a:rPr lang="en-US"/>
              <a:t>Click to edit Master text styles</a:t>
            </a:r>
          </a:p>
        </p:txBody>
      </p:sp>
      <p:sp>
        <p:nvSpPr>
          <p:cNvPr id="10" name="Rectangle 4"/>
          <p:cNvSpPr>
            <a:spLocks noChangeArrowheads="1"/>
          </p:cNvSpPr>
          <p:nvPr userDrawn="1"/>
        </p:nvSpPr>
        <p:spPr bwMode="ltGray">
          <a:xfrm>
            <a:off x="477679" y="4741653"/>
            <a:ext cx="2863168"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a:solidFill>
                  <a:schemeClr val="bg1"/>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3339482647"/>
      </p:ext>
    </p:extLst>
  </p:cSld>
  <p:clrMapOvr>
    <a:masterClrMapping/>
  </p:clrMapOvr>
  <p:extLst>
    <p:ext uri="{DCECCB84-F9BA-43D5-87BE-67443E8EF086}">
      <p15:sldGuideLst xmlns:p15="http://schemas.microsoft.com/office/powerpoint/2012/main">
        <p15:guide id="1" orient="horz" pos="1044" userDrawn="1">
          <p15:clr>
            <a:srgbClr val="FBAE40"/>
          </p15:clr>
        </p15:guide>
        <p15:guide id="2" pos="264" userDrawn="1">
          <p15:clr>
            <a:srgbClr val="FBAE40"/>
          </p15:clr>
        </p15:guide>
        <p15:guide id="3" orient="horz" pos="2193" userDrawn="1">
          <p15:clr>
            <a:srgbClr val="FBAE40"/>
          </p15:clr>
        </p15:guide>
        <p15:guide id="4" pos="2675" userDrawn="1">
          <p15:clr>
            <a:srgbClr val="FBAE40"/>
          </p15:clr>
        </p15:guide>
        <p15:guide id="7" pos="3206"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Half_Page_Pictur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3" name="Title Placeholder 5"/>
          <p:cNvSpPr>
            <a:spLocks noGrp="1"/>
          </p:cNvSpPr>
          <p:nvPr>
            <p:ph type="title"/>
          </p:nvPr>
        </p:nvSpPr>
        <p:spPr bwMode="auto">
          <a:xfrm>
            <a:off x="437766" y="1655763"/>
            <a:ext cx="3808797" cy="1824038"/>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tx2"/>
                </a:solidFill>
                <a:latin typeface="+mj-lt"/>
                <a:ea typeface="ＭＳ Ｐゴシック" charset="0"/>
                <a:cs typeface="Tipo de letra del sistema Fina" charset="0"/>
              </a:defRPr>
            </a:lvl1pPr>
          </a:lstStyle>
          <a:p>
            <a:pPr lvl="0"/>
            <a:r>
              <a:rPr lang="en-GB"/>
              <a:t>Click to edit Master title style</a:t>
            </a:r>
          </a:p>
        </p:txBody>
      </p:sp>
      <p:sp>
        <p:nvSpPr>
          <p:cNvPr id="7" name="Picture Placeholder 6"/>
          <p:cNvSpPr>
            <a:spLocks noGrp="1"/>
          </p:cNvSpPr>
          <p:nvPr>
            <p:ph type="pic" sz="quarter" idx="10"/>
          </p:nvPr>
        </p:nvSpPr>
        <p:spPr>
          <a:xfrm>
            <a:off x="5089525" y="531813"/>
            <a:ext cx="3559175" cy="4059236"/>
          </a:xfrm>
          <a:prstGeom prst="rect">
            <a:avLst/>
          </a:prstGeom>
        </p:spPr>
        <p:txBody>
          <a:bodyPr anchor="ctr" anchorCtr="0"/>
          <a:lstStyle>
            <a:lvl1pPr marL="0" indent="0" algn="ctr">
              <a:buNone/>
              <a:defRPr/>
            </a:lvl1pPr>
          </a:lstStyle>
          <a:p>
            <a:endParaRPr lang="en-US"/>
          </a:p>
        </p:txBody>
      </p:sp>
      <p:sp>
        <p:nvSpPr>
          <p:cNvPr id="8" name="Rectangle 4"/>
          <p:cNvSpPr>
            <a:spLocks noChangeArrowheads="1"/>
          </p:cNvSpPr>
          <p:nvPr userDrawn="1"/>
        </p:nvSpPr>
        <p:spPr bwMode="ltGray">
          <a:xfrm>
            <a:off x="477679" y="4741653"/>
            <a:ext cx="32635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a:solidFill>
                  <a:schemeClr val="bg1"/>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1642764624"/>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Half_Page_Headline Only">
    <p:spTree>
      <p:nvGrpSpPr>
        <p:cNvPr id="1" name=""/>
        <p:cNvGrpSpPr/>
        <p:nvPr/>
      </p:nvGrpSpPr>
      <p:grpSpPr>
        <a:xfrm>
          <a:off x="0" y="0"/>
          <a:ext cx="0" cy="0"/>
          <a:chOff x="0" y="0"/>
          <a:chExt cx="0" cy="0"/>
        </a:xfrm>
      </p:grpSpPr>
      <p:pic>
        <p:nvPicPr>
          <p:cNvPr id="5" name="Picture 4" descr="A picture containing clock, light&#10;&#10;Description automatically generated">
            <a:extLst>
              <a:ext uri="{FF2B5EF4-FFF2-40B4-BE49-F238E27FC236}">
                <a16:creationId xmlns:a16="http://schemas.microsoft.com/office/drawing/2014/main" id="{C33F29EA-332B-3A44-98DB-8FFBC1A1B56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2"/>
          <a:stretch/>
        </p:blipFill>
        <p:spPr>
          <a:xfrm flipH="1">
            <a:off x="-1" y="0"/>
            <a:ext cx="4651514" cy="5143500"/>
          </a:xfrm>
          <a:prstGeom prst="rect">
            <a:avLst/>
          </a:prstGeom>
        </p:spPr>
      </p:pic>
      <p:sp>
        <p:nvSpPr>
          <p:cNvPr id="3" name="Title Placeholder 5"/>
          <p:cNvSpPr>
            <a:spLocks noGrp="1"/>
          </p:cNvSpPr>
          <p:nvPr>
            <p:ph type="title"/>
          </p:nvPr>
        </p:nvSpPr>
        <p:spPr bwMode="auto">
          <a:xfrm>
            <a:off x="775698" y="1659731"/>
            <a:ext cx="3329164" cy="1824038"/>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ctr" defTabSz="684213" rtl="0" eaLnBrk="1" fontAlgn="base" hangingPunct="1">
              <a:lnSpc>
                <a:spcPct val="85000"/>
              </a:lnSpc>
              <a:spcBef>
                <a:spcPct val="0"/>
              </a:spcBef>
              <a:spcAft>
                <a:spcPct val="0"/>
              </a:spcAft>
              <a:defRPr lang="en-GB" sz="2800" kern="1200" dirty="0">
                <a:solidFill>
                  <a:schemeClr val="bg2"/>
                </a:solidFill>
                <a:latin typeface="+mj-lt"/>
                <a:ea typeface="ＭＳ Ｐゴシック" charset="0"/>
                <a:cs typeface="Tipo de letra del sistema Fina" charset="0"/>
              </a:defRPr>
            </a:lvl1pPr>
          </a:lstStyle>
          <a:p>
            <a:pPr lvl="0"/>
            <a:r>
              <a:rPr lang="en-GB"/>
              <a:t>Click to edit Master title style</a:t>
            </a:r>
          </a:p>
        </p:txBody>
      </p:sp>
      <p:grpSp>
        <p:nvGrpSpPr>
          <p:cNvPr id="6" name="Group 5">
            <a:extLst>
              <a:ext uri="{FF2B5EF4-FFF2-40B4-BE49-F238E27FC236}">
                <a16:creationId xmlns:a16="http://schemas.microsoft.com/office/drawing/2014/main" id="{FEA9EBB1-DA76-084D-9343-C28C78A8A4D1}"/>
              </a:ext>
            </a:extLst>
          </p:cNvPr>
          <p:cNvGrpSpPr/>
          <p:nvPr userDrawn="1"/>
        </p:nvGrpSpPr>
        <p:grpSpPr>
          <a:xfrm>
            <a:off x="3789862" y="-15482"/>
            <a:ext cx="712622" cy="5158982"/>
            <a:chOff x="3968766" y="-15482"/>
            <a:chExt cx="712622" cy="5158982"/>
          </a:xfrm>
        </p:grpSpPr>
        <p:cxnSp>
          <p:nvCxnSpPr>
            <p:cNvPr id="7" name="Straight Connector 6">
              <a:extLst>
                <a:ext uri="{FF2B5EF4-FFF2-40B4-BE49-F238E27FC236}">
                  <a16:creationId xmlns:a16="http://schemas.microsoft.com/office/drawing/2014/main" id="{BFB5343E-D8E5-1E45-A648-074968BB33C2}"/>
                </a:ext>
              </a:extLst>
            </p:cNvPr>
            <p:cNvCxnSpPr>
              <a:cxnSpLocks/>
            </p:cNvCxnSpPr>
            <p:nvPr/>
          </p:nvCxnSpPr>
          <p:spPr>
            <a:xfrm>
              <a:off x="4573437" y="4496844"/>
              <a:ext cx="0" cy="646656"/>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Freeform 7">
              <a:extLst>
                <a:ext uri="{FF2B5EF4-FFF2-40B4-BE49-F238E27FC236}">
                  <a16:creationId xmlns:a16="http://schemas.microsoft.com/office/drawing/2014/main" id="{B6B39972-71C7-4C4F-91A0-74890EF750AA}"/>
                </a:ext>
              </a:extLst>
            </p:cNvPr>
            <p:cNvSpPr>
              <a:spLocks noChangeArrowheads="1"/>
            </p:cNvSpPr>
            <p:nvPr/>
          </p:nvSpPr>
          <p:spPr bwMode="auto">
            <a:xfrm rot="16200000">
              <a:off x="4463900" y="1607362"/>
              <a:ext cx="219075" cy="215900"/>
            </a:xfrm>
            <a:custGeom>
              <a:avLst/>
              <a:gdLst>
                <a:gd name="T0" fmla="*/ 606 w 607"/>
                <a:gd name="T1" fmla="*/ 299 h 598"/>
                <a:gd name="T2" fmla="*/ 606 w 607"/>
                <a:gd name="T3" fmla="*/ 299 h 598"/>
                <a:gd name="T4" fmla="*/ 298 w 607"/>
                <a:gd name="T5" fmla="*/ 597 h 598"/>
                <a:gd name="T6" fmla="*/ 0 w 607"/>
                <a:gd name="T7" fmla="*/ 299 h 598"/>
                <a:gd name="T8" fmla="*/ 298 w 607"/>
                <a:gd name="T9" fmla="*/ 0 h 598"/>
                <a:gd name="T10" fmla="*/ 606 w 607"/>
                <a:gd name="T11" fmla="*/ 299 h 598"/>
              </a:gdLst>
              <a:ahLst/>
              <a:cxnLst>
                <a:cxn ang="0">
                  <a:pos x="T0" y="T1"/>
                </a:cxn>
                <a:cxn ang="0">
                  <a:pos x="T2" y="T3"/>
                </a:cxn>
                <a:cxn ang="0">
                  <a:pos x="T4" y="T5"/>
                </a:cxn>
                <a:cxn ang="0">
                  <a:pos x="T6" y="T7"/>
                </a:cxn>
                <a:cxn ang="0">
                  <a:pos x="T8" y="T9"/>
                </a:cxn>
                <a:cxn ang="0">
                  <a:pos x="T10" y="T11"/>
                </a:cxn>
              </a:cxnLst>
              <a:rect l="0" t="0" r="r" b="b"/>
              <a:pathLst>
                <a:path w="607" h="598">
                  <a:moveTo>
                    <a:pt x="606" y="299"/>
                  </a:moveTo>
                  <a:lnTo>
                    <a:pt x="606" y="299"/>
                  </a:lnTo>
                  <a:cubicBezTo>
                    <a:pt x="606" y="471"/>
                    <a:pt x="470" y="597"/>
                    <a:pt x="298" y="597"/>
                  </a:cubicBezTo>
                  <a:cubicBezTo>
                    <a:pt x="136" y="597"/>
                    <a:pt x="0" y="471"/>
                    <a:pt x="0" y="299"/>
                  </a:cubicBezTo>
                  <a:cubicBezTo>
                    <a:pt x="0" y="136"/>
                    <a:pt x="136" y="0"/>
                    <a:pt x="298" y="0"/>
                  </a:cubicBezTo>
                  <a:cubicBezTo>
                    <a:pt x="470" y="0"/>
                    <a:pt x="606" y="136"/>
                    <a:pt x="606" y="299"/>
                  </a:cubicBezTo>
                </a:path>
              </a:pathLst>
            </a:custGeom>
            <a:noFill/>
            <a:ln w="42480" cap="flat">
              <a:solidFill>
                <a:srgbClr val="00BCEB"/>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 name="Freeform 14">
              <a:extLst>
                <a:ext uri="{FF2B5EF4-FFF2-40B4-BE49-F238E27FC236}">
                  <a16:creationId xmlns:a16="http://schemas.microsoft.com/office/drawing/2014/main" id="{370060E4-20E0-0143-9D06-4CA367FEBA2A}"/>
                </a:ext>
              </a:extLst>
            </p:cNvPr>
            <p:cNvSpPr>
              <a:spLocks noChangeArrowheads="1"/>
            </p:cNvSpPr>
            <p:nvPr/>
          </p:nvSpPr>
          <p:spPr bwMode="auto">
            <a:xfrm rot="16200000">
              <a:off x="3452641" y="500643"/>
              <a:ext cx="1639512" cy="607262"/>
            </a:xfrm>
            <a:custGeom>
              <a:avLst/>
              <a:gdLst>
                <a:gd name="T0" fmla="*/ 0 w 5827"/>
                <a:gd name="T1" fmla="*/ 2443 h 2444"/>
                <a:gd name="T2" fmla="*/ 3393 w 5827"/>
                <a:gd name="T3" fmla="*/ 2443 h 2444"/>
                <a:gd name="T4" fmla="*/ 5826 w 5827"/>
                <a:gd name="T5" fmla="*/ 0 h 2444"/>
                <a:gd name="connsiteX0" fmla="*/ 0 w 9998"/>
                <a:gd name="connsiteY0" fmla="*/ 9996 h 9996"/>
                <a:gd name="connsiteX1" fmla="*/ 5823 w 9998"/>
                <a:gd name="connsiteY1" fmla="*/ 9996 h 9996"/>
                <a:gd name="connsiteX2" fmla="*/ 9998 w 9998"/>
                <a:gd name="connsiteY2" fmla="*/ 0 h 9996"/>
                <a:gd name="connsiteX0" fmla="*/ 0 w 7790"/>
                <a:gd name="connsiteY0" fmla="*/ 5713 h 5713"/>
                <a:gd name="connsiteX1" fmla="*/ 5824 w 7790"/>
                <a:gd name="connsiteY1" fmla="*/ 5713 h 5713"/>
                <a:gd name="connsiteX2" fmla="*/ 7790 w 7790"/>
                <a:gd name="connsiteY2" fmla="*/ 0 h 5713"/>
                <a:gd name="connsiteX0" fmla="*/ 0 w 10038"/>
                <a:gd name="connsiteY0" fmla="*/ 12091 h 12091"/>
                <a:gd name="connsiteX1" fmla="*/ 7476 w 10038"/>
                <a:gd name="connsiteY1" fmla="*/ 12091 h 12091"/>
                <a:gd name="connsiteX2" fmla="*/ 10038 w 10038"/>
                <a:gd name="connsiteY2" fmla="*/ 0 h 12091"/>
              </a:gdLst>
              <a:ahLst/>
              <a:cxnLst>
                <a:cxn ang="0">
                  <a:pos x="connsiteX0" y="connsiteY0"/>
                </a:cxn>
                <a:cxn ang="0">
                  <a:pos x="connsiteX1" y="connsiteY1"/>
                </a:cxn>
                <a:cxn ang="0">
                  <a:pos x="connsiteX2" y="connsiteY2"/>
                </a:cxn>
              </a:cxnLst>
              <a:rect l="l" t="t" r="r" b="b"/>
              <a:pathLst>
                <a:path w="10038" h="12091">
                  <a:moveTo>
                    <a:pt x="0" y="12091"/>
                  </a:moveTo>
                  <a:lnTo>
                    <a:pt x="7476" y="12091"/>
                  </a:lnTo>
                  <a:lnTo>
                    <a:pt x="10038" y="0"/>
                  </a:lnTo>
                </a:path>
              </a:pathLst>
            </a:custGeom>
            <a:noFill/>
            <a:ln w="42480" cap="flat">
              <a:solidFill>
                <a:srgbClr val="00BCEB"/>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1" name="Freeform 7">
              <a:extLst>
                <a:ext uri="{FF2B5EF4-FFF2-40B4-BE49-F238E27FC236}">
                  <a16:creationId xmlns:a16="http://schemas.microsoft.com/office/drawing/2014/main" id="{0552A63B-3C44-3940-863D-767DF83E12C0}"/>
                </a:ext>
              </a:extLst>
            </p:cNvPr>
            <p:cNvSpPr>
              <a:spLocks noChangeArrowheads="1"/>
            </p:cNvSpPr>
            <p:nvPr/>
          </p:nvSpPr>
          <p:spPr bwMode="auto">
            <a:xfrm rot="16200000">
              <a:off x="4463900" y="4267099"/>
              <a:ext cx="219075" cy="215900"/>
            </a:xfrm>
            <a:custGeom>
              <a:avLst/>
              <a:gdLst>
                <a:gd name="T0" fmla="*/ 606 w 607"/>
                <a:gd name="T1" fmla="*/ 299 h 598"/>
                <a:gd name="T2" fmla="*/ 606 w 607"/>
                <a:gd name="T3" fmla="*/ 299 h 598"/>
                <a:gd name="T4" fmla="*/ 298 w 607"/>
                <a:gd name="T5" fmla="*/ 597 h 598"/>
                <a:gd name="T6" fmla="*/ 0 w 607"/>
                <a:gd name="T7" fmla="*/ 299 h 598"/>
                <a:gd name="T8" fmla="*/ 298 w 607"/>
                <a:gd name="T9" fmla="*/ 0 h 598"/>
                <a:gd name="T10" fmla="*/ 606 w 607"/>
                <a:gd name="T11" fmla="*/ 299 h 598"/>
              </a:gdLst>
              <a:ahLst/>
              <a:cxnLst>
                <a:cxn ang="0">
                  <a:pos x="T0" y="T1"/>
                </a:cxn>
                <a:cxn ang="0">
                  <a:pos x="T2" y="T3"/>
                </a:cxn>
                <a:cxn ang="0">
                  <a:pos x="T4" y="T5"/>
                </a:cxn>
                <a:cxn ang="0">
                  <a:pos x="T6" y="T7"/>
                </a:cxn>
                <a:cxn ang="0">
                  <a:pos x="T8" y="T9"/>
                </a:cxn>
                <a:cxn ang="0">
                  <a:pos x="T10" y="T11"/>
                </a:cxn>
              </a:cxnLst>
              <a:rect l="0" t="0" r="r" b="b"/>
              <a:pathLst>
                <a:path w="607" h="598">
                  <a:moveTo>
                    <a:pt x="606" y="299"/>
                  </a:moveTo>
                  <a:lnTo>
                    <a:pt x="606" y="299"/>
                  </a:lnTo>
                  <a:cubicBezTo>
                    <a:pt x="606" y="471"/>
                    <a:pt x="470" y="597"/>
                    <a:pt x="298" y="597"/>
                  </a:cubicBezTo>
                  <a:cubicBezTo>
                    <a:pt x="136" y="597"/>
                    <a:pt x="0" y="471"/>
                    <a:pt x="0" y="299"/>
                  </a:cubicBezTo>
                  <a:cubicBezTo>
                    <a:pt x="0" y="136"/>
                    <a:pt x="136" y="0"/>
                    <a:pt x="298" y="0"/>
                  </a:cubicBezTo>
                  <a:cubicBezTo>
                    <a:pt x="470" y="0"/>
                    <a:pt x="606" y="136"/>
                    <a:pt x="606" y="299"/>
                  </a:cubicBezTo>
                </a:path>
              </a:pathLst>
            </a:custGeom>
            <a:noFill/>
            <a:ln w="4248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1884465524"/>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Half_Page_Picture_Full">
    <p:spTree>
      <p:nvGrpSpPr>
        <p:cNvPr id="1" name=""/>
        <p:cNvGrpSpPr/>
        <p:nvPr/>
      </p:nvGrpSpPr>
      <p:grpSpPr>
        <a:xfrm>
          <a:off x="0" y="0"/>
          <a:ext cx="0" cy="0"/>
          <a:chOff x="0" y="0"/>
          <a:chExt cx="0" cy="0"/>
        </a:xfrm>
      </p:grpSpPr>
      <p:pic>
        <p:nvPicPr>
          <p:cNvPr id="6" name="Picture 5" descr="A picture containing clock, light&#10;&#10;Description automatically generated">
            <a:extLst>
              <a:ext uri="{FF2B5EF4-FFF2-40B4-BE49-F238E27FC236}">
                <a16:creationId xmlns:a16="http://schemas.microsoft.com/office/drawing/2014/main" id="{F9B0E379-E1AE-2D4C-9501-9DF391F836B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2"/>
          <a:stretch/>
        </p:blipFill>
        <p:spPr>
          <a:xfrm flipH="1">
            <a:off x="-1" y="0"/>
            <a:ext cx="4651514" cy="5143500"/>
          </a:xfrm>
          <a:prstGeom prst="rect">
            <a:avLst/>
          </a:prstGeom>
        </p:spPr>
      </p:pic>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2"/>
                </a:solidFill>
                <a:latin typeface="+mj-lt"/>
                <a:ea typeface="ＭＳ Ｐゴシック" charset="0"/>
                <a:cs typeface="Tipo de letra del sistema Fina" charset="0"/>
              </a:defRPr>
            </a:lvl1pPr>
          </a:lstStyle>
          <a:p>
            <a:pPr lvl="0"/>
            <a:r>
              <a:rPr lang="en-GB"/>
              <a:t>Click to edit Master title style</a:t>
            </a:r>
          </a:p>
        </p:txBody>
      </p:sp>
      <p:sp>
        <p:nvSpPr>
          <p:cNvPr id="7" name="Picture Placeholder 6"/>
          <p:cNvSpPr>
            <a:spLocks noGrp="1"/>
          </p:cNvSpPr>
          <p:nvPr>
            <p:ph type="pic" sz="quarter" idx="10"/>
          </p:nvPr>
        </p:nvSpPr>
        <p:spPr>
          <a:xfrm>
            <a:off x="4580092" y="0"/>
            <a:ext cx="4563907" cy="5143500"/>
          </a:xfrm>
          <a:prstGeom prst="rect">
            <a:avLst/>
          </a:prstGeom>
        </p:spPr>
        <p:txBody>
          <a:bodyPr anchor="ctr" anchorCtr="0"/>
          <a:lstStyle>
            <a:lvl1pPr marL="0" indent="0" algn="ctr">
              <a:buNone/>
              <a:defRPr/>
            </a:lvl1pPr>
          </a:lstStyle>
          <a:p>
            <a:endParaRPr lang="en-US"/>
          </a:p>
        </p:txBody>
      </p:sp>
    </p:spTree>
    <p:extLst>
      <p:ext uri="{BB962C8B-B14F-4D97-AF65-F5344CB8AC3E}">
        <p14:creationId xmlns:p14="http://schemas.microsoft.com/office/powerpoint/2010/main" val="1538180873"/>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Half_Page_Char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tx2"/>
                </a:solidFill>
                <a:latin typeface="+mj-lt"/>
                <a:ea typeface="ＭＳ Ｐゴシック" charset="0"/>
                <a:cs typeface="Tipo de letra del sistema Fina" charset="0"/>
              </a:defRPr>
            </a:lvl1pPr>
          </a:lstStyle>
          <a:p>
            <a:pPr lvl="0"/>
            <a:r>
              <a:rPr lang="en-GB"/>
              <a:t>Click to edit Master title style</a:t>
            </a:r>
          </a:p>
        </p:txBody>
      </p:sp>
      <p:sp>
        <p:nvSpPr>
          <p:cNvPr id="6" name="Chart Placeholder 5"/>
          <p:cNvSpPr>
            <a:spLocks noGrp="1"/>
          </p:cNvSpPr>
          <p:nvPr>
            <p:ph type="chart" sz="quarter" idx="10"/>
          </p:nvPr>
        </p:nvSpPr>
        <p:spPr>
          <a:xfrm>
            <a:off x="5089525" y="503238"/>
            <a:ext cx="3559175" cy="4087812"/>
          </a:xfrm>
          <a:prstGeom prst="rect">
            <a:avLst/>
          </a:prstGeom>
        </p:spPr>
        <p:txBody>
          <a:bodyPr anchor="ctr" anchorCtr="0"/>
          <a:lstStyle>
            <a:lvl1pPr marL="0" indent="0" algn="ctr">
              <a:buNone/>
              <a:defRPr/>
            </a:lvl1pPr>
          </a:lstStyle>
          <a:p>
            <a:endParaRPr lang="en-US"/>
          </a:p>
        </p:txBody>
      </p:sp>
      <p:sp>
        <p:nvSpPr>
          <p:cNvPr id="8" name="Rectangle 4"/>
          <p:cNvSpPr>
            <a:spLocks noChangeArrowheads="1"/>
          </p:cNvSpPr>
          <p:nvPr userDrawn="1"/>
        </p:nvSpPr>
        <p:spPr bwMode="ltGray">
          <a:xfrm>
            <a:off x="477678" y="4741653"/>
            <a:ext cx="3179921" cy="154518"/>
          </a:xfrm>
          <a:prstGeom prst="rect">
            <a:avLst/>
          </a:prstGeom>
          <a:noFill/>
          <a:ln w="9525">
            <a:noFill/>
            <a:miter lim="800000"/>
            <a:headEnd/>
            <a:tailEnd/>
          </a:ln>
          <a:effectLst/>
        </p:spPr>
        <p:txBody>
          <a:bodyPr wrap="square" lIns="61586" tIns="30792" rIns="61586" bIns="30792" anchor="b">
            <a:spAutoFit/>
          </a:bodyPr>
          <a:lstStyle/>
          <a:p>
            <a:pPr lvl="0" defTabSz="610744" fontAlgn="auto">
              <a:spcBef>
                <a:spcPts val="0"/>
              </a:spcBef>
              <a:spcAft>
                <a:spcPts val="0"/>
              </a:spcAft>
            </a:pPr>
            <a:r>
              <a:rPr lang="en-US" sz="600" spc="20" baseline="0">
                <a:solidFill>
                  <a:schemeClr val="bg1"/>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1301836755"/>
      </p:ext>
    </p:extLst>
  </p:cSld>
  <p:clrMapOvr>
    <a:masterClrMapping/>
  </p:clrMapOvr>
  <p:extLst>
    <p:ext uri="{DCECCB84-F9BA-43D5-87BE-67443E8EF086}">
      <p15:sldGuideLst xmlns:p15="http://schemas.microsoft.com/office/powerpoint/2012/main">
        <p15:guide id="3" orient="horz" pos="2196" userDrawn="1">
          <p15:clr>
            <a:srgbClr val="FBAE40"/>
          </p15:clr>
        </p15:guide>
        <p15:guide id="4" pos="2675">
          <p15:clr>
            <a:srgbClr val="FBAE40"/>
          </p15:clr>
        </p15:guide>
        <p15:guide id="7" pos="320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Half_Page_Tabl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tx2"/>
                </a:solidFill>
                <a:latin typeface="+mj-lt"/>
                <a:ea typeface="ＭＳ Ｐゴシック" charset="0"/>
                <a:cs typeface="Tipo de letra del sistema Fina" charset="0"/>
              </a:defRPr>
            </a:lvl1pPr>
          </a:lstStyle>
          <a:p>
            <a:pPr lvl="0"/>
            <a:r>
              <a:rPr lang="en-GB"/>
              <a:t>Click to edit Master title style</a:t>
            </a:r>
          </a:p>
        </p:txBody>
      </p:sp>
      <p:sp>
        <p:nvSpPr>
          <p:cNvPr id="7" name="Table Placeholder 6"/>
          <p:cNvSpPr>
            <a:spLocks noGrp="1"/>
          </p:cNvSpPr>
          <p:nvPr>
            <p:ph type="tbl" sz="quarter" idx="10"/>
          </p:nvPr>
        </p:nvSpPr>
        <p:spPr>
          <a:xfrm>
            <a:off x="5089525" y="503238"/>
            <a:ext cx="3559175" cy="4087812"/>
          </a:xfrm>
          <a:prstGeom prst="rect">
            <a:avLst/>
          </a:prstGeom>
        </p:spPr>
        <p:txBody>
          <a:bodyPr anchor="ctr" anchorCtr="0"/>
          <a:lstStyle>
            <a:lvl1pPr marL="0" indent="0" algn="ctr">
              <a:buNone/>
              <a:defRPr/>
            </a:lvl1pPr>
          </a:lstStyle>
          <a:p>
            <a:endParaRPr lang="en-US"/>
          </a:p>
        </p:txBody>
      </p:sp>
      <p:sp>
        <p:nvSpPr>
          <p:cNvPr id="8" name="Rectangle 4"/>
          <p:cNvSpPr>
            <a:spLocks noChangeArrowheads="1"/>
          </p:cNvSpPr>
          <p:nvPr userDrawn="1"/>
        </p:nvSpPr>
        <p:spPr bwMode="ltGray">
          <a:xfrm>
            <a:off x="477678" y="4741653"/>
            <a:ext cx="3407027"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a:solidFill>
                  <a:schemeClr val="bg1"/>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1991378711"/>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accent3"/>
        </a:solidFill>
        <a:effectLst/>
      </p:bgPr>
    </p:bg>
    <p:spTree>
      <p:nvGrpSpPr>
        <p:cNvPr id="1" name=""/>
        <p:cNvGrpSpPr/>
        <p:nvPr/>
      </p:nvGrpSpPr>
      <p:grpSpPr>
        <a:xfrm>
          <a:off x="0" y="0"/>
          <a:ext cx="0" cy="0"/>
          <a:chOff x="0" y="0"/>
          <a:chExt cx="0" cy="0"/>
        </a:xfrm>
      </p:grpSpPr>
      <p:pic>
        <p:nvPicPr>
          <p:cNvPr id="6" name="Picture 5" descr="A picture containing meter, light&#10;&#10;Description automatically generated">
            <a:extLst>
              <a:ext uri="{FF2B5EF4-FFF2-40B4-BE49-F238E27FC236}">
                <a16:creationId xmlns:a16="http://schemas.microsoft.com/office/drawing/2014/main" id="{4D03DB69-5778-BE48-AE15-99187A8B545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Freeform 6"/>
          <p:cNvSpPr>
            <a:spLocks noChangeAspect="1" noEditPoints="1"/>
          </p:cNvSpPr>
          <p:nvPr userDrawn="1"/>
        </p:nvSpPr>
        <p:spPr bwMode="auto">
          <a:xfrm>
            <a:off x="3762994" y="2129076"/>
            <a:ext cx="1618012" cy="859571"/>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Tree>
    <p:extLst>
      <p:ext uri="{BB962C8B-B14F-4D97-AF65-F5344CB8AC3E}">
        <p14:creationId xmlns:p14="http://schemas.microsoft.com/office/powerpoint/2010/main" val="9587595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6_Custom Layout">
    <p:spTree>
      <p:nvGrpSpPr>
        <p:cNvPr id="1" name=""/>
        <p:cNvGrpSpPr/>
        <p:nvPr/>
      </p:nvGrpSpPr>
      <p:grpSpPr>
        <a:xfrm>
          <a:off x="0" y="0"/>
          <a:ext cx="0" cy="0"/>
          <a:chOff x="0" y="0"/>
          <a:chExt cx="0" cy="0"/>
        </a:xfrm>
      </p:grpSpPr>
      <p:sp>
        <p:nvSpPr>
          <p:cNvPr id="5" name="Google Shape;1078;p204">
            <a:extLst>
              <a:ext uri="{FF2B5EF4-FFF2-40B4-BE49-F238E27FC236}">
                <a16:creationId xmlns:a16="http://schemas.microsoft.com/office/drawing/2014/main" id="{26400E5D-158F-5542-8030-E162A4B799CF}"/>
              </a:ext>
            </a:extLst>
          </p:cNvPr>
          <p:cNvSpPr txBox="1"/>
          <p:nvPr/>
        </p:nvSpPr>
        <p:spPr>
          <a:xfrm>
            <a:off x="3829407" y="475806"/>
            <a:ext cx="620400" cy="687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800"/>
              <a:buFont typeface="Arial"/>
              <a:buNone/>
            </a:pPr>
            <a:r>
              <a:rPr lang="en-US" sz="4000" b="1" u="none" strike="noStrike" cap="none">
                <a:solidFill>
                  <a:schemeClr val="accent5"/>
                </a:solidFill>
                <a:latin typeface="CiscoSansTT" panose="020B0503020201020303" pitchFamily="34" charset="0"/>
                <a:ea typeface="Helvetica Neue"/>
                <a:cs typeface="CiscoSansTT" panose="020B0503020201020303" pitchFamily="34" charset="0"/>
                <a:sym typeface="Helvetica Neue"/>
              </a:rPr>
              <a:t>“</a:t>
            </a:r>
            <a:endParaRPr sz="4000" b="1" u="none" strike="noStrike" cap="none">
              <a:solidFill>
                <a:schemeClr val="accent5"/>
              </a:solidFill>
              <a:latin typeface="CiscoSansTT" panose="020B0503020201020303" pitchFamily="34" charset="0"/>
              <a:ea typeface="Helvetica Neue"/>
              <a:cs typeface="CiscoSansTT" panose="020B0503020201020303" pitchFamily="34" charset="0"/>
              <a:sym typeface="Helvetica Neue"/>
            </a:endParaRPr>
          </a:p>
        </p:txBody>
      </p:sp>
      <p:sp>
        <p:nvSpPr>
          <p:cNvPr id="7" name="Google Shape;1080;p204">
            <a:extLst>
              <a:ext uri="{FF2B5EF4-FFF2-40B4-BE49-F238E27FC236}">
                <a16:creationId xmlns:a16="http://schemas.microsoft.com/office/drawing/2014/main" id="{7F38C613-8B48-2549-AFD7-983B5C480D04}"/>
              </a:ext>
            </a:extLst>
          </p:cNvPr>
          <p:cNvSpPr txBox="1"/>
          <p:nvPr/>
        </p:nvSpPr>
        <p:spPr>
          <a:xfrm>
            <a:off x="6481932" y="475806"/>
            <a:ext cx="620400" cy="687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800"/>
              <a:buFont typeface="Arial"/>
              <a:buNone/>
            </a:pPr>
            <a:r>
              <a:rPr lang="en-US" sz="4000" b="1" u="none" strike="noStrike" cap="none">
                <a:solidFill>
                  <a:schemeClr val="accent1"/>
                </a:solidFill>
                <a:latin typeface="CiscoSansTT" panose="020B0503020201020303" pitchFamily="34" charset="0"/>
                <a:ea typeface="Helvetica Neue"/>
                <a:cs typeface="CiscoSansTT" panose="020B0503020201020303" pitchFamily="34" charset="0"/>
                <a:sym typeface="Helvetica Neue"/>
              </a:rPr>
              <a:t>“</a:t>
            </a:r>
            <a:endParaRPr sz="4000" b="1" u="none" strike="noStrike" cap="none">
              <a:solidFill>
                <a:schemeClr val="accent1"/>
              </a:solidFill>
              <a:latin typeface="CiscoSansTT" panose="020B0503020201020303" pitchFamily="34" charset="0"/>
              <a:ea typeface="Helvetica Neue"/>
              <a:cs typeface="CiscoSansTT" panose="020B0503020201020303" pitchFamily="34" charset="0"/>
              <a:sym typeface="Helvetica Neue"/>
            </a:endParaRPr>
          </a:p>
        </p:txBody>
      </p:sp>
      <p:sp>
        <p:nvSpPr>
          <p:cNvPr id="9" name="Google Shape;1082;p204">
            <a:extLst>
              <a:ext uri="{FF2B5EF4-FFF2-40B4-BE49-F238E27FC236}">
                <a16:creationId xmlns:a16="http://schemas.microsoft.com/office/drawing/2014/main" id="{44393B57-2E3B-C74B-A6EF-FCFAAE83FF36}"/>
              </a:ext>
            </a:extLst>
          </p:cNvPr>
          <p:cNvSpPr txBox="1"/>
          <p:nvPr/>
        </p:nvSpPr>
        <p:spPr>
          <a:xfrm>
            <a:off x="3829407" y="1884812"/>
            <a:ext cx="620400" cy="687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800"/>
              <a:buFont typeface="Arial"/>
              <a:buNone/>
            </a:pPr>
            <a:r>
              <a:rPr lang="en-US" sz="4000" b="1" u="none" strike="noStrike" cap="none">
                <a:solidFill>
                  <a:schemeClr val="accent2"/>
                </a:solidFill>
                <a:latin typeface="CiscoSansTT" panose="020B0503020201020303" pitchFamily="34" charset="0"/>
                <a:ea typeface="Helvetica Neue"/>
                <a:cs typeface="CiscoSansTT" panose="020B0503020201020303" pitchFamily="34" charset="0"/>
                <a:sym typeface="Helvetica Neue"/>
              </a:rPr>
              <a:t>“</a:t>
            </a:r>
            <a:endParaRPr sz="4000" b="1" u="none" strike="noStrike" cap="none">
              <a:solidFill>
                <a:schemeClr val="accent2"/>
              </a:solidFill>
              <a:latin typeface="CiscoSansTT" panose="020B0503020201020303" pitchFamily="34" charset="0"/>
              <a:ea typeface="Helvetica Neue"/>
              <a:cs typeface="CiscoSansTT" panose="020B0503020201020303" pitchFamily="34" charset="0"/>
              <a:sym typeface="Helvetica Neue"/>
            </a:endParaRPr>
          </a:p>
        </p:txBody>
      </p:sp>
      <p:sp>
        <p:nvSpPr>
          <p:cNvPr id="11" name="Google Shape;1084;p204">
            <a:extLst>
              <a:ext uri="{FF2B5EF4-FFF2-40B4-BE49-F238E27FC236}">
                <a16:creationId xmlns:a16="http://schemas.microsoft.com/office/drawing/2014/main" id="{67DFEBA4-D949-B646-BB4D-FEFAC24E27A4}"/>
              </a:ext>
            </a:extLst>
          </p:cNvPr>
          <p:cNvSpPr txBox="1"/>
          <p:nvPr/>
        </p:nvSpPr>
        <p:spPr>
          <a:xfrm>
            <a:off x="6481932" y="1884812"/>
            <a:ext cx="620400" cy="687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800"/>
              <a:buFont typeface="Arial"/>
              <a:buNone/>
            </a:pPr>
            <a:r>
              <a:rPr lang="en-US" sz="4000" b="1" u="none" strike="noStrike" cap="none">
                <a:solidFill>
                  <a:schemeClr val="accent5"/>
                </a:solidFill>
                <a:latin typeface="CiscoSansTT" panose="020B0503020201020303" pitchFamily="34" charset="0"/>
                <a:ea typeface="Helvetica Neue"/>
                <a:cs typeface="CiscoSansTT" panose="020B0503020201020303" pitchFamily="34" charset="0"/>
                <a:sym typeface="Helvetica Neue"/>
              </a:rPr>
              <a:t>“</a:t>
            </a:r>
            <a:endParaRPr sz="4000" b="1" u="none" strike="noStrike" cap="none">
              <a:solidFill>
                <a:schemeClr val="accent5"/>
              </a:solidFill>
              <a:latin typeface="CiscoSansTT" panose="020B0503020201020303" pitchFamily="34" charset="0"/>
              <a:ea typeface="Helvetica Neue"/>
              <a:cs typeface="CiscoSansTT" panose="020B0503020201020303" pitchFamily="34" charset="0"/>
              <a:sym typeface="Helvetica Neue"/>
            </a:endParaRPr>
          </a:p>
        </p:txBody>
      </p:sp>
      <p:sp>
        <p:nvSpPr>
          <p:cNvPr id="13" name="Google Shape;1086;p204">
            <a:extLst>
              <a:ext uri="{FF2B5EF4-FFF2-40B4-BE49-F238E27FC236}">
                <a16:creationId xmlns:a16="http://schemas.microsoft.com/office/drawing/2014/main" id="{3062C814-012F-5142-A65E-6F30A05ACCA3}"/>
              </a:ext>
            </a:extLst>
          </p:cNvPr>
          <p:cNvSpPr txBox="1"/>
          <p:nvPr/>
        </p:nvSpPr>
        <p:spPr>
          <a:xfrm>
            <a:off x="3829407" y="3285137"/>
            <a:ext cx="620400" cy="687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800"/>
              <a:buFont typeface="Arial"/>
              <a:buNone/>
            </a:pPr>
            <a:r>
              <a:rPr lang="en-US" sz="4000" b="1" u="none" strike="noStrike" cap="none">
                <a:solidFill>
                  <a:schemeClr val="accent1"/>
                </a:solidFill>
                <a:latin typeface="CiscoSansTT" panose="020B0503020201020303" pitchFamily="34" charset="0"/>
                <a:ea typeface="Helvetica Neue"/>
                <a:cs typeface="CiscoSansTT" panose="020B0503020201020303" pitchFamily="34" charset="0"/>
                <a:sym typeface="Helvetica Neue"/>
              </a:rPr>
              <a:t>“</a:t>
            </a:r>
            <a:endParaRPr sz="4000" b="1" u="none" strike="noStrike" cap="none">
              <a:solidFill>
                <a:schemeClr val="accent1"/>
              </a:solidFill>
              <a:latin typeface="CiscoSansTT" panose="020B0503020201020303" pitchFamily="34" charset="0"/>
              <a:ea typeface="Helvetica Neue"/>
              <a:cs typeface="CiscoSansTT" panose="020B0503020201020303" pitchFamily="34" charset="0"/>
              <a:sym typeface="Helvetica Neue"/>
            </a:endParaRPr>
          </a:p>
        </p:txBody>
      </p:sp>
      <p:sp>
        <p:nvSpPr>
          <p:cNvPr id="15" name="Google Shape;1088;p204">
            <a:extLst>
              <a:ext uri="{FF2B5EF4-FFF2-40B4-BE49-F238E27FC236}">
                <a16:creationId xmlns:a16="http://schemas.microsoft.com/office/drawing/2014/main" id="{2DEBB735-A5BC-D646-BCA0-775F1EDB431B}"/>
              </a:ext>
            </a:extLst>
          </p:cNvPr>
          <p:cNvSpPr txBox="1"/>
          <p:nvPr/>
        </p:nvSpPr>
        <p:spPr>
          <a:xfrm>
            <a:off x="6481932" y="3285137"/>
            <a:ext cx="620400" cy="687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800"/>
              <a:buFont typeface="Arial"/>
              <a:buNone/>
            </a:pPr>
            <a:r>
              <a:rPr lang="en-US" sz="4000" b="1" u="none" strike="noStrike" cap="none">
                <a:solidFill>
                  <a:schemeClr val="accent2"/>
                </a:solidFill>
                <a:latin typeface="CiscoSansTT" panose="020B0503020201020303" pitchFamily="34" charset="0"/>
                <a:ea typeface="Helvetica Neue"/>
                <a:cs typeface="CiscoSansTT" panose="020B0503020201020303" pitchFamily="34" charset="0"/>
                <a:sym typeface="Helvetica Neue"/>
              </a:rPr>
              <a:t>“</a:t>
            </a:r>
            <a:endParaRPr sz="4000" b="1" u="none" strike="noStrike" cap="none">
              <a:solidFill>
                <a:schemeClr val="accent2"/>
              </a:solidFill>
              <a:latin typeface="CiscoSansTT" panose="020B0503020201020303" pitchFamily="34" charset="0"/>
              <a:ea typeface="Helvetica Neue"/>
              <a:cs typeface="CiscoSansTT" panose="020B0503020201020303" pitchFamily="34" charset="0"/>
              <a:sym typeface="Helvetica Neue"/>
            </a:endParaRPr>
          </a:p>
        </p:txBody>
      </p:sp>
      <p:sp>
        <p:nvSpPr>
          <p:cNvPr id="16" name="Text Placeholder 9">
            <a:extLst>
              <a:ext uri="{FF2B5EF4-FFF2-40B4-BE49-F238E27FC236}">
                <a16:creationId xmlns:a16="http://schemas.microsoft.com/office/drawing/2014/main" id="{F726BCDA-045A-6049-9D22-CFF07BAD02CF}"/>
              </a:ext>
            </a:extLst>
          </p:cNvPr>
          <p:cNvSpPr>
            <a:spLocks noGrp="1"/>
          </p:cNvSpPr>
          <p:nvPr>
            <p:ph type="body" sz="quarter" idx="14" hasCustomPrompt="1"/>
          </p:nvPr>
        </p:nvSpPr>
        <p:spPr>
          <a:xfrm>
            <a:off x="440147" y="1067030"/>
            <a:ext cx="2673351" cy="1185610"/>
          </a:xfrm>
          <a:prstGeom prst="rect">
            <a:avLst/>
          </a:prstGeom>
        </p:spPr>
        <p:txBody>
          <a:bodyPr/>
          <a:lstStyle>
            <a:lvl1pPr>
              <a:defRPr sz="3600" b="0" i="0">
                <a:solidFill>
                  <a:schemeClr val="tx1"/>
                </a:solidFill>
                <a:latin typeface="+mj-lt"/>
                <a:cs typeface="CiscoSansTT ExtraLight" panose="020B0303020201020303" pitchFamily="34" charset="0"/>
              </a:defRPr>
            </a:lvl1pPr>
          </a:lstStyle>
          <a:p>
            <a:pPr lvl="0"/>
            <a:r>
              <a:rPr lang="en-GB"/>
              <a:t>Click to add title</a:t>
            </a:r>
            <a:endParaRPr lang="en-US"/>
          </a:p>
        </p:txBody>
      </p:sp>
      <p:sp>
        <p:nvSpPr>
          <p:cNvPr id="17" name="Text Placeholder 21">
            <a:extLst>
              <a:ext uri="{FF2B5EF4-FFF2-40B4-BE49-F238E27FC236}">
                <a16:creationId xmlns:a16="http://schemas.microsoft.com/office/drawing/2014/main" id="{60AFAD34-CFFF-EF48-B99C-F11DFD70F0BC}"/>
              </a:ext>
            </a:extLst>
          </p:cNvPr>
          <p:cNvSpPr>
            <a:spLocks noGrp="1"/>
          </p:cNvSpPr>
          <p:nvPr>
            <p:ph type="body" sz="quarter" idx="17" hasCustomPrompt="1"/>
          </p:nvPr>
        </p:nvSpPr>
        <p:spPr>
          <a:xfrm>
            <a:off x="4210737" y="783065"/>
            <a:ext cx="1436101" cy="778568"/>
          </a:xfrm>
          <a:prstGeom prst="rect">
            <a:avLst/>
          </a:prstGeom>
        </p:spPr>
        <p:txBody>
          <a:bodyPr/>
          <a:lstStyle>
            <a:lvl1pPr>
              <a:defRPr sz="1100" b="0" i="0">
                <a:solidFill>
                  <a:schemeClr val="tx1"/>
                </a:solidFill>
                <a:latin typeface="CiscoSansTT ExtraLight" panose="020B0303020201020303" pitchFamily="34" charset="0"/>
                <a:cs typeface="CiscoSansTT ExtraLight" panose="020B0303020201020303" pitchFamily="34" charset="0"/>
              </a:defRPr>
            </a:lvl1pPr>
          </a:lstStyle>
          <a:p>
            <a:pPr lvl="0"/>
            <a:r>
              <a:rPr lang="en-GB"/>
              <a:t>Click to add text</a:t>
            </a:r>
            <a:endParaRPr lang="en-US"/>
          </a:p>
        </p:txBody>
      </p:sp>
      <p:sp>
        <p:nvSpPr>
          <p:cNvPr id="18" name="Text Placeholder 21">
            <a:extLst>
              <a:ext uri="{FF2B5EF4-FFF2-40B4-BE49-F238E27FC236}">
                <a16:creationId xmlns:a16="http://schemas.microsoft.com/office/drawing/2014/main" id="{5DED0708-F6D0-9247-BBE1-821405FF8233}"/>
              </a:ext>
            </a:extLst>
          </p:cNvPr>
          <p:cNvSpPr>
            <a:spLocks noGrp="1"/>
          </p:cNvSpPr>
          <p:nvPr>
            <p:ph type="body" sz="quarter" idx="18" hasCustomPrompt="1"/>
          </p:nvPr>
        </p:nvSpPr>
        <p:spPr>
          <a:xfrm>
            <a:off x="4210737" y="2182828"/>
            <a:ext cx="1436101" cy="778568"/>
          </a:xfrm>
          <a:prstGeom prst="rect">
            <a:avLst/>
          </a:prstGeom>
        </p:spPr>
        <p:txBody>
          <a:bodyPr/>
          <a:lstStyle>
            <a:lvl1pPr>
              <a:defRPr sz="1100" b="0" i="0">
                <a:solidFill>
                  <a:schemeClr val="tx1"/>
                </a:solidFill>
                <a:latin typeface="CiscoSansTT ExtraLight" panose="020B0303020201020303" pitchFamily="34" charset="0"/>
                <a:cs typeface="CiscoSansTT ExtraLight" panose="020B0303020201020303" pitchFamily="34" charset="0"/>
              </a:defRPr>
            </a:lvl1pPr>
          </a:lstStyle>
          <a:p>
            <a:pPr lvl="0"/>
            <a:r>
              <a:rPr lang="en-GB"/>
              <a:t>Click to add text</a:t>
            </a:r>
            <a:endParaRPr lang="en-US"/>
          </a:p>
        </p:txBody>
      </p:sp>
      <p:sp>
        <p:nvSpPr>
          <p:cNvPr id="19" name="Text Placeholder 21">
            <a:extLst>
              <a:ext uri="{FF2B5EF4-FFF2-40B4-BE49-F238E27FC236}">
                <a16:creationId xmlns:a16="http://schemas.microsoft.com/office/drawing/2014/main" id="{5CCA10A3-3B40-D248-9C55-B94F50E73839}"/>
              </a:ext>
            </a:extLst>
          </p:cNvPr>
          <p:cNvSpPr>
            <a:spLocks noGrp="1"/>
          </p:cNvSpPr>
          <p:nvPr>
            <p:ph type="body" sz="quarter" idx="19" hasCustomPrompt="1"/>
          </p:nvPr>
        </p:nvSpPr>
        <p:spPr>
          <a:xfrm>
            <a:off x="4210737" y="3583153"/>
            <a:ext cx="1436101" cy="778568"/>
          </a:xfrm>
          <a:prstGeom prst="rect">
            <a:avLst/>
          </a:prstGeom>
        </p:spPr>
        <p:txBody>
          <a:bodyPr/>
          <a:lstStyle>
            <a:lvl1pPr>
              <a:defRPr sz="1100" b="0" i="0">
                <a:solidFill>
                  <a:schemeClr val="tx1"/>
                </a:solidFill>
                <a:latin typeface="CiscoSansTT ExtraLight" panose="020B0303020201020303" pitchFamily="34" charset="0"/>
                <a:cs typeface="CiscoSansTT ExtraLight" panose="020B0303020201020303" pitchFamily="34" charset="0"/>
              </a:defRPr>
            </a:lvl1pPr>
          </a:lstStyle>
          <a:p>
            <a:pPr lvl="0"/>
            <a:r>
              <a:rPr lang="en-GB"/>
              <a:t>Click to add text</a:t>
            </a:r>
            <a:endParaRPr lang="en-US"/>
          </a:p>
        </p:txBody>
      </p:sp>
      <p:sp>
        <p:nvSpPr>
          <p:cNvPr id="20" name="Text Placeholder 21">
            <a:extLst>
              <a:ext uri="{FF2B5EF4-FFF2-40B4-BE49-F238E27FC236}">
                <a16:creationId xmlns:a16="http://schemas.microsoft.com/office/drawing/2014/main" id="{BC3462B6-4CC9-5145-9E61-C762FD2757BA}"/>
              </a:ext>
            </a:extLst>
          </p:cNvPr>
          <p:cNvSpPr>
            <a:spLocks noGrp="1"/>
          </p:cNvSpPr>
          <p:nvPr>
            <p:ph type="body" sz="quarter" idx="20" hasCustomPrompt="1"/>
          </p:nvPr>
        </p:nvSpPr>
        <p:spPr>
          <a:xfrm>
            <a:off x="6863263" y="782703"/>
            <a:ext cx="1436101" cy="778568"/>
          </a:xfrm>
          <a:prstGeom prst="rect">
            <a:avLst/>
          </a:prstGeom>
        </p:spPr>
        <p:txBody>
          <a:bodyPr/>
          <a:lstStyle>
            <a:lvl1pPr>
              <a:defRPr sz="1100" b="0" i="0">
                <a:solidFill>
                  <a:schemeClr val="tx1"/>
                </a:solidFill>
                <a:latin typeface="CiscoSansTT ExtraLight" panose="020B0303020201020303" pitchFamily="34" charset="0"/>
                <a:cs typeface="CiscoSansTT ExtraLight" panose="020B0303020201020303" pitchFamily="34" charset="0"/>
              </a:defRPr>
            </a:lvl1pPr>
          </a:lstStyle>
          <a:p>
            <a:pPr lvl="0"/>
            <a:r>
              <a:rPr lang="en-GB"/>
              <a:t>Click to add text</a:t>
            </a:r>
            <a:endParaRPr lang="en-US"/>
          </a:p>
        </p:txBody>
      </p:sp>
      <p:sp>
        <p:nvSpPr>
          <p:cNvPr id="21" name="Text Placeholder 21">
            <a:extLst>
              <a:ext uri="{FF2B5EF4-FFF2-40B4-BE49-F238E27FC236}">
                <a16:creationId xmlns:a16="http://schemas.microsoft.com/office/drawing/2014/main" id="{294218C0-ED14-EF44-B6DB-22164D388251}"/>
              </a:ext>
            </a:extLst>
          </p:cNvPr>
          <p:cNvSpPr>
            <a:spLocks noGrp="1"/>
          </p:cNvSpPr>
          <p:nvPr>
            <p:ph type="body" sz="quarter" idx="21" hasCustomPrompt="1"/>
          </p:nvPr>
        </p:nvSpPr>
        <p:spPr>
          <a:xfrm>
            <a:off x="6863263" y="2182466"/>
            <a:ext cx="1436101" cy="778568"/>
          </a:xfrm>
          <a:prstGeom prst="rect">
            <a:avLst/>
          </a:prstGeom>
        </p:spPr>
        <p:txBody>
          <a:bodyPr/>
          <a:lstStyle>
            <a:lvl1pPr>
              <a:defRPr sz="1100" b="0" i="0">
                <a:solidFill>
                  <a:schemeClr val="tx1"/>
                </a:solidFill>
                <a:latin typeface="CiscoSansTT ExtraLight" panose="020B0303020201020303" pitchFamily="34" charset="0"/>
                <a:cs typeface="CiscoSansTT ExtraLight" panose="020B0303020201020303" pitchFamily="34" charset="0"/>
              </a:defRPr>
            </a:lvl1pPr>
          </a:lstStyle>
          <a:p>
            <a:pPr lvl="0"/>
            <a:r>
              <a:rPr lang="en-GB"/>
              <a:t>Click to add text</a:t>
            </a:r>
            <a:endParaRPr lang="en-US"/>
          </a:p>
        </p:txBody>
      </p:sp>
      <p:sp>
        <p:nvSpPr>
          <p:cNvPr id="22" name="Text Placeholder 21">
            <a:extLst>
              <a:ext uri="{FF2B5EF4-FFF2-40B4-BE49-F238E27FC236}">
                <a16:creationId xmlns:a16="http://schemas.microsoft.com/office/drawing/2014/main" id="{29440408-FB70-0E48-9191-949F57EAAB2E}"/>
              </a:ext>
            </a:extLst>
          </p:cNvPr>
          <p:cNvSpPr>
            <a:spLocks noGrp="1"/>
          </p:cNvSpPr>
          <p:nvPr>
            <p:ph type="body" sz="quarter" idx="22" hasCustomPrompt="1"/>
          </p:nvPr>
        </p:nvSpPr>
        <p:spPr>
          <a:xfrm>
            <a:off x="6863263" y="3582791"/>
            <a:ext cx="1436101" cy="778568"/>
          </a:xfrm>
          <a:prstGeom prst="rect">
            <a:avLst/>
          </a:prstGeom>
        </p:spPr>
        <p:txBody>
          <a:bodyPr/>
          <a:lstStyle>
            <a:lvl1pPr>
              <a:defRPr sz="1100" b="0" i="0">
                <a:solidFill>
                  <a:schemeClr val="tx1"/>
                </a:solidFill>
                <a:latin typeface="CiscoSansTT ExtraLight" panose="020B0303020201020303" pitchFamily="34" charset="0"/>
                <a:cs typeface="CiscoSansTT ExtraLight" panose="020B0303020201020303" pitchFamily="34" charset="0"/>
              </a:defRPr>
            </a:lvl1pPr>
          </a:lstStyle>
          <a:p>
            <a:pPr lvl="0"/>
            <a:r>
              <a:rPr lang="en-GB"/>
              <a:t>Click to add text</a:t>
            </a:r>
            <a:endParaRPr lang="en-US"/>
          </a:p>
        </p:txBody>
      </p:sp>
    </p:spTree>
    <p:extLst>
      <p:ext uri="{BB962C8B-B14F-4D97-AF65-F5344CB8AC3E}">
        <p14:creationId xmlns:p14="http://schemas.microsoft.com/office/powerpoint/2010/main" val="40653838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Title Top Centre">
    <p:spTree>
      <p:nvGrpSpPr>
        <p:cNvPr id="1" name=""/>
        <p:cNvGrpSpPr/>
        <p:nvPr/>
      </p:nvGrpSpPr>
      <p:grpSpPr>
        <a:xfrm>
          <a:off x="0" y="0"/>
          <a:ext cx="0" cy="0"/>
          <a:chOff x="0" y="0"/>
          <a:chExt cx="0" cy="0"/>
        </a:xfrm>
      </p:grpSpPr>
      <p:sp>
        <p:nvSpPr>
          <p:cNvPr id="3" name="Text Placeholder 9">
            <a:extLst>
              <a:ext uri="{FF2B5EF4-FFF2-40B4-BE49-F238E27FC236}">
                <a16:creationId xmlns:a16="http://schemas.microsoft.com/office/drawing/2014/main" id="{C1246713-C040-2E42-85D6-7551D77BE603}"/>
              </a:ext>
            </a:extLst>
          </p:cNvPr>
          <p:cNvSpPr>
            <a:spLocks noGrp="1"/>
          </p:cNvSpPr>
          <p:nvPr>
            <p:ph type="body" sz="quarter" idx="14" hasCustomPrompt="1"/>
          </p:nvPr>
        </p:nvSpPr>
        <p:spPr>
          <a:xfrm>
            <a:off x="1177500" y="412975"/>
            <a:ext cx="6789000" cy="513900"/>
          </a:xfrm>
          <a:prstGeom prst="rect">
            <a:avLst/>
          </a:prstGeom>
        </p:spPr>
        <p:txBody>
          <a:bodyPr/>
          <a:lstStyle>
            <a:lvl1pPr algn="ctr">
              <a:defRPr sz="3000" b="0" i="0">
                <a:solidFill>
                  <a:schemeClr val="tx1"/>
                </a:solidFill>
                <a:latin typeface="+mj-lt"/>
                <a:cs typeface="CiscoSansTT ExtraLight" panose="020B0303020201020303" pitchFamily="34" charset="0"/>
              </a:defRPr>
            </a:lvl1pPr>
          </a:lstStyle>
          <a:p>
            <a:pPr lvl="0"/>
            <a:r>
              <a:rPr lang="en-GB"/>
              <a:t>Click to add title</a:t>
            </a:r>
            <a:endParaRPr lang="en-US"/>
          </a:p>
        </p:txBody>
      </p:sp>
    </p:spTree>
    <p:extLst>
      <p:ext uri="{BB962C8B-B14F-4D97-AF65-F5344CB8AC3E}">
        <p14:creationId xmlns:p14="http://schemas.microsoft.com/office/powerpoint/2010/main" val="4261418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gue">
    <p:spTree>
      <p:nvGrpSpPr>
        <p:cNvPr id="1" name=""/>
        <p:cNvGrpSpPr/>
        <p:nvPr/>
      </p:nvGrpSpPr>
      <p:grpSpPr>
        <a:xfrm>
          <a:off x="0" y="0"/>
          <a:ext cx="0" cy="0"/>
          <a:chOff x="0" y="0"/>
          <a:chExt cx="0" cy="0"/>
        </a:xfrm>
      </p:grpSpPr>
      <p:pic>
        <p:nvPicPr>
          <p:cNvPr id="6" name="Picture 5" descr="A picture containing meter, clock, light&#10;&#10;Description automatically generated">
            <a:extLst>
              <a:ext uri="{FF2B5EF4-FFF2-40B4-BE49-F238E27FC236}">
                <a16:creationId xmlns:a16="http://schemas.microsoft.com/office/drawing/2014/main" id="{A89CBEDF-9DAD-0F4A-BFF6-33973770B31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V="1">
            <a:off x="0" y="0"/>
            <a:ext cx="9144000" cy="5143500"/>
          </a:xfrm>
          <a:prstGeom prst="rect">
            <a:avLst/>
          </a:prstGeom>
        </p:spPr>
      </p:pic>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bg2"/>
                </a:solidFill>
                <a:latin typeface="+mj-lt"/>
                <a:ea typeface="CiscoSansTT Thin" charset="0"/>
                <a:cs typeface="CiscoSansTT Thin" charset="0"/>
              </a:defRPr>
            </a:lvl1pPr>
          </a:lstStyle>
          <a:p>
            <a:r>
              <a:rPr lang="en-GB"/>
              <a:t>Section Title Goes Here</a:t>
            </a:r>
            <a:endParaRPr lang="en-US"/>
          </a:p>
        </p:txBody>
      </p:sp>
    </p:spTree>
    <p:extLst>
      <p:ext uri="{BB962C8B-B14F-4D97-AF65-F5344CB8AC3E}">
        <p14:creationId xmlns:p14="http://schemas.microsoft.com/office/powerpoint/2010/main" val="38407918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69497" y="3856737"/>
            <a:ext cx="5065224" cy="288131"/>
          </a:xfrm>
          <a:prstGeom prst="rect">
            <a:avLst/>
          </a:prstGeom>
        </p:spPr>
        <p:txBody>
          <a:bodyPr lIns="91420" tIns="45710" rIns="91420" bIns="45710" anchor="t" anchorCtr="0">
            <a:noAutofit/>
          </a:bodyPr>
          <a:lstStyle>
            <a:lvl1pPr marL="0" indent="0" algn="l">
              <a:buNone/>
              <a:defRPr sz="1800" b="0" i="0">
                <a:solidFill>
                  <a:schemeClr val="bg1">
                    <a:lumMod val="75000"/>
                  </a:schemeClr>
                </a:solidFill>
                <a:latin typeface="CiscoSansTT Light" panose="020B0503020201020303" pitchFamily="34" charset="0"/>
                <a:cs typeface="CiscoSansTT Light" panose="020B0503020201020303" pitchFamily="34" charset="0"/>
              </a:defRPr>
            </a:lvl1pPr>
            <a:lvl2pPr marL="342848" indent="0" algn="ctr">
              <a:buNone/>
              <a:defRPr>
                <a:solidFill>
                  <a:schemeClr val="tx1">
                    <a:tint val="75000"/>
                  </a:schemeClr>
                </a:solidFill>
              </a:defRPr>
            </a:lvl2pPr>
            <a:lvl3pPr marL="685703" indent="0" algn="ctr">
              <a:buNone/>
              <a:defRPr>
                <a:solidFill>
                  <a:schemeClr val="tx1">
                    <a:tint val="75000"/>
                  </a:schemeClr>
                </a:solidFill>
              </a:defRPr>
            </a:lvl3pPr>
            <a:lvl4pPr marL="1028553" indent="0" algn="ctr">
              <a:buNone/>
              <a:defRPr>
                <a:solidFill>
                  <a:schemeClr val="tx1">
                    <a:tint val="75000"/>
                  </a:schemeClr>
                </a:solidFill>
              </a:defRPr>
            </a:lvl4pPr>
            <a:lvl5pPr marL="1371407" indent="0" algn="ctr">
              <a:buNone/>
              <a:defRPr>
                <a:solidFill>
                  <a:schemeClr val="tx1">
                    <a:tint val="75000"/>
                  </a:schemeClr>
                </a:solidFill>
              </a:defRPr>
            </a:lvl5pPr>
            <a:lvl6pPr marL="1714254" indent="0" algn="ctr">
              <a:buNone/>
              <a:defRPr>
                <a:solidFill>
                  <a:schemeClr val="tx1">
                    <a:tint val="75000"/>
                  </a:schemeClr>
                </a:solidFill>
              </a:defRPr>
            </a:lvl6pPr>
            <a:lvl7pPr marL="2057110" indent="0" algn="ctr">
              <a:buNone/>
              <a:defRPr>
                <a:solidFill>
                  <a:schemeClr val="tx1">
                    <a:tint val="75000"/>
                  </a:schemeClr>
                </a:solidFill>
              </a:defRPr>
            </a:lvl7pPr>
            <a:lvl8pPr marL="2399960" indent="0" algn="ctr">
              <a:buNone/>
              <a:defRPr>
                <a:solidFill>
                  <a:schemeClr val="tx1">
                    <a:tint val="75000"/>
                  </a:schemeClr>
                </a:solidFill>
              </a:defRPr>
            </a:lvl8pPr>
            <a:lvl9pPr marL="2742814" indent="0" algn="ctr">
              <a:buNone/>
              <a:defRPr>
                <a:solidFill>
                  <a:schemeClr val="tx1">
                    <a:tint val="75000"/>
                  </a:schemeClr>
                </a:solidFill>
              </a:defRPr>
            </a:lvl9pPr>
          </a:lstStyle>
          <a:p>
            <a:r>
              <a:rPr lang="en-US" dirty="0"/>
              <a:t>Presenter Name and Title</a:t>
            </a:r>
          </a:p>
        </p:txBody>
      </p:sp>
      <p:sp>
        <p:nvSpPr>
          <p:cNvPr id="17" name="Text Placeholder 38"/>
          <p:cNvSpPr>
            <a:spLocks noGrp="1"/>
          </p:cNvSpPr>
          <p:nvPr>
            <p:ph type="body" sz="quarter" idx="11" hasCustomPrompt="1"/>
          </p:nvPr>
        </p:nvSpPr>
        <p:spPr>
          <a:xfrm>
            <a:off x="3369733" y="458555"/>
            <a:ext cx="2164988" cy="288131"/>
          </a:xfrm>
          <a:prstGeom prst="rect">
            <a:avLst/>
          </a:prstGeom>
        </p:spPr>
        <p:txBody>
          <a:bodyPr lIns="91420" tIns="45710" rIns="91420" bIns="45710" anchor="t"/>
          <a:lstStyle>
            <a:lvl1pPr marL="0" indent="0" algn="r" defTabSz="684196" rtl="0" eaLnBrk="1" fontAlgn="base" hangingPunct="1">
              <a:lnSpc>
                <a:spcPct val="95000"/>
              </a:lnSpc>
              <a:spcBef>
                <a:spcPts val="1075"/>
              </a:spcBef>
              <a:spcAft>
                <a:spcPct val="0"/>
              </a:spcAft>
              <a:buClr>
                <a:schemeClr val="tx2"/>
              </a:buClr>
              <a:buSzPct val="90000"/>
              <a:buFontTx/>
              <a:buNone/>
              <a:defRPr lang="en-US" sz="1400" b="0" i="0" kern="1200" dirty="0">
                <a:solidFill>
                  <a:schemeClr val="bg1">
                    <a:lumMod val="75000"/>
                  </a:schemeClr>
                </a:solidFill>
                <a:latin typeface="CiscoSansTT Light" panose="020B0503020201020303" pitchFamily="34" charset="0"/>
                <a:ea typeface="+mn-ea"/>
                <a:cs typeface="CiscoSansTT Light" panose="020B0503020201020303"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r>
              <a:rPr lang="en-US" sz="1400" dirty="0"/>
              <a:t>Session ID</a:t>
            </a:r>
          </a:p>
        </p:txBody>
      </p:sp>
      <p:sp>
        <p:nvSpPr>
          <p:cNvPr id="30" name="Freeform 6">
            <a:extLst>
              <a:ext uri="{FF2B5EF4-FFF2-40B4-BE49-F238E27FC236}">
                <a16:creationId xmlns:a16="http://schemas.microsoft.com/office/drawing/2014/main" id="{553E7B66-7542-43A6-B6AE-1363685411E4}"/>
              </a:ext>
            </a:extLst>
          </p:cNvPr>
          <p:cNvSpPr>
            <a:spLocks noChangeAspect="1" noEditPoints="1"/>
          </p:cNvSpPr>
          <p:nvPr userDrawn="1"/>
        </p:nvSpPr>
        <p:spPr bwMode="black">
          <a:xfrm>
            <a:off x="469496" y="391309"/>
            <a:ext cx="795528" cy="42262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iscoSansTT Light" panose="020B0503020201020303" pitchFamily="34" charset="0"/>
              <a:ea typeface="ＭＳ Ｐゴシック" charset="0"/>
            </a:endParaRPr>
          </a:p>
        </p:txBody>
      </p:sp>
      <p:pic>
        <p:nvPicPr>
          <p:cNvPr id="31" name="Picture 30">
            <a:extLst>
              <a:ext uri="{FF2B5EF4-FFF2-40B4-BE49-F238E27FC236}">
                <a16:creationId xmlns:a16="http://schemas.microsoft.com/office/drawing/2014/main" id="{11AF7A52-97E0-494E-BF06-EB65B8BBF2B8}"/>
              </a:ext>
            </a:extLst>
          </p:cNvPr>
          <p:cNvPicPr>
            <a:picLocks noChangeAspect="1"/>
          </p:cNvPicPr>
          <p:nvPr userDrawn="1"/>
        </p:nvPicPr>
        <p:blipFill>
          <a:blip r:embed="rId2"/>
          <a:stretch>
            <a:fillRect/>
          </a:stretch>
        </p:blipFill>
        <p:spPr>
          <a:xfrm>
            <a:off x="5641914" y="0"/>
            <a:ext cx="3502087" cy="5143500"/>
          </a:xfrm>
          <a:prstGeom prst="rect">
            <a:avLst/>
          </a:prstGeom>
        </p:spPr>
      </p:pic>
      <p:sp>
        <p:nvSpPr>
          <p:cNvPr id="44" name="Freeform 1">
            <a:extLst>
              <a:ext uri="{FF2B5EF4-FFF2-40B4-BE49-F238E27FC236}">
                <a16:creationId xmlns:a16="http://schemas.microsoft.com/office/drawing/2014/main" id="{58D3D469-D82F-4EEC-85C3-A505DF729862}"/>
              </a:ext>
            </a:extLst>
          </p:cNvPr>
          <p:cNvSpPr>
            <a:spLocks noChangeAspect="1" noChangeArrowheads="1"/>
          </p:cNvSpPr>
          <p:nvPr userDrawn="1"/>
        </p:nvSpPr>
        <p:spPr bwMode="black">
          <a:xfrm>
            <a:off x="536418" y="4785455"/>
            <a:ext cx="822960" cy="276700"/>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1800" dirty="0">
              <a:latin typeface="CiscoSansTT Light" panose="020B0503020201020303" pitchFamily="34" charset="0"/>
            </a:endParaRPr>
          </a:p>
        </p:txBody>
      </p:sp>
      <p:sp>
        <p:nvSpPr>
          <p:cNvPr id="11" name="Text Placeholder 2">
            <a:extLst>
              <a:ext uri="{FF2B5EF4-FFF2-40B4-BE49-F238E27FC236}">
                <a16:creationId xmlns:a16="http://schemas.microsoft.com/office/drawing/2014/main" id="{E1BFABD0-97E7-4129-9AAC-329EADF0C348}"/>
              </a:ext>
            </a:extLst>
          </p:cNvPr>
          <p:cNvSpPr>
            <a:spLocks noGrp="1"/>
          </p:cNvSpPr>
          <p:nvPr>
            <p:ph type="body" sz="quarter" idx="13" hasCustomPrompt="1"/>
          </p:nvPr>
        </p:nvSpPr>
        <p:spPr>
          <a:xfrm>
            <a:off x="463292" y="2840290"/>
            <a:ext cx="5071430" cy="299001"/>
          </a:xfrm>
          <a:prstGeom prst="rect">
            <a:avLst/>
          </a:prstGeom>
        </p:spPr>
        <p:txBody>
          <a:bodyPr lIns="91420" tIns="45710" rIns="91420" bIns="45710" anchor="t"/>
          <a:lstStyle>
            <a:lvl1pPr marL="0" indent="0">
              <a:spcBef>
                <a:spcPts val="0"/>
              </a:spcBef>
              <a:buFont typeface="Arial" panose="020B0604020202020204" pitchFamily="34" charset="0"/>
              <a:buNone/>
              <a:defRPr lang="en-GB" sz="2000" b="0" i="0" kern="1200" baseline="0" dirty="0">
                <a:solidFill>
                  <a:schemeClr val="bg1">
                    <a:lumMod val="75000"/>
                  </a:schemeClr>
                </a:solidFill>
                <a:latin typeface="CiscoSansTT Light" panose="020B0503020201020303" pitchFamily="34" charset="0"/>
                <a:ea typeface="ＭＳ Ｐゴシック" charset="0"/>
                <a:cs typeface="CiscoSansTT Light" panose="020B0503020201020303" pitchFamily="34" charset="0"/>
              </a:defRPr>
            </a:lvl1pPr>
            <a:lvl2pPr marL="304774" indent="0">
              <a:buNone/>
              <a:defRPr/>
            </a:lvl2pPr>
            <a:lvl3pPr marL="427391" indent="0">
              <a:buNone/>
              <a:defRPr/>
            </a:lvl3pPr>
            <a:lvl4pPr marL="516681" indent="0">
              <a:buNone/>
              <a:defRPr/>
            </a:lvl4pPr>
            <a:lvl5pPr marL="601206" indent="0">
              <a:buNone/>
              <a:defRPr/>
            </a:lvl5pPr>
          </a:lstStyle>
          <a:p>
            <a:pPr lvl="0"/>
            <a:r>
              <a:rPr lang="en-GB" dirty="0"/>
              <a:t>Subtitle goes here</a:t>
            </a:r>
          </a:p>
        </p:txBody>
      </p:sp>
      <p:sp>
        <p:nvSpPr>
          <p:cNvPr id="12" name="Title 1">
            <a:extLst>
              <a:ext uri="{FF2B5EF4-FFF2-40B4-BE49-F238E27FC236}">
                <a16:creationId xmlns:a16="http://schemas.microsoft.com/office/drawing/2014/main" id="{B6DAA41E-1AC9-4129-87F9-14B1857EF38A}"/>
              </a:ext>
            </a:extLst>
          </p:cNvPr>
          <p:cNvSpPr>
            <a:spLocks noGrp="1"/>
          </p:cNvSpPr>
          <p:nvPr>
            <p:ph type="ctrTitle" hasCustomPrompt="1"/>
          </p:nvPr>
        </p:nvSpPr>
        <p:spPr>
          <a:xfrm>
            <a:off x="425766" y="2268803"/>
            <a:ext cx="5108956" cy="644730"/>
          </a:xfrm>
          <a:prstGeom prst="rect">
            <a:avLst/>
          </a:prstGeom>
        </p:spPr>
        <p:txBody>
          <a:bodyPr anchor="t"/>
          <a:lstStyle>
            <a:lvl1pPr marL="0" indent="0" algn="l">
              <a:lnSpc>
                <a:spcPct val="90000"/>
              </a:lnSpc>
              <a:buFont typeface="Arial" panose="020B0604020202020204" pitchFamily="34" charset="0"/>
              <a:buNone/>
              <a:defRPr lang="en-US" sz="3200" b="0" i="0" u="none" kern="1200" spc="0" baseline="0" dirty="0">
                <a:solidFill>
                  <a:schemeClr val="bg1">
                    <a:lumMod val="75000"/>
                  </a:schemeClr>
                </a:solidFill>
                <a:latin typeface="CiscoSansTT Light" panose="020B0503020201020303" pitchFamily="34" charset="0"/>
                <a:ea typeface="CiscoSansTT Light" panose="020B0503020201020303" pitchFamily="34" charset="0"/>
                <a:cs typeface="CiscoSansTT Light" panose="020B0503020201020303" pitchFamily="34" charset="0"/>
              </a:defRPr>
            </a:lvl1pPr>
          </a:lstStyle>
          <a:p>
            <a:r>
              <a:rPr lang="en-GB" dirty="0"/>
              <a:t>Presentation Title</a:t>
            </a:r>
            <a:endParaRPr lang="en-US" dirty="0"/>
          </a:p>
        </p:txBody>
      </p:sp>
    </p:spTree>
    <p:extLst>
      <p:ext uri="{BB962C8B-B14F-4D97-AF65-F5344CB8AC3E}">
        <p14:creationId xmlns:p14="http://schemas.microsoft.com/office/powerpoint/2010/main" val="4046594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_Long Title">
    <p:bg>
      <p:bgPr>
        <a:solidFill>
          <a:schemeClr val="accent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0FB856-74BE-6045-9F35-3341020E942C}"/>
              </a:ext>
            </a:extLst>
          </p:cNvPr>
          <p:cNvSpPr/>
          <p:nvPr userDrawn="1"/>
        </p:nvSpPr>
        <p:spPr>
          <a:xfrm>
            <a:off x="6035040" y="0"/>
            <a:ext cx="310896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6" name="Subtitle 2"/>
          <p:cNvSpPr>
            <a:spLocks noGrp="1"/>
          </p:cNvSpPr>
          <p:nvPr>
            <p:ph type="subTitle" idx="1" hasCustomPrompt="1"/>
          </p:nvPr>
        </p:nvSpPr>
        <p:spPr>
          <a:xfrm>
            <a:off x="469497" y="3856737"/>
            <a:ext cx="5065224" cy="288131"/>
          </a:xfrm>
          <a:prstGeom prst="rect">
            <a:avLst/>
          </a:prstGeom>
        </p:spPr>
        <p:txBody>
          <a:bodyPr lIns="91420" tIns="45710" rIns="91420" bIns="45710" anchor="t" anchorCtr="0">
            <a:noAutofit/>
          </a:bodyPr>
          <a:lstStyle>
            <a:lvl1pPr marL="0" indent="0" algn="l">
              <a:buNone/>
              <a:defRPr sz="1800" b="0" i="0">
                <a:solidFill>
                  <a:schemeClr val="bg1">
                    <a:lumMod val="75000"/>
                  </a:schemeClr>
                </a:solidFill>
                <a:latin typeface="CiscoSansTT Light" panose="020B0503020201020303" pitchFamily="34" charset="0"/>
                <a:cs typeface="CiscoSansTT Light" panose="020B0503020201020303" pitchFamily="34" charset="0"/>
              </a:defRPr>
            </a:lvl1pPr>
            <a:lvl2pPr marL="342848" indent="0" algn="ctr">
              <a:buNone/>
              <a:defRPr>
                <a:solidFill>
                  <a:schemeClr val="tx1">
                    <a:tint val="75000"/>
                  </a:schemeClr>
                </a:solidFill>
              </a:defRPr>
            </a:lvl2pPr>
            <a:lvl3pPr marL="685703" indent="0" algn="ctr">
              <a:buNone/>
              <a:defRPr>
                <a:solidFill>
                  <a:schemeClr val="tx1">
                    <a:tint val="75000"/>
                  </a:schemeClr>
                </a:solidFill>
              </a:defRPr>
            </a:lvl3pPr>
            <a:lvl4pPr marL="1028553" indent="0" algn="ctr">
              <a:buNone/>
              <a:defRPr>
                <a:solidFill>
                  <a:schemeClr val="tx1">
                    <a:tint val="75000"/>
                  </a:schemeClr>
                </a:solidFill>
              </a:defRPr>
            </a:lvl4pPr>
            <a:lvl5pPr marL="1371407" indent="0" algn="ctr">
              <a:buNone/>
              <a:defRPr>
                <a:solidFill>
                  <a:schemeClr val="tx1">
                    <a:tint val="75000"/>
                  </a:schemeClr>
                </a:solidFill>
              </a:defRPr>
            </a:lvl5pPr>
            <a:lvl6pPr marL="1714254" indent="0" algn="ctr">
              <a:buNone/>
              <a:defRPr>
                <a:solidFill>
                  <a:schemeClr val="tx1">
                    <a:tint val="75000"/>
                  </a:schemeClr>
                </a:solidFill>
              </a:defRPr>
            </a:lvl6pPr>
            <a:lvl7pPr marL="2057110" indent="0" algn="ctr">
              <a:buNone/>
              <a:defRPr>
                <a:solidFill>
                  <a:schemeClr val="tx1">
                    <a:tint val="75000"/>
                  </a:schemeClr>
                </a:solidFill>
              </a:defRPr>
            </a:lvl7pPr>
            <a:lvl8pPr marL="2399960" indent="0" algn="ctr">
              <a:buNone/>
              <a:defRPr>
                <a:solidFill>
                  <a:schemeClr val="tx1">
                    <a:tint val="75000"/>
                  </a:schemeClr>
                </a:solidFill>
              </a:defRPr>
            </a:lvl8pPr>
            <a:lvl9pPr marL="2742814" indent="0" algn="ctr">
              <a:buNone/>
              <a:defRPr>
                <a:solidFill>
                  <a:schemeClr val="tx1">
                    <a:tint val="75000"/>
                  </a:schemeClr>
                </a:solidFill>
              </a:defRPr>
            </a:lvl9pPr>
          </a:lstStyle>
          <a:p>
            <a:r>
              <a:rPr lang="en-US" dirty="0"/>
              <a:t>Presenter Name and Title</a:t>
            </a:r>
          </a:p>
        </p:txBody>
      </p:sp>
      <p:sp>
        <p:nvSpPr>
          <p:cNvPr id="30" name="Freeform 6">
            <a:extLst>
              <a:ext uri="{FF2B5EF4-FFF2-40B4-BE49-F238E27FC236}">
                <a16:creationId xmlns:a16="http://schemas.microsoft.com/office/drawing/2014/main" id="{553E7B66-7542-43A6-B6AE-1363685411E4}"/>
              </a:ext>
            </a:extLst>
          </p:cNvPr>
          <p:cNvSpPr>
            <a:spLocks noChangeAspect="1" noEditPoints="1"/>
          </p:cNvSpPr>
          <p:nvPr userDrawn="1"/>
        </p:nvSpPr>
        <p:spPr bwMode="black">
          <a:xfrm>
            <a:off x="469496" y="391309"/>
            <a:ext cx="795528" cy="42262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iscoSansTT Light" panose="020B0503020201020303" pitchFamily="34" charset="0"/>
              <a:ea typeface="ＭＳ Ｐゴシック" charset="0"/>
            </a:endParaRPr>
          </a:p>
        </p:txBody>
      </p:sp>
      <p:pic>
        <p:nvPicPr>
          <p:cNvPr id="31" name="Picture 30">
            <a:extLst>
              <a:ext uri="{FF2B5EF4-FFF2-40B4-BE49-F238E27FC236}">
                <a16:creationId xmlns:a16="http://schemas.microsoft.com/office/drawing/2014/main" id="{11AF7A52-97E0-494E-BF06-EB65B8BBF2B8}"/>
              </a:ext>
            </a:extLst>
          </p:cNvPr>
          <p:cNvPicPr>
            <a:picLocks noChangeAspect="1"/>
          </p:cNvPicPr>
          <p:nvPr userDrawn="1"/>
        </p:nvPicPr>
        <p:blipFill>
          <a:blip r:embed="rId2"/>
          <a:stretch>
            <a:fillRect/>
          </a:stretch>
        </p:blipFill>
        <p:spPr>
          <a:xfrm>
            <a:off x="6301740" y="804864"/>
            <a:ext cx="2575560" cy="3782714"/>
          </a:xfrm>
          <a:prstGeom prst="rect">
            <a:avLst/>
          </a:prstGeom>
        </p:spPr>
      </p:pic>
      <p:sp>
        <p:nvSpPr>
          <p:cNvPr id="44" name="Freeform 1">
            <a:extLst>
              <a:ext uri="{FF2B5EF4-FFF2-40B4-BE49-F238E27FC236}">
                <a16:creationId xmlns:a16="http://schemas.microsoft.com/office/drawing/2014/main" id="{58D3D469-D82F-4EEC-85C3-A505DF729862}"/>
              </a:ext>
            </a:extLst>
          </p:cNvPr>
          <p:cNvSpPr>
            <a:spLocks noChangeAspect="1" noChangeArrowheads="1"/>
          </p:cNvSpPr>
          <p:nvPr userDrawn="1"/>
        </p:nvSpPr>
        <p:spPr bwMode="black">
          <a:xfrm>
            <a:off x="536418" y="4785455"/>
            <a:ext cx="822960" cy="276700"/>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1800" dirty="0">
              <a:latin typeface="CiscoSansTT Light" panose="020B0503020201020303" pitchFamily="34" charset="0"/>
            </a:endParaRPr>
          </a:p>
        </p:txBody>
      </p:sp>
      <p:sp>
        <p:nvSpPr>
          <p:cNvPr id="12" name="Text Placeholder 2">
            <a:extLst>
              <a:ext uri="{FF2B5EF4-FFF2-40B4-BE49-F238E27FC236}">
                <a16:creationId xmlns:a16="http://schemas.microsoft.com/office/drawing/2014/main" id="{8F2FF7BC-E2AA-4FE6-AD47-CFB085563792}"/>
              </a:ext>
            </a:extLst>
          </p:cNvPr>
          <p:cNvSpPr>
            <a:spLocks noGrp="1"/>
          </p:cNvSpPr>
          <p:nvPr>
            <p:ph type="body" sz="quarter" idx="13" hasCustomPrompt="1"/>
          </p:nvPr>
        </p:nvSpPr>
        <p:spPr>
          <a:xfrm>
            <a:off x="463292" y="2840290"/>
            <a:ext cx="5412471" cy="299001"/>
          </a:xfrm>
          <a:prstGeom prst="rect">
            <a:avLst/>
          </a:prstGeom>
        </p:spPr>
        <p:txBody>
          <a:bodyPr lIns="91420" tIns="45710" rIns="91420" bIns="45710" anchor="t"/>
          <a:lstStyle>
            <a:lvl1pPr marL="0" indent="0">
              <a:spcBef>
                <a:spcPts val="0"/>
              </a:spcBef>
              <a:buFont typeface="Arial" panose="020B0604020202020204" pitchFamily="34" charset="0"/>
              <a:buNone/>
              <a:defRPr lang="en-GB" sz="2000" b="0" i="0" kern="1200" baseline="0" dirty="0">
                <a:solidFill>
                  <a:schemeClr val="bg1">
                    <a:lumMod val="75000"/>
                  </a:schemeClr>
                </a:solidFill>
                <a:latin typeface="CiscoSansTT Light" panose="020B0503020201020303" pitchFamily="34" charset="0"/>
                <a:ea typeface="ＭＳ Ｐゴシック" charset="0"/>
                <a:cs typeface="CiscoSansTT Light" panose="020B0503020201020303" pitchFamily="34" charset="0"/>
              </a:defRPr>
            </a:lvl1pPr>
            <a:lvl2pPr marL="304774" indent="0">
              <a:buNone/>
              <a:defRPr/>
            </a:lvl2pPr>
            <a:lvl3pPr marL="427391" indent="0">
              <a:buNone/>
              <a:defRPr/>
            </a:lvl3pPr>
            <a:lvl4pPr marL="516681" indent="0">
              <a:buNone/>
              <a:defRPr/>
            </a:lvl4pPr>
            <a:lvl5pPr marL="601206" indent="0">
              <a:buNone/>
              <a:defRPr/>
            </a:lvl5pPr>
          </a:lstStyle>
          <a:p>
            <a:pPr lvl="0"/>
            <a:r>
              <a:rPr lang="en-GB" dirty="0"/>
              <a:t>Subtitle goes here</a:t>
            </a:r>
          </a:p>
        </p:txBody>
      </p:sp>
      <p:sp>
        <p:nvSpPr>
          <p:cNvPr id="13" name="Title 1">
            <a:extLst>
              <a:ext uri="{FF2B5EF4-FFF2-40B4-BE49-F238E27FC236}">
                <a16:creationId xmlns:a16="http://schemas.microsoft.com/office/drawing/2014/main" id="{624CDF85-0E1D-49A6-BFBA-11866A8C590F}"/>
              </a:ext>
            </a:extLst>
          </p:cNvPr>
          <p:cNvSpPr>
            <a:spLocks noGrp="1"/>
          </p:cNvSpPr>
          <p:nvPr>
            <p:ph type="ctrTitle" hasCustomPrompt="1"/>
          </p:nvPr>
        </p:nvSpPr>
        <p:spPr>
          <a:xfrm>
            <a:off x="425765" y="2268803"/>
            <a:ext cx="5452521" cy="644730"/>
          </a:xfrm>
          <a:prstGeom prst="rect">
            <a:avLst/>
          </a:prstGeom>
        </p:spPr>
        <p:txBody>
          <a:bodyPr anchor="t"/>
          <a:lstStyle>
            <a:lvl1pPr marL="0" indent="0" algn="l">
              <a:lnSpc>
                <a:spcPct val="90000"/>
              </a:lnSpc>
              <a:buFont typeface="Arial" panose="020B0604020202020204" pitchFamily="34" charset="0"/>
              <a:buNone/>
              <a:defRPr lang="en-US" sz="3200" b="0" i="0" u="none" kern="1200" spc="0" baseline="0" dirty="0">
                <a:solidFill>
                  <a:schemeClr val="bg1">
                    <a:lumMod val="75000"/>
                  </a:schemeClr>
                </a:solidFill>
                <a:latin typeface="CiscoSansTT Light" panose="020B0503020201020303" pitchFamily="34" charset="0"/>
                <a:ea typeface="CiscoSansTT Light" panose="020B0503020201020303" pitchFamily="34" charset="0"/>
                <a:cs typeface="CiscoSansTT Light" panose="020B0503020201020303" pitchFamily="34" charset="0"/>
              </a:defRPr>
            </a:lvl1pPr>
          </a:lstStyle>
          <a:p>
            <a:r>
              <a:rPr lang="en-GB" dirty="0"/>
              <a:t>Presentation Title</a:t>
            </a:r>
            <a:endParaRPr lang="en-US" dirty="0"/>
          </a:p>
        </p:txBody>
      </p:sp>
      <p:sp>
        <p:nvSpPr>
          <p:cNvPr id="11" name="Text Placeholder 38">
            <a:extLst>
              <a:ext uri="{FF2B5EF4-FFF2-40B4-BE49-F238E27FC236}">
                <a16:creationId xmlns:a16="http://schemas.microsoft.com/office/drawing/2014/main" id="{D9A4129A-7F71-4357-82B5-D39345165253}"/>
              </a:ext>
            </a:extLst>
          </p:cNvPr>
          <p:cNvSpPr>
            <a:spLocks noGrp="1"/>
          </p:cNvSpPr>
          <p:nvPr>
            <p:ph type="body" sz="quarter" idx="11" hasCustomPrompt="1"/>
          </p:nvPr>
        </p:nvSpPr>
        <p:spPr>
          <a:xfrm>
            <a:off x="3710776" y="458555"/>
            <a:ext cx="2164988" cy="288131"/>
          </a:xfrm>
          <a:prstGeom prst="rect">
            <a:avLst/>
          </a:prstGeom>
        </p:spPr>
        <p:txBody>
          <a:bodyPr lIns="91420" tIns="45710" rIns="91420" bIns="45710" anchor="t"/>
          <a:lstStyle>
            <a:lvl1pPr marL="0" indent="0" algn="r" defTabSz="684196" rtl="0" eaLnBrk="1" fontAlgn="base" hangingPunct="1">
              <a:lnSpc>
                <a:spcPct val="95000"/>
              </a:lnSpc>
              <a:spcBef>
                <a:spcPts val="1075"/>
              </a:spcBef>
              <a:spcAft>
                <a:spcPct val="0"/>
              </a:spcAft>
              <a:buClr>
                <a:schemeClr val="tx2"/>
              </a:buClr>
              <a:buSzPct val="90000"/>
              <a:buFontTx/>
              <a:buNone/>
              <a:defRPr lang="en-US" sz="1400" b="0" i="0" kern="1200" dirty="0">
                <a:solidFill>
                  <a:schemeClr val="bg1">
                    <a:lumMod val="75000"/>
                  </a:schemeClr>
                </a:solidFill>
                <a:latin typeface="CiscoSansTT Light" panose="020B0503020201020303" pitchFamily="34" charset="0"/>
                <a:ea typeface="+mn-ea"/>
                <a:cs typeface="CiscoSansTT Light" panose="020B0503020201020303"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r>
              <a:rPr lang="en-US" sz="1400" dirty="0"/>
              <a:t>Session ID</a:t>
            </a:r>
          </a:p>
        </p:txBody>
      </p:sp>
    </p:spTree>
    <p:extLst>
      <p:ext uri="{BB962C8B-B14F-4D97-AF65-F5344CB8AC3E}">
        <p14:creationId xmlns:p14="http://schemas.microsoft.com/office/powerpoint/2010/main" val="3024030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_No Graphic">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69496" y="3856737"/>
            <a:ext cx="8114775" cy="288131"/>
          </a:xfrm>
          <a:prstGeom prst="rect">
            <a:avLst/>
          </a:prstGeom>
        </p:spPr>
        <p:txBody>
          <a:bodyPr lIns="91420" tIns="45710" rIns="91420" bIns="45710" anchor="t" anchorCtr="0">
            <a:noAutofit/>
          </a:bodyPr>
          <a:lstStyle>
            <a:lvl1pPr marL="0" indent="0" algn="l">
              <a:buNone/>
              <a:defRPr sz="1800" b="0" i="0">
                <a:solidFill>
                  <a:schemeClr val="bg1">
                    <a:lumMod val="75000"/>
                  </a:schemeClr>
                </a:solidFill>
                <a:latin typeface="CiscoSansTT Light" panose="020B0503020201020303" pitchFamily="34" charset="0"/>
                <a:cs typeface="CiscoSansTT Light" panose="020B0503020201020303" pitchFamily="34" charset="0"/>
              </a:defRPr>
            </a:lvl1pPr>
            <a:lvl2pPr marL="342848" indent="0" algn="ctr">
              <a:buNone/>
              <a:defRPr>
                <a:solidFill>
                  <a:schemeClr val="tx1">
                    <a:tint val="75000"/>
                  </a:schemeClr>
                </a:solidFill>
              </a:defRPr>
            </a:lvl2pPr>
            <a:lvl3pPr marL="685703" indent="0" algn="ctr">
              <a:buNone/>
              <a:defRPr>
                <a:solidFill>
                  <a:schemeClr val="tx1">
                    <a:tint val="75000"/>
                  </a:schemeClr>
                </a:solidFill>
              </a:defRPr>
            </a:lvl3pPr>
            <a:lvl4pPr marL="1028553" indent="0" algn="ctr">
              <a:buNone/>
              <a:defRPr>
                <a:solidFill>
                  <a:schemeClr val="tx1">
                    <a:tint val="75000"/>
                  </a:schemeClr>
                </a:solidFill>
              </a:defRPr>
            </a:lvl4pPr>
            <a:lvl5pPr marL="1371407" indent="0" algn="ctr">
              <a:buNone/>
              <a:defRPr>
                <a:solidFill>
                  <a:schemeClr val="tx1">
                    <a:tint val="75000"/>
                  </a:schemeClr>
                </a:solidFill>
              </a:defRPr>
            </a:lvl5pPr>
            <a:lvl6pPr marL="1714254" indent="0" algn="ctr">
              <a:buNone/>
              <a:defRPr>
                <a:solidFill>
                  <a:schemeClr val="tx1">
                    <a:tint val="75000"/>
                  </a:schemeClr>
                </a:solidFill>
              </a:defRPr>
            </a:lvl6pPr>
            <a:lvl7pPr marL="2057110" indent="0" algn="ctr">
              <a:buNone/>
              <a:defRPr>
                <a:solidFill>
                  <a:schemeClr val="tx1">
                    <a:tint val="75000"/>
                  </a:schemeClr>
                </a:solidFill>
              </a:defRPr>
            </a:lvl7pPr>
            <a:lvl8pPr marL="2399960" indent="0" algn="ctr">
              <a:buNone/>
              <a:defRPr>
                <a:solidFill>
                  <a:schemeClr val="tx1">
                    <a:tint val="75000"/>
                  </a:schemeClr>
                </a:solidFill>
              </a:defRPr>
            </a:lvl8pPr>
            <a:lvl9pPr marL="2742814" indent="0" algn="ctr">
              <a:buNone/>
              <a:defRPr>
                <a:solidFill>
                  <a:schemeClr val="tx1">
                    <a:tint val="75000"/>
                  </a:schemeClr>
                </a:solidFill>
              </a:defRPr>
            </a:lvl9pPr>
          </a:lstStyle>
          <a:p>
            <a:r>
              <a:rPr lang="en-US" dirty="0"/>
              <a:t>Presenter Name and Title</a:t>
            </a:r>
          </a:p>
        </p:txBody>
      </p:sp>
      <p:sp>
        <p:nvSpPr>
          <p:cNvPr id="30" name="Freeform 6">
            <a:extLst>
              <a:ext uri="{FF2B5EF4-FFF2-40B4-BE49-F238E27FC236}">
                <a16:creationId xmlns:a16="http://schemas.microsoft.com/office/drawing/2014/main" id="{553E7B66-7542-43A6-B6AE-1363685411E4}"/>
              </a:ext>
            </a:extLst>
          </p:cNvPr>
          <p:cNvSpPr>
            <a:spLocks noChangeAspect="1" noEditPoints="1"/>
          </p:cNvSpPr>
          <p:nvPr userDrawn="1"/>
        </p:nvSpPr>
        <p:spPr bwMode="black">
          <a:xfrm>
            <a:off x="469496" y="391309"/>
            <a:ext cx="795528" cy="42262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iscoSansTT Light" panose="020B0503020201020303" pitchFamily="34" charset="0"/>
              <a:ea typeface="ＭＳ Ｐゴシック" charset="0"/>
            </a:endParaRPr>
          </a:p>
        </p:txBody>
      </p:sp>
      <p:sp>
        <p:nvSpPr>
          <p:cNvPr id="44" name="Freeform 1">
            <a:extLst>
              <a:ext uri="{FF2B5EF4-FFF2-40B4-BE49-F238E27FC236}">
                <a16:creationId xmlns:a16="http://schemas.microsoft.com/office/drawing/2014/main" id="{58D3D469-D82F-4EEC-85C3-A505DF729862}"/>
              </a:ext>
            </a:extLst>
          </p:cNvPr>
          <p:cNvSpPr>
            <a:spLocks noChangeAspect="1" noChangeArrowheads="1"/>
          </p:cNvSpPr>
          <p:nvPr userDrawn="1"/>
        </p:nvSpPr>
        <p:spPr bwMode="black">
          <a:xfrm>
            <a:off x="536418" y="4785455"/>
            <a:ext cx="822960" cy="276700"/>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1800" dirty="0">
              <a:latin typeface="CiscoSansTT Light" panose="020B0503020201020303" pitchFamily="34" charset="0"/>
            </a:endParaRPr>
          </a:p>
        </p:txBody>
      </p:sp>
      <p:sp>
        <p:nvSpPr>
          <p:cNvPr id="10" name="Text Placeholder 2">
            <a:extLst>
              <a:ext uri="{FF2B5EF4-FFF2-40B4-BE49-F238E27FC236}">
                <a16:creationId xmlns:a16="http://schemas.microsoft.com/office/drawing/2014/main" id="{0165D665-4AC4-4051-AD03-6D66FF4EDE10}"/>
              </a:ext>
            </a:extLst>
          </p:cNvPr>
          <p:cNvSpPr>
            <a:spLocks noGrp="1"/>
          </p:cNvSpPr>
          <p:nvPr>
            <p:ph type="body" sz="quarter" idx="13" hasCustomPrompt="1"/>
          </p:nvPr>
        </p:nvSpPr>
        <p:spPr>
          <a:xfrm>
            <a:off x="463293" y="2840290"/>
            <a:ext cx="8124716" cy="299001"/>
          </a:xfrm>
          <a:prstGeom prst="rect">
            <a:avLst/>
          </a:prstGeom>
        </p:spPr>
        <p:txBody>
          <a:bodyPr lIns="91420" tIns="45710" rIns="91420" bIns="45710" anchor="t"/>
          <a:lstStyle>
            <a:lvl1pPr marL="0" indent="0">
              <a:spcBef>
                <a:spcPts val="0"/>
              </a:spcBef>
              <a:buFont typeface="Arial" panose="020B0604020202020204" pitchFamily="34" charset="0"/>
              <a:buNone/>
              <a:defRPr lang="en-GB" sz="2000" b="0" i="0" kern="1200" baseline="0" dirty="0">
                <a:solidFill>
                  <a:schemeClr val="bg1">
                    <a:lumMod val="75000"/>
                  </a:schemeClr>
                </a:solidFill>
                <a:latin typeface="CiscoSansTT Light" panose="020B0503020201020303" pitchFamily="34" charset="0"/>
                <a:ea typeface="ＭＳ Ｐゴシック" charset="0"/>
                <a:cs typeface="CiscoSansTT Light" panose="020B0503020201020303" pitchFamily="34" charset="0"/>
              </a:defRPr>
            </a:lvl1pPr>
            <a:lvl2pPr marL="304774" indent="0">
              <a:buNone/>
              <a:defRPr/>
            </a:lvl2pPr>
            <a:lvl3pPr marL="427391" indent="0">
              <a:buNone/>
              <a:defRPr/>
            </a:lvl3pPr>
            <a:lvl4pPr marL="516681" indent="0">
              <a:buNone/>
              <a:defRPr/>
            </a:lvl4pPr>
            <a:lvl5pPr marL="601206" indent="0">
              <a:buNone/>
              <a:defRPr/>
            </a:lvl5pPr>
          </a:lstStyle>
          <a:p>
            <a:pPr lvl="0"/>
            <a:r>
              <a:rPr lang="en-GB" dirty="0"/>
              <a:t>Subtitle goes here</a:t>
            </a:r>
          </a:p>
        </p:txBody>
      </p:sp>
      <p:sp>
        <p:nvSpPr>
          <p:cNvPr id="11" name="Title 1">
            <a:extLst>
              <a:ext uri="{FF2B5EF4-FFF2-40B4-BE49-F238E27FC236}">
                <a16:creationId xmlns:a16="http://schemas.microsoft.com/office/drawing/2014/main" id="{4FF3B618-8F3D-4135-A4B2-E796C70F9C95}"/>
              </a:ext>
            </a:extLst>
          </p:cNvPr>
          <p:cNvSpPr>
            <a:spLocks noGrp="1"/>
          </p:cNvSpPr>
          <p:nvPr>
            <p:ph type="ctrTitle" hasCustomPrompt="1"/>
          </p:nvPr>
        </p:nvSpPr>
        <p:spPr>
          <a:xfrm>
            <a:off x="425766" y="2268803"/>
            <a:ext cx="8184835" cy="644730"/>
          </a:xfrm>
          <a:prstGeom prst="rect">
            <a:avLst/>
          </a:prstGeom>
        </p:spPr>
        <p:txBody>
          <a:bodyPr anchor="t"/>
          <a:lstStyle>
            <a:lvl1pPr marL="0" indent="0" algn="l">
              <a:lnSpc>
                <a:spcPct val="90000"/>
              </a:lnSpc>
              <a:buFont typeface="Arial" panose="020B0604020202020204" pitchFamily="34" charset="0"/>
              <a:buNone/>
              <a:defRPr lang="en-US" sz="3200" b="0" i="0" u="none" kern="1200" spc="0" baseline="0" dirty="0">
                <a:solidFill>
                  <a:schemeClr val="bg1">
                    <a:lumMod val="75000"/>
                  </a:schemeClr>
                </a:solidFill>
                <a:latin typeface="CiscoSansTT Light" panose="020B0503020201020303" pitchFamily="34" charset="0"/>
                <a:ea typeface="CiscoSansTT Light" panose="020B0503020201020303" pitchFamily="34" charset="0"/>
                <a:cs typeface="CiscoSansTT Light" panose="020B0503020201020303" pitchFamily="34" charset="0"/>
              </a:defRPr>
            </a:lvl1pPr>
          </a:lstStyle>
          <a:p>
            <a:r>
              <a:rPr lang="en-GB" dirty="0"/>
              <a:t>Presentation Title</a:t>
            </a:r>
            <a:endParaRPr lang="en-US" dirty="0"/>
          </a:p>
        </p:txBody>
      </p:sp>
      <p:sp>
        <p:nvSpPr>
          <p:cNvPr id="9" name="Text Placeholder 38">
            <a:extLst>
              <a:ext uri="{FF2B5EF4-FFF2-40B4-BE49-F238E27FC236}">
                <a16:creationId xmlns:a16="http://schemas.microsoft.com/office/drawing/2014/main" id="{81F09EC8-446A-4958-A576-39DCB6E9F32A}"/>
              </a:ext>
            </a:extLst>
          </p:cNvPr>
          <p:cNvSpPr>
            <a:spLocks noGrp="1"/>
          </p:cNvSpPr>
          <p:nvPr>
            <p:ph type="body" sz="quarter" idx="14" hasCustomPrompt="1"/>
          </p:nvPr>
        </p:nvSpPr>
        <p:spPr>
          <a:xfrm>
            <a:off x="6445612" y="458555"/>
            <a:ext cx="2164988" cy="288131"/>
          </a:xfrm>
          <a:prstGeom prst="rect">
            <a:avLst/>
          </a:prstGeom>
        </p:spPr>
        <p:txBody>
          <a:bodyPr lIns="91420" tIns="45710" rIns="91420" bIns="45710" anchor="t"/>
          <a:lstStyle>
            <a:lvl1pPr marL="0" indent="0" algn="r" defTabSz="684196" rtl="0" eaLnBrk="1" fontAlgn="base" hangingPunct="1">
              <a:lnSpc>
                <a:spcPct val="95000"/>
              </a:lnSpc>
              <a:spcBef>
                <a:spcPts val="1075"/>
              </a:spcBef>
              <a:spcAft>
                <a:spcPct val="0"/>
              </a:spcAft>
              <a:buClr>
                <a:schemeClr val="tx2"/>
              </a:buClr>
              <a:buSzPct val="90000"/>
              <a:buFontTx/>
              <a:buNone/>
              <a:defRPr lang="en-US" sz="1400" b="0" i="0" kern="1200" dirty="0">
                <a:solidFill>
                  <a:schemeClr val="bg1">
                    <a:lumMod val="75000"/>
                  </a:schemeClr>
                </a:solidFill>
                <a:latin typeface="CiscoSansTT Light" panose="020B0503020201020303" pitchFamily="34" charset="0"/>
                <a:ea typeface="+mn-ea"/>
                <a:cs typeface="CiscoSansTT Light" panose="020B0503020201020303"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r>
              <a:rPr lang="en-US" sz="1400" dirty="0"/>
              <a:t>Session ID</a:t>
            </a:r>
          </a:p>
        </p:txBody>
      </p:sp>
    </p:spTree>
    <p:extLst>
      <p:ext uri="{BB962C8B-B14F-4D97-AF65-F5344CB8AC3E}">
        <p14:creationId xmlns:p14="http://schemas.microsoft.com/office/powerpoint/2010/main" val="1575333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_Multiple Presenters">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69498" y="3655348"/>
            <a:ext cx="4096154" cy="288131"/>
          </a:xfrm>
          <a:prstGeom prst="rect">
            <a:avLst/>
          </a:prstGeom>
        </p:spPr>
        <p:txBody>
          <a:bodyPr lIns="91420" tIns="45710" rIns="91420" bIns="45710" anchor="t" anchorCtr="0">
            <a:noAutofit/>
          </a:bodyPr>
          <a:lstStyle>
            <a:lvl1pPr marL="0" indent="0" algn="l">
              <a:buNone/>
              <a:defRPr sz="1400" b="0" i="0">
                <a:solidFill>
                  <a:schemeClr val="bg1">
                    <a:lumMod val="75000"/>
                  </a:schemeClr>
                </a:solidFill>
                <a:latin typeface="CiscoSansTT Light" panose="020B0503020201020303" pitchFamily="34" charset="0"/>
                <a:cs typeface="CiscoSansTT Light" panose="020B0503020201020303" pitchFamily="34" charset="0"/>
              </a:defRPr>
            </a:lvl1pPr>
            <a:lvl2pPr marL="342848" indent="0" algn="ctr">
              <a:buNone/>
              <a:defRPr>
                <a:solidFill>
                  <a:schemeClr val="tx1">
                    <a:tint val="75000"/>
                  </a:schemeClr>
                </a:solidFill>
              </a:defRPr>
            </a:lvl2pPr>
            <a:lvl3pPr marL="685703" indent="0" algn="ctr">
              <a:buNone/>
              <a:defRPr>
                <a:solidFill>
                  <a:schemeClr val="tx1">
                    <a:tint val="75000"/>
                  </a:schemeClr>
                </a:solidFill>
              </a:defRPr>
            </a:lvl3pPr>
            <a:lvl4pPr marL="1028553" indent="0" algn="ctr">
              <a:buNone/>
              <a:defRPr>
                <a:solidFill>
                  <a:schemeClr val="tx1">
                    <a:tint val="75000"/>
                  </a:schemeClr>
                </a:solidFill>
              </a:defRPr>
            </a:lvl4pPr>
            <a:lvl5pPr marL="1371407" indent="0" algn="ctr">
              <a:buNone/>
              <a:defRPr>
                <a:solidFill>
                  <a:schemeClr val="tx1">
                    <a:tint val="75000"/>
                  </a:schemeClr>
                </a:solidFill>
              </a:defRPr>
            </a:lvl5pPr>
            <a:lvl6pPr marL="1714254" indent="0" algn="ctr">
              <a:buNone/>
              <a:defRPr>
                <a:solidFill>
                  <a:schemeClr val="tx1">
                    <a:tint val="75000"/>
                  </a:schemeClr>
                </a:solidFill>
              </a:defRPr>
            </a:lvl6pPr>
            <a:lvl7pPr marL="2057110" indent="0" algn="ctr">
              <a:buNone/>
              <a:defRPr>
                <a:solidFill>
                  <a:schemeClr val="tx1">
                    <a:tint val="75000"/>
                  </a:schemeClr>
                </a:solidFill>
              </a:defRPr>
            </a:lvl7pPr>
            <a:lvl8pPr marL="2399960" indent="0" algn="ctr">
              <a:buNone/>
              <a:defRPr>
                <a:solidFill>
                  <a:schemeClr val="tx1">
                    <a:tint val="75000"/>
                  </a:schemeClr>
                </a:solidFill>
              </a:defRPr>
            </a:lvl8pPr>
            <a:lvl9pPr marL="2742814" indent="0" algn="ctr">
              <a:buNone/>
              <a:defRPr>
                <a:solidFill>
                  <a:schemeClr val="tx1">
                    <a:tint val="75000"/>
                  </a:schemeClr>
                </a:solidFill>
              </a:defRPr>
            </a:lvl9pPr>
          </a:lstStyle>
          <a:p>
            <a:r>
              <a:rPr lang="en-US" dirty="0"/>
              <a:t>Presenter Name and Title</a:t>
            </a:r>
          </a:p>
        </p:txBody>
      </p:sp>
      <p:sp>
        <p:nvSpPr>
          <p:cNvPr id="19" name="Text Placeholder 2"/>
          <p:cNvSpPr>
            <a:spLocks noGrp="1"/>
          </p:cNvSpPr>
          <p:nvPr>
            <p:ph type="body" sz="quarter" idx="13" hasCustomPrompt="1"/>
          </p:nvPr>
        </p:nvSpPr>
        <p:spPr>
          <a:xfrm>
            <a:off x="463293" y="2470172"/>
            <a:ext cx="8124716" cy="299001"/>
          </a:xfrm>
          <a:prstGeom prst="rect">
            <a:avLst/>
          </a:prstGeom>
        </p:spPr>
        <p:txBody>
          <a:bodyPr lIns="91420" tIns="45710" rIns="91420" bIns="45710" anchor="t"/>
          <a:lstStyle>
            <a:lvl1pPr marL="0" indent="0">
              <a:spcBef>
                <a:spcPts val="0"/>
              </a:spcBef>
              <a:buFont typeface="Arial" panose="020B0604020202020204" pitchFamily="34" charset="0"/>
              <a:buNone/>
              <a:defRPr lang="en-GB" sz="2000" b="0" i="0" kern="1200" baseline="0" dirty="0">
                <a:solidFill>
                  <a:schemeClr val="bg1">
                    <a:lumMod val="75000"/>
                  </a:schemeClr>
                </a:solidFill>
                <a:latin typeface="CiscoSansTT Light" panose="020B0503020201020303" pitchFamily="34" charset="0"/>
                <a:ea typeface="ＭＳ Ｐゴシック" charset="0"/>
                <a:cs typeface="CiscoSansTT Light" panose="020B0503020201020303" pitchFamily="34" charset="0"/>
              </a:defRPr>
            </a:lvl1pPr>
            <a:lvl2pPr marL="304774" indent="0">
              <a:buNone/>
              <a:defRPr/>
            </a:lvl2pPr>
            <a:lvl3pPr marL="427391" indent="0">
              <a:buNone/>
              <a:defRPr/>
            </a:lvl3pPr>
            <a:lvl4pPr marL="516681" indent="0">
              <a:buNone/>
              <a:defRPr/>
            </a:lvl4pPr>
            <a:lvl5pPr marL="601206" indent="0">
              <a:buNone/>
              <a:defRPr/>
            </a:lvl5pPr>
          </a:lstStyle>
          <a:p>
            <a:pPr lvl="0"/>
            <a:r>
              <a:rPr lang="en-GB" dirty="0"/>
              <a:t>Subtitle goes here</a:t>
            </a:r>
          </a:p>
        </p:txBody>
      </p:sp>
      <p:sp>
        <p:nvSpPr>
          <p:cNvPr id="20" name="Title 1"/>
          <p:cNvSpPr>
            <a:spLocks noGrp="1"/>
          </p:cNvSpPr>
          <p:nvPr>
            <p:ph type="ctrTitle" hasCustomPrompt="1"/>
          </p:nvPr>
        </p:nvSpPr>
        <p:spPr>
          <a:xfrm>
            <a:off x="425766" y="1898686"/>
            <a:ext cx="8184835" cy="644730"/>
          </a:xfrm>
          <a:prstGeom prst="rect">
            <a:avLst/>
          </a:prstGeom>
        </p:spPr>
        <p:txBody>
          <a:bodyPr anchor="t"/>
          <a:lstStyle>
            <a:lvl1pPr marL="0" indent="0" algn="l">
              <a:lnSpc>
                <a:spcPct val="90000"/>
              </a:lnSpc>
              <a:buFont typeface="Arial" panose="020B0604020202020204" pitchFamily="34" charset="0"/>
              <a:buNone/>
              <a:defRPr lang="en-US" sz="3200" b="0" i="0" u="none" kern="1200" spc="0" baseline="0" dirty="0">
                <a:solidFill>
                  <a:schemeClr val="bg1">
                    <a:lumMod val="75000"/>
                  </a:schemeClr>
                </a:solidFill>
                <a:latin typeface="CiscoSansTT Light" panose="020B0503020201020303" pitchFamily="34" charset="0"/>
                <a:ea typeface="CiscoSansTT Light" panose="020B0503020201020303" pitchFamily="34" charset="0"/>
                <a:cs typeface="CiscoSansTT Light" panose="020B0503020201020303" pitchFamily="34" charset="0"/>
              </a:defRPr>
            </a:lvl1pPr>
          </a:lstStyle>
          <a:p>
            <a:r>
              <a:rPr lang="en-GB" dirty="0"/>
              <a:t>Presentation Title</a:t>
            </a:r>
            <a:endParaRPr lang="en-US" dirty="0"/>
          </a:p>
        </p:txBody>
      </p:sp>
      <p:sp>
        <p:nvSpPr>
          <p:cNvPr id="30" name="Freeform 6">
            <a:extLst>
              <a:ext uri="{FF2B5EF4-FFF2-40B4-BE49-F238E27FC236}">
                <a16:creationId xmlns:a16="http://schemas.microsoft.com/office/drawing/2014/main" id="{553E7B66-7542-43A6-B6AE-1363685411E4}"/>
              </a:ext>
            </a:extLst>
          </p:cNvPr>
          <p:cNvSpPr>
            <a:spLocks noChangeAspect="1" noEditPoints="1"/>
          </p:cNvSpPr>
          <p:nvPr userDrawn="1"/>
        </p:nvSpPr>
        <p:spPr bwMode="black">
          <a:xfrm>
            <a:off x="469496" y="391309"/>
            <a:ext cx="795528" cy="42262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iscoSansTT Light" panose="020B0503020201020303" pitchFamily="34" charset="0"/>
              <a:ea typeface="ＭＳ Ｐゴシック" charset="0"/>
            </a:endParaRPr>
          </a:p>
        </p:txBody>
      </p:sp>
      <p:sp>
        <p:nvSpPr>
          <p:cNvPr id="44" name="Freeform 1">
            <a:extLst>
              <a:ext uri="{FF2B5EF4-FFF2-40B4-BE49-F238E27FC236}">
                <a16:creationId xmlns:a16="http://schemas.microsoft.com/office/drawing/2014/main" id="{58D3D469-D82F-4EEC-85C3-A505DF729862}"/>
              </a:ext>
            </a:extLst>
          </p:cNvPr>
          <p:cNvSpPr>
            <a:spLocks noChangeAspect="1" noChangeArrowheads="1"/>
          </p:cNvSpPr>
          <p:nvPr userDrawn="1"/>
        </p:nvSpPr>
        <p:spPr bwMode="black">
          <a:xfrm>
            <a:off x="536418" y="4785455"/>
            <a:ext cx="822960" cy="276700"/>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1800" dirty="0">
              <a:latin typeface="CiscoSansTT Light" panose="020B0503020201020303" pitchFamily="34" charset="0"/>
            </a:endParaRPr>
          </a:p>
        </p:txBody>
      </p:sp>
      <p:sp>
        <p:nvSpPr>
          <p:cNvPr id="11" name="Content Placeholder 2">
            <a:extLst>
              <a:ext uri="{FF2B5EF4-FFF2-40B4-BE49-F238E27FC236}">
                <a16:creationId xmlns:a16="http://schemas.microsoft.com/office/drawing/2014/main" id="{AB07F173-3CAE-A54A-B465-20D8E8BBB31A}"/>
              </a:ext>
            </a:extLst>
          </p:cNvPr>
          <p:cNvSpPr>
            <a:spLocks noGrp="1"/>
          </p:cNvSpPr>
          <p:nvPr>
            <p:ph sz="quarter" idx="15" hasCustomPrompt="1"/>
          </p:nvPr>
        </p:nvSpPr>
        <p:spPr>
          <a:xfrm>
            <a:off x="463292" y="4193453"/>
            <a:ext cx="4102359" cy="288131"/>
          </a:xfrm>
          <a:prstGeom prst="rect">
            <a:avLst/>
          </a:prstGeom>
        </p:spPr>
        <p:txBody>
          <a:bodyPr anchor="t" anchorCtr="0"/>
          <a:lstStyle>
            <a:lvl1pPr marL="0" indent="0">
              <a:buNone/>
              <a:defRPr sz="1400">
                <a:solidFill>
                  <a:schemeClr val="bg1">
                    <a:lumMod val="75000"/>
                  </a:schemeClr>
                </a:solidFill>
                <a:latin typeface="+mj-lt"/>
              </a:defRPr>
            </a:lvl1pPr>
          </a:lstStyle>
          <a:p>
            <a:pPr lvl="0"/>
            <a:r>
              <a:rPr lang="en-US" dirty="0"/>
              <a:t>Presenter Name and Title</a:t>
            </a:r>
          </a:p>
        </p:txBody>
      </p:sp>
      <p:sp>
        <p:nvSpPr>
          <p:cNvPr id="13" name="Content Placeholder 2">
            <a:extLst>
              <a:ext uri="{FF2B5EF4-FFF2-40B4-BE49-F238E27FC236}">
                <a16:creationId xmlns:a16="http://schemas.microsoft.com/office/drawing/2014/main" id="{9D4BEBA6-B3AA-8846-AC91-9F863CD04651}"/>
              </a:ext>
            </a:extLst>
          </p:cNvPr>
          <p:cNvSpPr>
            <a:spLocks noGrp="1"/>
          </p:cNvSpPr>
          <p:nvPr>
            <p:ph sz="quarter" idx="16" hasCustomPrompt="1"/>
          </p:nvPr>
        </p:nvSpPr>
        <p:spPr>
          <a:xfrm>
            <a:off x="463292" y="3117242"/>
            <a:ext cx="4102359" cy="288131"/>
          </a:xfrm>
          <a:prstGeom prst="rect">
            <a:avLst/>
          </a:prstGeom>
        </p:spPr>
        <p:txBody>
          <a:bodyPr anchor="t" anchorCtr="0"/>
          <a:lstStyle>
            <a:lvl1pPr marL="0" indent="0">
              <a:buNone/>
              <a:defRPr sz="1400">
                <a:solidFill>
                  <a:schemeClr val="bg1">
                    <a:lumMod val="75000"/>
                  </a:schemeClr>
                </a:solidFill>
                <a:latin typeface="+mj-lt"/>
              </a:defRPr>
            </a:lvl1pPr>
          </a:lstStyle>
          <a:p>
            <a:pPr lvl="0"/>
            <a:r>
              <a:rPr lang="en-US" dirty="0"/>
              <a:t>Presenter Name and Title</a:t>
            </a:r>
          </a:p>
        </p:txBody>
      </p:sp>
      <p:sp>
        <p:nvSpPr>
          <p:cNvPr id="14" name="Content Placeholder 2">
            <a:extLst>
              <a:ext uri="{FF2B5EF4-FFF2-40B4-BE49-F238E27FC236}">
                <a16:creationId xmlns:a16="http://schemas.microsoft.com/office/drawing/2014/main" id="{5EFD26BC-7C0E-7B4B-A6FE-499071DFA8B5}"/>
              </a:ext>
            </a:extLst>
          </p:cNvPr>
          <p:cNvSpPr>
            <a:spLocks noGrp="1"/>
          </p:cNvSpPr>
          <p:nvPr>
            <p:ph sz="quarter" idx="17" hasCustomPrompt="1"/>
          </p:nvPr>
        </p:nvSpPr>
        <p:spPr>
          <a:xfrm>
            <a:off x="4565652" y="4193453"/>
            <a:ext cx="4044949" cy="288131"/>
          </a:xfrm>
          <a:prstGeom prst="rect">
            <a:avLst/>
          </a:prstGeom>
        </p:spPr>
        <p:txBody>
          <a:bodyPr anchor="t" anchorCtr="0"/>
          <a:lstStyle>
            <a:lvl1pPr marL="0" indent="0">
              <a:buNone/>
              <a:defRPr sz="1400">
                <a:solidFill>
                  <a:schemeClr val="bg1">
                    <a:lumMod val="75000"/>
                  </a:schemeClr>
                </a:solidFill>
                <a:latin typeface="+mj-lt"/>
              </a:defRPr>
            </a:lvl1pPr>
          </a:lstStyle>
          <a:p>
            <a:pPr lvl="0"/>
            <a:r>
              <a:rPr lang="en-US" dirty="0"/>
              <a:t>Presenter Name and Title</a:t>
            </a:r>
          </a:p>
        </p:txBody>
      </p:sp>
      <p:sp>
        <p:nvSpPr>
          <p:cNvPr id="15" name="Content Placeholder 2">
            <a:extLst>
              <a:ext uri="{FF2B5EF4-FFF2-40B4-BE49-F238E27FC236}">
                <a16:creationId xmlns:a16="http://schemas.microsoft.com/office/drawing/2014/main" id="{8E5EC9D1-4108-3C48-B3D8-AC050825F4F7}"/>
              </a:ext>
            </a:extLst>
          </p:cNvPr>
          <p:cNvSpPr>
            <a:spLocks noGrp="1"/>
          </p:cNvSpPr>
          <p:nvPr>
            <p:ph sz="quarter" idx="18" hasCustomPrompt="1"/>
          </p:nvPr>
        </p:nvSpPr>
        <p:spPr>
          <a:xfrm>
            <a:off x="4565652" y="3650381"/>
            <a:ext cx="4044949" cy="288131"/>
          </a:xfrm>
          <a:prstGeom prst="rect">
            <a:avLst/>
          </a:prstGeom>
        </p:spPr>
        <p:txBody>
          <a:bodyPr anchor="t" anchorCtr="0"/>
          <a:lstStyle>
            <a:lvl1pPr marL="0" indent="0">
              <a:buNone/>
              <a:defRPr sz="1400">
                <a:solidFill>
                  <a:schemeClr val="bg1">
                    <a:lumMod val="75000"/>
                  </a:schemeClr>
                </a:solidFill>
                <a:latin typeface="+mj-lt"/>
              </a:defRPr>
            </a:lvl1pPr>
          </a:lstStyle>
          <a:p>
            <a:pPr lvl="0"/>
            <a:r>
              <a:rPr lang="en-US" dirty="0"/>
              <a:t>Presenter Name and Title</a:t>
            </a:r>
          </a:p>
        </p:txBody>
      </p:sp>
      <p:sp>
        <p:nvSpPr>
          <p:cNvPr id="18" name="Content Placeholder 2">
            <a:extLst>
              <a:ext uri="{FF2B5EF4-FFF2-40B4-BE49-F238E27FC236}">
                <a16:creationId xmlns:a16="http://schemas.microsoft.com/office/drawing/2014/main" id="{5BD53841-F531-534A-A4B2-350C321DCA32}"/>
              </a:ext>
            </a:extLst>
          </p:cNvPr>
          <p:cNvSpPr>
            <a:spLocks noGrp="1"/>
          </p:cNvSpPr>
          <p:nvPr>
            <p:ph sz="quarter" idx="19" hasCustomPrompt="1"/>
          </p:nvPr>
        </p:nvSpPr>
        <p:spPr>
          <a:xfrm>
            <a:off x="4565652" y="3107309"/>
            <a:ext cx="4044949" cy="288131"/>
          </a:xfrm>
          <a:prstGeom prst="rect">
            <a:avLst/>
          </a:prstGeom>
        </p:spPr>
        <p:txBody>
          <a:bodyPr anchor="t" anchorCtr="0"/>
          <a:lstStyle>
            <a:lvl1pPr marL="0" indent="0">
              <a:buNone/>
              <a:defRPr sz="1400">
                <a:solidFill>
                  <a:schemeClr val="bg1">
                    <a:lumMod val="75000"/>
                  </a:schemeClr>
                </a:solidFill>
                <a:latin typeface="+mj-lt"/>
              </a:defRPr>
            </a:lvl1pPr>
          </a:lstStyle>
          <a:p>
            <a:pPr lvl="0"/>
            <a:r>
              <a:rPr lang="en-US" dirty="0"/>
              <a:t>Presenter Name and Title</a:t>
            </a:r>
          </a:p>
        </p:txBody>
      </p:sp>
      <p:sp>
        <p:nvSpPr>
          <p:cNvPr id="22" name="Text Placeholder 38">
            <a:extLst>
              <a:ext uri="{FF2B5EF4-FFF2-40B4-BE49-F238E27FC236}">
                <a16:creationId xmlns:a16="http://schemas.microsoft.com/office/drawing/2014/main" id="{994D1E55-AFD2-4659-B7A5-2AFBDC72C647}"/>
              </a:ext>
            </a:extLst>
          </p:cNvPr>
          <p:cNvSpPr>
            <a:spLocks noGrp="1"/>
          </p:cNvSpPr>
          <p:nvPr>
            <p:ph type="body" sz="quarter" idx="14" hasCustomPrompt="1"/>
          </p:nvPr>
        </p:nvSpPr>
        <p:spPr>
          <a:xfrm>
            <a:off x="6445612" y="458555"/>
            <a:ext cx="2164988" cy="288131"/>
          </a:xfrm>
          <a:prstGeom prst="rect">
            <a:avLst/>
          </a:prstGeom>
        </p:spPr>
        <p:txBody>
          <a:bodyPr lIns="91420" tIns="45710" rIns="91420" bIns="45710" anchor="t"/>
          <a:lstStyle>
            <a:lvl1pPr marL="0" indent="0" algn="r" defTabSz="684196" rtl="0" eaLnBrk="1" fontAlgn="base" hangingPunct="1">
              <a:lnSpc>
                <a:spcPct val="95000"/>
              </a:lnSpc>
              <a:spcBef>
                <a:spcPts val="1075"/>
              </a:spcBef>
              <a:spcAft>
                <a:spcPct val="0"/>
              </a:spcAft>
              <a:buClr>
                <a:schemeClr val="tx2"/>
              </a:buClr>
              <a:buSzPct val="90000"/>
              <a:buFontTx/>
              <a:buNone/>
              <a:defRPr lang="en-US" sz="1400" b="0" i="0" kern="1200" dirty="0">
                <a:solidFill>
                  <a:schemeClr val="bg1">
                    <a:lumMod val="75000"/>
                  </a:schemeClr>
                </a:solidFill>
                <a:latin typeface="CiscoSansTT Light" panose="020B0503020201020303" pitchFamily="34" charset="0"/>
                <a:ea typeface="+mn-ea"/>
                <a:cs typeface="CiscoSansTT Light" panose="020B0503020201020303"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r>
              <a:rPr lang="en-US" sz="1400" dirty="0"/>
              <a:t>Session ID</a:t>
            </a:r>
          </a:p>
        </p:txBody>
      </p:sp>
    </p:spTree>
    <p:extLst>
      <p:ext uri="{BB962C8B-B14F-4D97-AF65-F5344CB8AC3E}">
        <p14:creationId xmlns:p14="http://schemas.microsoft.com/office/powerpoint/2010/main" val="597653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genda_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3BB6B23-602B-F642-ABE1-AEFC5CC24A10}"/>
              </a:ext>
            </a:extLst>
          </p:cNvPr>
          <p:cNvSpPr/>
          <p:nvPr userDrawn="1"/>
        </p:nvSpPr>
        <p:spPr bwMode="auto">
          <a:xfrm>
            <a:off x="-9145" y="1"/>
            <a:ext cx="2175402" cy="5150757"/>
          </a:xfrm>
          <a:prstGeom prst="rect">
            <a:avLst/>
          </a:prstGeom>
          <a:solidFill>
            <a:schemeClr val="accent1"/>
          </a:solidFill>
          <a:ln w="12700" cap="flat">
            <a:noFill/>
            <a:miter lim="800000"/>
            <a:headEnd type="none" w="med" len="med"/>
            <a:tailEnd type="none" w="med" len="med"/>
          </a:ln>
        </p:spPr>
        <p:txBody>
          <a:bodyPr lIns="91440" tIns="45720" rIns="91440" bIns="45720" rtlCol="0" anchor="ctr"/>
          <a:lstStyle/>
          <a:p>
            <a:pPr marL="0" marR="0" lvl="0" indent="0" algn="ctr" defTabSz="514337"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err="1">
              <a:ln>
                <a:noFill/>
              </a:ln>
              <a:solidFill>
                <a:srgbClr val="005073"/>
              </a:solidFill>
              <a:effectLst/>
              <a:uLnTx/>
              <a:uFillTx/>
              <a:latin typeface="CiscoSansTT Light" panose="020B0503020201020303" pitchFamily="34" charset="0"/>
              <a:ea typeface="Arial" pitchFamily="-107" charset="0"/>
              <a:cs typeface="CiscoSansTT Light" panose="020B0503020201020303" pitchFamily="34" charset="0"/>
              <a:sym typeface="Arial" pitchFamily="-107" charset="0"/>
            </a:endParaRPr>
          </a:p>
        </p:txBody>
      </p:sp>
      <p:sp>
        <p:nvSpPr>
          <p:cNvPr id="82" name="Title 2">
            <a:extLst>
              <a:ext uri="{FF2B5EF4-FFF2-40B4-BE49-F238E27FC236}">
                <a16:creationId xmlns:a16="http://schemas.microsoft.com/office/drawing/2014/main" id="{9259FFFA-F74E-B143-8C68-EFB508DA7F95}"/>
              </a:ext>
            </a:extLst>
          </p:cNvPr>
          <p:cNvSpPr txBox="1">
            <a:spLocks/>
          </p:cNvSpPr>
          <p:nvPr userDrawn="1"/>
        </p:nvSpPr>
        <p:spPr bwMode="auto">
          <a:xfrm>
            <a:off x="448057" y="192025"/>
            <a:ext cx="2722529"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b" anchorCtr="0" compatLnSpc="1">
            <a:prstTxWarp prst="textNoShape">
              <a:avLst/>
            </a:prstTxWarp>
          </a:bodyPr>
          <a:lstStyle>
            <a:lvl1pPr algn="l" defTabSz="684213" rtl="0" eaLnBrk="1" fontAlgn="base" hangingPunct="1">
              <a:lnSpc>
                <a:spcPct val="85000"/>
              </a:lnSpc>
              <a:spcBef>
                <a:spcPct val="0"/>
              </a:spcBef>
              <a:spcAft>
                <a:spcPct val="0"/>
              </a:spcAft>
              <a:defRPr lang="en-GB" sz="3200" b="0" i="0" u="none" kern="1200" dirty="0">
                <a:solidFill>
                  <a:schemeClr val="bg1">
                    <a:lumMod val="75000"/>
                  </a:schemeClr>
                </a:solidFill>
                <a:latin typeface="CiscoSansTT Light" panose="020B0503020201020303" pitchFamily="34" charset="0"/>
                <a:ea typeface="ＭＳ Ｐゴシック" charset="0"/>
                <a:cs typeface="CiscoSansTT Light" panose="020B0503020201020303" pitchFamily="34"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marL="0" marR="0" lvl="0" indent="0" algn="l" defTabSz="684196" rtl="0" eaLnBrk="1" fontAlgn="base" latinLnBrk="0" hangingPunct="1">
              <a:lnSpc>
                <a:spcPct val="8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bg1">
                    <a:lumMod val="75000"/>
                  </a:schemeClr>
                </a:solidFill>
                <a:effectLst/>
                <a:uLnTx/>
                <a:uFillTx/>
                <a:latin typeface="CiscoSansTT Light" panose="020B0503020201020303" pitchFamily="34" charset="0"/>
                <a:ea typeface="ＭＳ Ｐゴシック" charset="0"/>
                <a:cs typeface="CiscoSansTT Light" panose="020B0503020201020303" pitchFamily="34" charset="0"/>
              </a:rPr>
              <a:t>Agenda</a:t>
            </a:r>
          </a:p>
        </p:txBody>
      </p:sp>
      <p:sp>
        <p:nvSpPr>
          <p:cNvPr id="15"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5849925" y="4946906"/>
            <a:ext cx="2544460" cy="154518"/>
          </a:xfrm>
          <a:prstGeom prst="rect">
            <a:avLst/>
          </a:prstGeom>
          <a:noFill/>
          <a:ln w="9525">
            <a:noFill/>
            <a:miter lim="800000"/>
            <a:headEnd/>
            <a:tailEnd/>
          </a:ln>
          <a:effectLst/>
        </p:spPr>
        <p:txBody>
          <a:bodyPr wrap="square" lIns="61586" tIns="30792" rIns="61586" bIns="30792" anchor="b">
            <a:spAutoFit/>
          </a:bodyPr>
          <a:lstStyle/>
          <a:p>
            <a:pPr marL="0" marR="0" lvl="0" indent="0" algn="r" defTabSz="610729"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18" name="Slide Number Placeholder 1"/>
          <p:cNvSpPr>
            <a:spLocks noGrp="1"/>
          </p:cNvSpPr>
          <p:nvPr>
            <p:ph type="sldNum" sz="quarter" idx="4"/>
          </p:nvPr>
        </p:nvSpPr>
        <p:spPr>
          <a:xfrm>
            <a:off x="8370151" y="4880893"/>
            <a:ext cx="359666" cy="274637"/>
          </a:xfrm>
          <a:prstGeom prst="rect">
            <a:avLst/>
          </a:prstGeom>
        </p:spPr>
        <p:txBody>
          <a:bodyPr vert="horz" lIns="91440" tIns="45720" rIns="91440" bIns="45720" rtlCol="0" anchor="ctr"/>
          <a:lstStyle>
            <a:lvl1pPr algn="r">
              <a:defRPr lang="en-US" sz="6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13" name="Freeform 1">
            <a:extLst>
              <a:ext uri="{FF2B5EF4-FFF2-40B4-BE49-F238E27FC236}">
                <a16:creationId xmlns:a16="http://schemas.microsoft.com/office/drawing/2014/main" id="{58D3D469-D82F-4EEC-85C3-A505DF729862}"/>
              </a:ext>
            </a:extLst>
          </p:cNvPr>
          <p:cNvSpPr>
            <a:spLocks noChangeAspect="1" noChangeArrowheads="1"/>
          </p:cNvSpPr>
          <p:nvPr userDrawn="1"/>
        </p:nvSpPr>
        <p:spPr bwMode="white">
          <a:xfrm>
            <a:off x="536418" y="4785455"/>
            <a:ext cx="822960" cy="276700"/>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1800" dirty="0">
              <a:latin typeface="CiscoSansTT Light" panose="020B0503020201020303" pitchFamily="34" charset="0"/>
            </a:endParaRPr>
          </a:p>
        </p:txBody>
      </p:sp>
      <p:sp>
        <p:nvSpPr>
          <p:cNvPr id="11" name="Content Placeholder 4">
            <a:extLst>
              <a:ext uri="{FF2B5EF4-FFF2-40B4-BE49-F238E27FC236}">
                <a16:creationId xmlns:a16="http://schemas.microsoft.com/office/drawing/2014/main" id="{3530DE7A-C98B-9047-BE0B-946974F6ECE8}"/>
              </a:ext>
            </a:extLst>
          </p:cNvPr>
          <p:cNvSpPr>
            <a:spLocks noGrp="1"/>
          </p:cNvSpPr>
          <p:nvPr>
            <p:ph sz="quarter" idx="11" hasCustomPrompt="1"/>
          </p:nvPr>
        </p:nvSpPr>
        <p:spPr>
          <a:xfrm>
            <a:off x="2253343" y="804864"/>
            <a:ext cx="6449333" cy="3786187"/>
          </a:xfrm>
          <a:prstGeom prst="rect">
            <a:avLst/>
          </a:prstGeom>
        </p:spPr>
        <p:txBody>
          <a:bodyPr/>
          <a:lstStyle>
            <a:lvl1pPr>
              <a:spcBef>
                <a:spcPts val="1110"/>
              </a:spcBef>
              <a:buClr>
                <a:schemeClr val="tx1"/>
              </a:buClr>
              <a:buSzPct val="80000"/>
              <a:defRPr lang="en-US" sz="1800" b="0" i="0" kern="1200" dirty="0" smtClean="0">
                <a:solidFill>
                  <a:schemeClr val="tx1"/>
                </a:solidFill>
                <a:latin typeface="CiscoSansTT Light" panose="020B0503020201020303" pitchFamily="34" charset="0"/>
                <a:ea typeface="CiscoSansTT Light" panose="020B0503020201020303" pitchFamily="34" charset="0"/>
                <a:cs typeface="CiscoSansTT Light" panose="020B0503020201020303" pitchFamily="34" charset="0"/>
              </a:defRPr>
            </a:lvl1pPr>
            <a:lvl2pPr marL="341305" indent="-171446">
              <a:spcBef>
                <a:spcPts val="600"/>
              </a:spcBef>
              <a:buClr>
                <a:schemeClr val="tx1"/>
              </a:buClr>
              <a:buSzPct val="80000"/>
              <a:defRPr lang="en-US" sz="1600" b="0" i="0" kern="1200" dirty="0" smtClean="0">
                <a:solidFill>
                  <a:schemeClr val="tx1"/>
                </a:solidFill>
                <a:latin typeface="CiscoSansTT Light" panose="020B0503020201020303" pitchFamily="34" charset="0"/>
                <a:ea typeface="CiscoSansTT Light" panose="020B0503020201020303" pitchFamily="34" charset="0"/>
                <a:cs typeface="CiscoSansTT Light" panose="020B0503020201020303" pitchFamily="34" charset="0"/>
              </a:defRPr>
            </a:lvl2pPr>
            <a:lvl3pPr>
              <a:defRPr lang="en-US" sz="2000" b="0" i="0" kern="1200" dirty="0" smtClean="0">
                <a:solidFill>
                  <a:schemeClr val="tx1"/>
                </a:solidFill>
                <a:latin typeface="CiscoSansTT Light" panose="020B0503020201020303" pitchFamily="34" charset="0"/>
                <a:ea typeface="CiscoSansTT Light" panose="020B0503020201020303" pitchFamily="34" charset="0"/>
                <a:cs typeface="CiscoSansTT Light" panose="020B0503020201020303" pitchFamily="34" charset="0"/>
              </a:defRPr>
            </a:lvl3pPr>
            <a:lvl4pPr>
              <a:defRPr lang="en-US" sz="2000" b="0" i="0" kern="1200" dirty="0" smtClean="0">
                <a:solidFill>
                  <a:schemeClr val="tx1"/>
                </a:solidFill>
                <a:latin typeface="CiscoSansTT Light" panose="020B0503020201020303" pitchFamily="34" charset="0"/>
                <a:ea typeface="CiscoSansTT Light" panose="020B0503020201020303" pitchFamily="34" charset="0"/>
                <a:cs typeface="CiscoSansTT Light" panose="020B0503020201020303" pitchFamily="34" charset="0"/>
              </a:defRPr>
            </a:lvl4pPr>
          </a:lstStyle>
          <a:p>
            <a:pPr lvl="0"/>
            <a:r>
              <a:rPr lang="en-US" dirty="0"/>
              <a:t>Click to edit Master text styles</a:t>
            </a:r>
          </a:p>
          <a:p>
            <a:pPr lvl="1"/>
            <a:r>
              <a:rPr lang="en-US" dirty="0"/>
              <a:t>Second level</a:t>
            </a:r>
          </a:p>
        </p:txBody>
      </p:sp>
      <p:sp>
        <p:nvSpPr>
          <p:cNvPr id="4" name="Footer Placeholder 3">
            <a:extLst>
              <a:ext uri="{FF2B5EF4-FFF2-40B4-BE49-F238E27FC236}">
                <a16:creationId xmlns:a16="http://schemas.microsoft.com/office/drawing/2014/main" id="{D8628C1B-1412-334D-B213-39041F462361}"/>
              </a:ext>
            </a:extLst>
          </p:cNvPr>
          <p:cNvSpPr>
            <a:spLocks noGrp="1"/>
          </p:cNvSpPr>
          <p:nvPr>
            <p:ph type="ftr" sz="quarter" idx="12"/>
          </p:nvPr>
        </p:nvSpPr>
        <p:spPr/>
        <p:txBody>
          <a:bodyPr/>
          <a:lstStyle/>
          <a:p>
            <a:pPr defTabSz="610729"/>
            <a:r>
              <a:rPr lang="en-GB"/>
              <a:t>BRKEWN-2670</a:t>
            </a:r>
          </a:p>
        </p:txBody>
      </p:sp>
    </p:spTree>
    <p:extLst>
      <p:ext uri="{BB962C8B-B14F-4D97-AF65-F5344CB8AC3E}">
        <p14:creationId xmlns:p14="http://schemas.microsoft.com/office/powerpoint/2010/main" val="3084722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genda_2 Small Bar">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3BB6B23-602B-F642-ABE1-AEFC5CC24A10}"/>
              </a:ext>
            </a:extLst>
          </p:cNvPr>
          <p:cNvSpPr/>
          <p:nvPr userDrawn="1"/>
        </p:nvSpPr>
        <p:spPr bwMode="auto">
          <a:xfrm>
            <a:off x="-9144" y="1"/>
            <a:ext cx="423329" cy="5150757"/>
          </a:xfrm>
          <a:prstGeom prst="rect">
            <a:avLst/>
          </a:prstGeom>
          <a:solidFill>
            <a:schemeClr val="accent1"/>
          </a:solidFill>
          <a:ln w="12700" cap="flat">
            <a:noFill/>
            <a:miter lim="800000"/>
            <a:headEnd type="none" w="med" len="med"/>
            <a:tailEnd type="none" w="med" len="med"/>
          </a:ln>
        </p:spPr>
        <p:txBody>
          <a:bodyPr lIns="91440" tIns="45720" rIns="91440" bIns="45720" rtlCol="0" anchor="ctr"/>
          <a:lstStyle/>
          <a:p>
            <a:pPr marL="0" marR="0" lvl="0" indent="0" algn="ctr" defTabSz="514337"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err="1">
              <a:ln>
                <a:noFill/>
              </a:ln>
              <a:solidFill>
                <a:srgbClr val="005073"/>
              </a:solidFill>
              <a:effectLst/>
              <a:uLnTx/>
              <a:uFillTx/>
              <a:latin typeface="CiscoSansTT Light" panose="020B0503020201020303" pitchFamily="34" charset="0"/>
              <a:ea typeface="Arial" pitchFamily="-107" charset="0"/>
              <a:cs typeface="CiscoSansTT Light" panose="020B0503020201020303" pitchFamily="34" charset="0"/>
              <a:sym typeface="Arial" pitchFamily="-107" charset="0"/>
            </a:endParaRPr>
          </a:p>
        </p:txBody>
      </p:sp>
      <p:sp>
        <p:nvSpPr>
          <p:cNvPr id="15"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5849925" y="4946906"/>
            <a:ext cx="2544460" cy="154518"/>
          </a:xfrm>
          <a:prstGeom prst="rect">
            <a:avLst/>
          </a:prstGeom>
          <a:noFill/>
          <a:ln w="9525">
            <a:noFill/>
            <a:miter lim="800000"/>
            <a:headEnd/>
            <a:tailEnd/>
          </a:ln>
          <a:effectLst/>
        </p:spPr>
        <p:txBody>
          <a:bodyPr wrap="square" lIns="61586" tIns="30792" rIns="61586" bIns="30792" anchor="b">
            <a:spAutoFit/>
          </a:bodyPr>
          <a:lstStyle/>
          <a:p>
            <a:pPr marL="0" marR="0" lvl="0" indent="0" algn="r" defTabSz="610729"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18" name="Slide Number Placeholder 1"/>
          <p:cNvSpPr>
            <a:spLocks noGrp="1"/>
          </p:cNvSpPr>
          <p:nvPr>
            <p:ph type="sldNum" sz="quarter" idx="4"/>
          </p:nvPr>
        </p:nvSpPr>
        <p:spPr>
          <a:xfrm>
            <a:off x="8370151" y="4880893"/>
            <a:ext cx="359666" cy="274637"/>
          </a:xfrm>
          <a:prstGeom prst="rect">
            <a:avLst/>
          </a:prstGeom>
        </p:spPr>
        <p:txBody>
          <a:bodyPr vert="horz" lIns="91440" tIns="45720" rIns="91440" bIns="45720" rtlCol="0" anchor="ctr"/>
          <a:lstStyle>
            <a:lvl1pPr algn="r">
              <a:defRPr lang="en-US" sz="6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11" name="Freeform 1">
            <a:extLst>
              <a:ext uri="{FF2B5EF4-FFF2-40B4-BE49-F238E27FC236}">
                <a16:creationId xmlns:a16="http://schemas.microsoft.com/office/drawing/2014/main" id="{52648B46-6F2D-0349-B631-9867DE5AA640}"/>
              </a:ext>
            </a:extLst>
          </p:cNvPr>
          <p:cNvSpPr>
            <a:spLocks noChangeAspect="1" noChangeArrowheads="1"/>
          </p:cNvSpPr>
          <p:nvPr userDrawn="1"/>
        </p:nvSpPr>
        <p:spPr bwMode="auto">
          <a:xfrm>
            <a:off x="536418" y="4785455"/>
            <a:ext cx="822960" cy="276700"/>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rgbClr val="000000"/>
          </a:solidFill>
          <a:ln>
            <a:noFill/>
          </a:ln>
          <a:effectLst/>
        </p:spPr>
        <p:txBody>
          <a:bodyPr wrap="none" anchor="ctr"/>
          <a:lstStyle/>
          <a:p>
            <a:endParaRPr lang="en-US" sz="1800" dirty="0">
              <a:latin typeface="CiscoSansTT Light" panose="020B0503020201020303" pitchFamily="34" charset="0"/>
            </a:endParaRPr>
          </a:p>
        </p:txBody>
      </p:sp>
      <p:sp>
        <p:nvSpPr>
          <p:cNvPr id="10" name="Content Placeholder 4">
            <a:extLst>
              <a:ext uri="{FF2B5EF4-FFF2-40B4-BE49-F238E27FC236}">
                <a16:creationId xmlns:a16="http://schemas.microsoft.com/office/drawing/2014/main" id="{8D563F6C-CB73-4BB9-9155-699BC373FE81}"/>
              </a:ext>
            </a:extLst>
          </p:cNvPr>
          <p:cNvSpPr>
            <a:spLocks noGrp="1"/>
          </p:cNvSpPr>
          <p:nvPr>
            <p:ph sz="quarter" idx="11" hasCustomPrompt="1"/>
          </p:nvPr>
        </p:nvSpPr>
        <p:spPr>
          <a:xfrm>
            <a:off x="443997" y="1197864"/>
            <a:ext cx="8257032" cy="3392424"/>
          </a:xfrm>
          <a:prstGeom prst="rect">
            <a:avLst/>
          </a:prstGeom>
        </p:spPr>
        <p:txBody>
          <a:bodyPr/>
          <a:lstStyle>
            <a:lvl1pPr marL="169859" indent="-169859" algn="l" defTabSz="684196" rtl="0" eaLnBrk="1" fontAlgn="base" hangingPunct="1">
              <a:lnSpc>
                <a:spcPct val="95000"/>
              </a:lnSpc>
              <a:spcBef>
                <a:spcPts val="1101"/>
              </a:spcBef>
              <a:spcAft>
                <a:spcPct val="0"/>
              </a:spcAft>
              <a:buClr>
                <a:schemeClr val="tx1"/>
              </a:buClr>
              <a:buSzPct val="80000"/>
              <a:buFont typeface="Arial"/>
              <a:buChar char="•"/>
              <a:defRPr lang="en-US" sz="1800" b="0" i="0" kern="1200" dirty="0">
                <a:solidFill>
                  <a:schemeClr val="tx1"/>
                </a:solidFill>
                <a:latin typeface="CiscoSansTT Light" panose="020B0503020201020303" pitchFamily="34" charset="0"/>
                <a:ea typeface="CiscoSansTT Thin" charset="0"/>
                <a:cs typeface="CiscoSansTT Thin" charset="0"/>
              </a:defRPr>
            </a:lvl1pPr>
            <a:lvl2pPr marL="341305" indent="-171446" algn="l" defTabSz="684196" rtl="0" eaLnBrk="1" fontAlgn="base" hangingPunct="1">
              <a:lnSpc>
                <a:spcPct val="95000"/>
              </a:lnSpc>
              <a:spcBef>
                <a:spcPts val="600"/>
              </a:spcBef>
              <a:spcAft>
                <a:spcPct val="0"/>
              </a:spcAft>
              <a:buClr>
                <a:schemeClr val="tx1"/>
              </a:buClr>
              <a:buSzPct val="80000"/>
              <a:buFont typeface="Arial"/>
              <a:buChar char="•"/>
              <a:defRPr lang="en-US" sz="1600" b="0" i="0" kern="1200" dirty="0">
                <a:solidFill>
                  <a:schemeClr val="tx1"/>
                </a:solidFill>
                <a:latin typeface="CiscoSansTT Light" panose="020B0503020201020303" pitchFamily="34" charset="0"/>
                <a:ea typeface="CiscoSansTT Thin" charset="0"/>
                <a:cs typeface="CiscoSansTT Thin" charset="0"/>
              </a:defRPr>
            </a:lvl2pPr>
            <a:lvl3pPr marL="511163" indent="-169859" algn="l" defTabSz="684196" rtl="0" eaLnBrk="1" fontAlgn="base" hangingPunct="1">
              <a:lnSpc>
                <a:spcPct val="95000"/>
              </a:lnSpc>
              <a:spcBef>
                <a:spcPts val="600"/>
              </a:spcBef>
              <a:spcAft>
                <a:spcPct val="0"/>
              </a:spcAft>
              <a:buClr>
                <a:schemeClr val="tx1"/>
              </a:buClr>
              <a:buSzPct val="80000"/>
              <a:buFont typeface="Arial"/>
              <a:buChar char="•"/>
              <a:defRPr lang="en-US" sz="1400" b="0" i="0" kern="1200" dirty="0">
                <a:solidFill>
                  <a:schemeClr val="tx1"/>
                </a:solidFill>
                <a:latin typeface="CiscoSansTT Light" panose="020B0503020201020303" pitchFamily="34" charset="0"/>
                <a:ea typeface="CiscoSansTT Thin" charset="0"/>
                <a:cs typeface="CiscoSansTT Thin" charset="0"/>
              </a:defRPr>
            </a:lvl3pPr>
            <a:lvl4pPr marL="503225" indent="-169859" algn="l" defTabSz="684196" rtl="0" eaLnBrk="1" fontAlgn="base" hangingPunct="1">
              <a:lnSpc>
                <a:spcPct val="95000"/>
              </a:lnSpc>
              <a:spcBef>
                <a:spcPts val="600"/>
              </a:spcBef>
              <a:spcAft>
                <a:spcPct val="0"/>
              </a:spcAft>
              <a:buClr>
                <a:schemeClr val="tx1"/>
              </a:buClr>
              <a:buSzPct val="80000"/>
              <a:buFont typeface="Arial"/>
              <a:buChar char="•"/>
              <a:defRPr lang="en-US" sz="1800" b="0" i="0" kern="1200" dirty="0">
                <a:solidFill>
                  <a:schemeClr val="tx1"/>
                </a:solidFill>
                <a:latin typeface="CiscoSansTT Light" panose="020B0503020201020303" pitchFamily="34" charset="0"/>
                <a:ea typeface="CiscoSansTT Thin" charset="0"/>
                <a:cs typeface="CiscoSansTT Thin" charset="0"/>
              </a:defRPr>
            </a:lvl4pPr>
          </a:lstStyle>
          <a:p>
            <a:pPr marL="171446" lvl="0" indent="-171446" algn="l" defTabSz="684196" rtl="0" eaLnBrk="1" fontAlgn="base" hangingPunct="1">
              <a:lnSpc>
                <a:spcPct val="95000"/>
              </a:lnSpc>
              <a:spcBef>
                <a:spcPts val="1110"/>
              </a:spcBef>
              <a:spcAft>
                <a:spcPct val="0"/>
              </a:spcAft>
              <a:buClr>
                <a:schemeClr val="tx1"/>
              </a:buClr>
              <a:buSzPct val="80000"/>
              <a:buFont typeface="Arial"/>
              <a:buChar char="•"/>
            </a:pPr>
            <a:r>
              <a:rPr lang="en-US" dirty="0"/>
              <a:t>Click to edit Master text styles</a:t>
            </a:r>
          </a:p>
          <a:p>
            <a:pPr lvl="1"/>
            <a:r>
              <a:rPr lang="en-US" dirty="0"/>
              <a:t>Second level</a:t>
            </a:r>
          </a:p>
          <a:p>
            <a:pPr lvl="2"/>
            <a:r>
              <a:rPr lang="en-US" dirty="0"/>
              <a:t>Third level</a:t>
            </a:r>
          </a:p>
        </p:txBody>
      </p:sp>
      <p:sp>
        <p:nvSpPr>
          <p:cNvPr id="2" name="Title 1">
            <a:extLst>
              <a:ext uri="{FF2B5EF4-FFF2-40B4-BE49-F238E27FC236}">
                <a16:creationId xmlns:a16="http://schemas.microsoft.com/office/drawing/2014/main" id="{9062AC87-CAEA-BA47-A1FA-77F76124F729}"/>
              </a:ext>
            </a:extLst>
          </p:cNvPr>
          <p:cNvSpPr>
            <a:spLocks noGrp="1"/>
          </p:cNvSpPr>
          <p:nvPr>
            <p:ph type="title" hasCustomPrompt="1"/>
          </p:nvPr>
        </p:nvSpPr>
        <p:spPr/>
        <p:txBody>
          <a:bodyPr/>
          <a:lstStyle/>
          <a:p>
            <a:r>
              <a:rPr lang="en-US" dirty="0"/>
              <a:t>Agenda</a:t>
            </a:r>
            <a:endParaRPr lang="en-GB" dirty="0"/>
          </a:p>
        </p:txBody>
      </p:sp>
      <p:sp>
        <p:nvSpPr>
          <p:cNvPr id="3" name="Footer Placeholder 2">
            <a:extLst>
              <a:ext uri="{FF2B5EF4-FFF2-40B4-BE49-F238E27FC236}">
                <a16:creationId xmlns:a16="http://schemas.microsoft.com/office/drawing/2014/main" id="{EF3C0EAE-2847-A849-9414-58E3965403CA}"/>
              </a:ext>
            </a:extLst>
          </p:cNvPr>
          <p:cNvSpPr>
            <a:spLocks noGrp="1"/>
          </p:cNvSpPr>
          <p:nvPr>
            <p:ph type="ftr" sz="quarter" idx="12"/>
          </p:nvPr>
        </p:nvSpPr>
        <p:spPr/>
        <p:txBody>
          <a:bodyPr/>
          <a:lstStyle/>
          <a:p>
            <a:pPr defTabSz="610729"/>
            <a:r>
              <a:rPr lang="en-GB"/>
              <a:t>BRKEWN-2670</a:t>
            </a:r>
          </a:p>
        </p:txBody>
      </p:sp>
    </p:spTree>
    <p:extLst>
      <p:ext uri="{BB962C8B-B14F-4D97-AF65-F5344CB8AC3E}">
        <p14:creationId xmlns:p14="http://schemas.microsoft.com/office/powerpoint/2010/main" val="3935382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Bullet">
    <p:spTree>
      <p:nvGrpSpPr>
        <p:cNvPr id="1" name=""/>
        <p:cNvGrpSpPr/>
        <p:nvPr/>
      </p:nvGrpSpPr>
      <p:grpSpPr>
        <a:xfrm>
          <a:off x="0" y="0"/>
          <a:ext cx="0" cy="0"/>
          <a:chOff x="0" y="0"/>
          <a:chExt cx="0" cy="0"/>
        </a:xfrm>
      </p:grpSpPr>
      <p:sp>
        <p:nvSpPr>
          <p:cNvPr id="6" name="Title 1"/>
          <p:cNvSpPr>
            <a:spLocks noGrp="1"/>
          </p:cNvSpPr>
          <p:nvPr>
            <p:ph type="title"/>
          </p:nvPr>
        </p:nvSpPr>
        <p:spPr>
          <a:xfrm>
            <a:off x="443997" y="192024"/>
            <a:ext cx="8257032" cy="731520"/>
          </a:xfrm>
        </p:spPr>
        <p:txBody>
          <a:bodyPr anchor="b" anchorCtr="0"/>
          <a:lstStyle>
            <a:lvl1pPr>
              <a:defRPr lang="en-US" sz="2800" b="0" i="0" u="none" kern="1200" dirty="0">
                <a:solidFill>
                  <a:schemeClr val="tx2"/>
                </a:solidFill>
                <a:latin typeface="CiscoSansTT Light" panose="020B0503020201020303" pitchFamily="34" charset="0"/>
                <a:ea typeface="CiscoSansTT Light" panose="020B0503020201020303" pitchFamily="34" charset="0"/>
                <a:cs typeface="CiscoSansTT Light" panose="020B0503020201020303" pitchFamily="34" charset="0"/>
              </a:defRPr>
            </a:lvl1pPr>
          </a:lstStyle>
          <a:p>
            <a:r>
              <a:rPr lang="en-US"/>
              <a:t>Click to edit Master title style</a:t>
            </a:r>
            <a:endParaRPr lang="en-US" dirty="0"/>
          </a:p>
        </p:txBody>
      </p:sp>
      <p:sp>
        <p:nvSpPr>
          <p:cNvPr id="9" name="Content Placeholder 4"/>
          <p:cNvSpPr>
            <a:spLocks noGrp="1"/>
          </p:cNvSpPr>
          <p:nvPr>
            <p:ph sz="quarter" idx="11" hasCustomPrompt="1"/>
          </p:nvPr>
        </p:nvSpPr>
        <p:spPr>
          <a:xfrm>
            <a:off x="443997" y="1197864"/>
            <a:ext cx="8257032" cy="3392424"/>
          </a:xfrm>
          <a:prstGeom prst="rect">
            <a:avLst/>
          </a:prstGeom>
        </p:spPr>
        <p:txBody>
          <a:bodyPr/>
          <a:lstStyle>
            <a:lvl1pPr marL="169859" indent="-169859" algn="l" defTabSz="684196" rtl="0" eaLnBrk="1" fontAlgn="base" hangingPunct="1">
              <a:lnSpc>
                <a:spcPct val="95000"/>
              </a:lnSpc>
              <a:spcBef>
                <a:spcPts val="1101"/>
              </a:spcBef>
              <a:spcAft>
                <a:spcPct val="0"/>
              </a:spcAft>
              <a:buClr>
                <a:schemeClr val="tx1"/>
              </a:buClr>
              <a:buSzPct val="80000"/>
              <a:buFont typeface="Arial"/>
              <a:buChar char="•"/>
              <a:defRPr lang="en-US" sz="1800" b="0" i="0" kern="1200" dirty="0">
                <a:solidFill>
                  <a:schemeClr val="tx1"/>
                </a:solidFill>
                <a:latin typeface="CiscoSansTT Light" panose="020B0503020201020303" pitchFamily="34" charset="0"/>
                <a:ea typeface="CiscoSansTT Thin" charset="0"/>
                <a:cs typeface="CiscoSansTT Thin" charset="0"/>
              </a:defRPr>
            </a:lvl1pPr>
            <a:lvl2pPr marL="341305" indent="-171446" algn="l" defTabSz="684196" rtl="0" eaLnBrk="1" fontAlgn="base" hangingPunct="1">
              <a:lnSpc>
                <a:spcPct val="95000"/>
              </a:lnSpc>
              <a:spcBef>
                <a:spcPts val="600"/>
              </a:spcBef>
              <a:spcAft>
                <a:spcPct val="0"/>
              </a:spcAft>
              <a:buClr>
                <a:schemeClr val="tx1"/>
              </a:buClr>
              <a:buSzPct val="80000"/>
              <a:buFont typeface="Arial"/>
              <a:buChar char="•"/>
              <a:defRPr lang="en-US" sz="1600" b="0" i="0" kern="1200" dirty="0">
                <a:solidFill>
                  <a:schemeClr val="tx1"/>
                </a:solidFill>
                <a:latin typeface="CiscoSansTT Light" panose="020B0503020201020303" pitchFamily="34" charset="0"/>
                <a:ea typeface="CiscoSansTT Thin" charset="0"/>
                <a:cs typeface="CiscoSansTT Thin" charset="0"/>
              </a:defRPr>
            </a:lvl2pPr>
            <a:lvl3pPr marL="511163" indent="-169859" algn="l" defTabSz="684196" rtl="0" eaLnBrk="1" fontAlgn="base" hangingPunct="1">
              <a:lnSpc>
                <a:spcPct val="95000"/>
              </a:lnSpc>
              <a:spcBef>
                <a:spcPts val="600"/>
              </a:spcBef>
              <a:spcAft>
                <a:spcPct val="0"/>
              </a:spcAft>
              <a:buClr>
                <a:schemeClr val="tx1"/>
              </a:buClr>
              <a:buSzPct val="80000"/>
              <a:buFont typeface="Arial"/>
              <a:buChar char="•"/>
              <a:defRPr lang="en-US" sz="1400" b="0" i="0" kern="1200" dirty="0">
                <a:solidFill>
                  <a:schemeClr val="tx1"/>
                </a:solidFill>
                <a:latin typeface="CiscoSansTT Light" panose="020B0503020201020303" pitchFamily="34" charset="0"/>
                <a:ea typeface="CiscoSansTT Thin" charset="0"/>
                <a:cs typeface="CiscoSansTT Thin" charset="0"/>
              </a:defRPr>
            </a:lvl3pPr>
            <a:lvl4pPr marL="503225" indent="-169859" algn="l" defTabSz="684196" rtl="0" eaLnBrk="1" fontAlgn="base" hangingPunct="1">
              <a:lnSpc>
                <a:spcPct val="95000"/>
              </a:lnSpc>
              <a:spcBef>
                <a:spcPts val="600"/>
              </a:spcBef>
              <a:spcAft>
                <a:spcPct val="0"/>
              </a:spcAft>
              <a:buClr>
                <a:schemeClr val="tx1"/>
              </a:buClr>
              <a:buSzPct val="80000"/>
              <a:buFont typeface="Arial"/>
              <a:buChar char="•"/>
              <a:defRPr lang="en-US" sz="1800" b="0" i="0" kern="1200" dirty="0">
                <a:solidFill>
                  <a:schemeClr val="tx1"/>
                </a:solidFill>
                <a:latin typeface="CiscoSansTT Light" panose="020B0503020201020303" pitchFamily="34" charset="0"/>
                <a:ea typeface="CiscoSansTT Thin" charset="0"/>
                <a:cs typeface="CiscoSansTT Thin" charset="0"/>
              </a:defRPr>
            </a:lvl4pPr>
          </a:lstStyle>
          <a:p>
            <a:pPr marL="171446" lvl="0" indent="-171446" algn="l" defTabSz="684196" rtl="0" eaLnBrk="1" fontAlgn="base" hangingPunct="1">
              <a:lnSpc>
                <a:spcPct val="95000"/>
              </a:lnSpc>
              <a:spcBef>
                <a:spcPts val="1110"/>
              </a:spcBef>
              <a:spcAft>
                <a:spcPct val="0"/>
              </a:spcAft>
              <a:buClr>
                <a:schemeClr val="tx1"/>
              </a:buClr>
              <a:buSzPct val="80000"/>
              <a:buFont typeface="Arial"/>
              <a:buChar char="•"/>
            </a:pPr>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83074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Title and Bulle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3EF65B-18C4-43BA-BCC8-59D883015613}"/>
              </a:ext>
            </a:extLst>
          </p:cNvPr>
          <p:cNvSpPr/>
          <p:nvPr userDrawn="1"/>
        </p:nvSpPr>
        <p:spPr bwMode="auto">
          <a:xfrm>
            <a:off x="-9145" y="4676776"/>
            <a:ext cx="9153145" cy="466725"/>
          </a:xfrm>
          <a:prstGeom prst="rect">
            <a:avLst/>
          </a:prstGeom>
          <a:solidFill>
            <a:schemeClr val="accent1"/>
          </a:solidFill>
          <a:ln w="12700" cap="flat">
            <a:noFill/>
            <a:miter lim="800000"/>
            <a:headEnd type="none" w="med" len="med"/>
            <a:tailEnd type="none" w="med" len="med"/>
          </a:ln>
        </p:spPr>
        <p:txBody>
          <a:bodyPr lIns="91440" tIns="45720" rIns="91440" bIns="45720" rtlCol="0" anchor="ctr"/>
          <a:lstStyle/>
          <a:p>
            <a:pPr marL="0" marR="0" lvl="0" indent="0" algn="ctr" defTabSz="514337"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err="1">
              <a:ln>
                <a:noFill/>
              </a:ln>
              <a:solidFill>
                <a:srgbClr val="005073"/>
              </a:solidFill>
              <a:effectLst/>
              <a:uLnTx/>
              <a:uFillTx/>
              <a:latin typeface="CiscoSansTT Light" panose="020B0503020201020303" pitchFamily="34" charset="0"/>
              <a:ea typeface="Arial" pitchFamily="-107" charset="0"/>
              <a:cs typeface="CiscoSansTT Light" panose="020B0503020201020303" pitchFamily="34" charset="0"/>
              <a:sym typeface="Arial" pitchFamily="-107" charset="0"/>
            </a:endParaRPr>
          </a:p>
        </p:txBody>
      </p:sp>
      <p:sp>
        <p:nvSpPr>
          <p:cNvPr id="6" name="Title 1"/>
          <p:cNvSpPr>
            <a:spLocks noGrp="1"/>
          </p:cNvSpPr>
          <p:nvPr>
            <p:ph type="title"/>
          </p:nvPr>
        </p:nvSpPr>
        <p:spPr>
          <a:xfrm>
            <a:off x="443997" y="192024"/>
            <a:ext cx="8257032" cy="731520"/>
          </a:xfrm>
        </p:spPr>
        <p:txBody>
          <a:bodyPr anchor="b" anchorCtr="0"/>
          <a:lstStyle>
            <a:lvl1pPr>
              <a:defRPr lang="en-US" sz="2800" b="0" i="0" u="none" kern="1200" dirty="0">
                <a:solidFill>
                  <a:schemeClr val="tx2"/>
                </a:solidFill>
                <a:latin typeface="CiscoSansTT Light" panose="020B0503020201020303" pitchFamily="34" charset="0"/>
                <a:ea typeface="CiscoSansTT Light" panose="020B0503020201020303" pitchFamily="34" charset="0"/>
                <a:cs typeface="CiscoSansTT Light" panose="020B0503020201020303" pitchFamily="34" charset="0"/>
              </a:defRPr>
            </a:lvl1pPr>
          </a:lstStyle>
          <a:p>
            <a:r>
              <a:rPr lang="en-US"/>
              <a:t>Click to edit Master title style</a:t>
            </a:r>
            <a:endParaRPr lang="en-US" dirty="0"/>
          </a:p>
        </p:txBody>
      </p:sp>
      <p:sp>
        <p:nvSpPr>
          <p:cNvPr id="46"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5849925" y="4946906"/>
            <a:ext cx="2544460" cy="154518"/>
          </a:xfrm>
          <a:prstGeom prst="rect">
            <a:avLst/>
          </a:prstGeom>
          <a:noFill/>
          <a:ln w="9525">
            <a:noFill/>
            <a:miter lim="800000"/>
            <a:headEnd/>
            <a:tailEnd/>
          </a:ln>
          <a:effectLst/>
        </p:spPr>
        <p:txBody>
          <a:bodyPr wrap="square" lIns="61586" tIns="30792" rIns="61586" bIns="30792" anchor="b">
            <a:spAutoFit/>
          </a:bodyPr>
          <a:lstStyle/>
          <a:p>
            <a:pPr marL="0" marR="0" lvl="0" indent="0" algn="r" defTabSz="610729"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chemeClr val="bg2"/>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49" name="Slide Number Placeholder 1"/>
          <p:cNvSpPr>
            <a:spLocks noGrp="1"/>
          </p:cNvSpPr>
          <p:nvPr>
            <p:ph type="sldNum" sz="quarter" idx="4"/>
          </p:nvPr>
        </p:nvSpPr>
        <p:spPr>
          <a:xfrm>
            <a:off x="8370151" y="4880893"/>
            <a:ext cx="359666" cy="274637"/>
          </a:xfrm>
          <a:prstGeom prst="rect">
            <a:avLst/>
          </a:prstGeom>
        </p:spPr>
        <p:txBody>
          <a:bodyPr vert="horz" lIns="91440" tIns="45720" rIns="91440" bIns="45720" rtlCol="0" anchor="ctr"/>
          <a:lstStyle>
            <a:lvl1pPr algn="r">
              <a:defRPr lang="en-US" sz="600" kern="1200" smtClean="0">
                <a:solidFill>
                  <a:schemeClr val="bg2"/>
                </a:solidFill>
                <a:latin typeface="CiscoSansTT Light" panose="020B0503020201020303" pitchFamily="34" charset="0"/>
                <a:ea typeface="+mn-ea"/>
                <a:cs typeface="CiscoSans Thin"/>
              </a:defRPr>
            </a:lvl1pPr>
          </a:lstStyle>
          <a:p>
            <a:fld id="{96A97DD0-5BE7-4856-A2A9-C42C6688E607}" type="slidenum">
              <a:rPr lang="en-GB" smtClean="0"/>
              <a:pPr/>
              <a:t>‹#›</a:t>
            </a:fld>
            <a:endParaRPr lang="en-GB" dirty="0"/>
          </a:p>
        </p:txBody>
      </p:sp>
      <p:sp>
        <p:nvSpPr>
          <p:cNvPr id="13" name="Content Placeholder 4">
            <a:extLst>
              <a:ext uri="{FF2B5EF4-FFF2-40B4-BE49-F238E27FC236}">
                <a16:creationId xmlns:a16="http://schemas.microsoft.com/office/drawing/2014/main" id="{1CEEDA46-3970-4A63-9EFC-A4042A2AA1FC}"/>
              </a:ext>
            </a:extLst>
          </p:cNvPr>
          <p:cNvSpPr>
            <a:spLocks noGrp="1"/>
          </p:cNvSpPr>
          <p:nvPr>
            <p:ph sz="quarter" idx="11" hasCustomPrompt="1"/>
          </p:nvPr>
        </p:nvSpPr>
        <p:spPr>
          <a:xfrm>
            <a:off x="443997" y="1197864"/>
            <a:ext cx="8257032" cy="3392424"/>
          </a:xfrm>
          <a:prstGeom prst="rect">
            <a:avLst/>
          </a:prstGeom>
        </p:spPr>
        <p:txBody>
          <a:bodyPr/>
          <a:lstStyle>
            <a:lvl1pPr marL="169859" indent="-169859" algn="l" defTabSz="684196" rtl="0" eaLnBrk="1" fontAlgn="base" hangingPunct="1">
              <a:lnSpc>
                <a:spcPct val="95000"/>
              </a:lnSpc>
              <a:spcBef>
                <a:spcPts val="1101"/>
              </a:spcBef>
              <a:spcAft>
                <a:spcPct val="0"/>
              </a:spcAft>
              <a:buClr>
                <a:schemeClr val="tx1"/>
              </a:buClr>
              <a:buSzPct val="80000"/>
              <a:buFont typeface="Arial"/>
              <a:buChar char="•"/>
              <a:defRPr lang="en-US" sz="1800" b="0" i="0" kern="1200" dirty="0">
                <a:solidFill>
                  <a:schemeClr val="tx1"/>
                </a:solidFill>
                <a:latin typeface="CiscoSansTT Light" panose="020B0503020201020303" pitchFamily="34" charset="0"/>
                <a:ea typeface="CiscoSansTT Thin" charset="0"/>
                <a:cs typeface="CiscoSansTT Thin" charset="0"/>
              </a:defRPr>
            </a:lvl1pPr>
            <a:lvl2pPr marL="341305" indent="-171446" algn="l" defTabSz="684196" rtl="0" eaLnBrk="1" fontAlgn="base" hangingPunct="1">
              <a:lnSpc>
                <a:spcPct val="95000"/>
              </a:lnSpc>
              <a:spcBef>
                <a:spcPts val="600"/>
              </a:spcBef>
              <a:spcAft>
                <a:spcPct val="0"/>
              </a:spcAft>
              <a:buClr>
                <a:schemeClr val="tx1"/>
              </a:buClr>
              <a:buSzPct val="80000"/>
              <a:buFont typeface="Arial"/>
              <a:buChar char="•"/>
              <a:defRPr lang="en-US" sz="1600" b="0" i="0" kern="1200" dirty="0">
                <a:solidFill>
                  <a:schemeClr val="tx1"/>
                </a:solidFill>
                <a:latin typeface="CiscoSansTT Light" panose="020B0503020201020303" pitchFamily="34" charset="0"/>
                <a:ea typeface="CiscoSansTT Thin" charset="0"/>
                <a:cs typeface="CiscoSansTT Thin" charset="0"/>
              </a:defRPr>
            </a:lvl2pPr>
            <a:lvl3pPr marL="511163" indent="-169859" algn="l" defTabSz="684196" rtl="0" eaLnBrk="1" fontAlgn="base" hangingPunct="1">
              <a:lnSpc>
                <a:spcPct val="95000"/>
              </a:lnSpc>
              <a:spcBef>
                <a:spcPts val="600"/>
              </a:spcBef>
              <a:spcAft>
                <a:spcPct val="0"/>
              </a:spcAft>
              <a:buClr>
                <a:schemeClr val="tx1"/>
              </a:buClr>
              <a:buSzPct val="80000"/>
              <a:buFont typeface="Arial"/>
              <a:buChar char="•"/>
              <a:defRPr lang="en-US" sz="1400" b="0" i="0" kern="1200" dirty="0">
                <a:solidFill>
                  <a:schemeClr val="tx1"/>
                </a:solidFill>
                <a:latin typeface="CiscoSansTT Light" panose="020B0503020201020303" pitchFamily="34" charset="0"/>
                <a:ea typeface="CiscoSansTT Thin" charset="0"/>
                <a:cs typeface="CiscoSansTT Thin" charset="0"/>
              </a:defRPr>
            </a:lvl3pPr>
            <a:lvl4pPr marL="503225" indent="-169859" algn="l" defTabSz="684196" rtl="0" eaLnBrk="1" fontAlgn="base" hangingPunct="1">
              <a:lnSpc>
                <a:spcPct val="95000"/>
              </a:lnSpc>
              <a:spcBef>
                <a:spcPts val="600"/>
              </a:spcBef>
              <a:spcAft>
                <a:spcPct val="0"/>
              </a:spcAft>
              <a:buClr>
                <a:schemeClr val="tx1"/>
              </a:buClr>
              <a:buSzPct val="80000"/>
              <a:buFont typeface="Arial"/>
              <a:buChar char="•"/>
              <a:defRPr lang="en-US" sz="1800" b="0" i="0" kern="1200" dirty="0">
                <a:solidFill>
                  <a:schemeClr val="tx1"/>
                </a:solidFill>
                <a:latin typeface="CiscoSansTT Light" panose="020B0503020201020303" pitchFamily="34" charset="0"/>
                <a:ea typeface="CiscoSansTT Thin" charset="0"/>
                <a:cs typeface="CiscoSansTT Thin" charset="0"/>
              </a:defRPr>
            </a:lvl4pPr>
          </a:lstStyle>
          <a:p>
            <a:pPr marL="171446" lvl="0" indent="-171446" algn="l" defTabSz="684196" rtl="0" eaLnBrk="1" fontAlgn="base" hangingPunct="1">
              <a:lnSpc>
                <a:spcPct val="95000"/>
              </a:lnSpc>
              <a:spcBef>
                <a:spcPts val="1110"/>
              </a:spcBef>
              <a:spcAft>
                <a:spcPct val="0"/>
              </a:spcAft>
              <a:buClr>
                <a:schemeClr val="tx1"/>
              </a:buClr>
              <a:buSzPct val="80000"/>
              <a:buFont typeface="Arial"/>
              <a:buChar char="•"/>
            </a:pPr>
            <a:r>
              <a:rPr lang="en-US" dirty="0"/>
              <a:t>Click to edit Master text styles</a:t>
            </a:r>
          </a:p>
          <a:p>
            <a:pPr lvl="1"/>
            <a:r>
              <a:rPr lang="en-US" dirty="0"/>
              <a:t>Second level</a:t>
            </a:r>
          </a:p>
          <a:p>
            <a:pPr lvl="2"/>
            <a:r>
              <a:rPr lang="en-US" dirty="0"/>
              <a:t>Third level</a:t>
            </a:r>
          </a:p>
        </p:txBody>
      </p:sp>
      <p:sp>
        <p:nvSpPr>
          <p:cNvPr id="14" name="Freeform 1">
            <a:extLst>
              <a:ext uri="{FF2B5EF4-FFF2-40B4-BE49-F238E27FC236}">
                <a16:creationId xmlns:a16="http://schemas.microsoft.com/office/drawing/2014/main" id="{E611959F-9601-420B-A3CC-9A1DB0412C53}"/>
              </a:ext>
            </a:extLst>
          </p:cNvPr>
          <p:cNvSpPr>
            <a:spLocks noChangeAspect="1" noChangeArrowheads="1"/>
          </p:cNvSpPr>
          <p:nvPr userDrawn="1"/>
        </p:nvSpPr>
        <p:spPr bwMode="black">
          <a:xfrm>
            <a:off x="536418" y="4785455"/>
            <a:ext cx="822960" cy="276700"/>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18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BBD75BDE-92C7-884D-BC75-262E0DFB5AFF}"/>
              </a:ext>
            </a:extLst>
          </p:cNvPr>
          <p:cNvSpPr>
            <a:spLocks noGrp="1"/>
          </p:cNvSpPr>
          <p:nvPr>
            <p:ph type="ftr" sz="quarter" idx="12"/>
          </p:nvPr>
        </p:nvSpPr>
        <p:spPr/>
        <p:txBody>
          <a:bodyPr/>
          <a:lstStyle>
            <a:lvl1pPr>
              <a:defRPr>
                <a:solidFill>
                  <a:schemeClr val="bg2"/>
                </a:solidFill>
              </a:defRPr>
            </a:lvl1pPr>
          </a:lstStyle>
          <a:p>
            <a:pPr defTabSz="610729"/>
            <a:r>
              <a:rPr lang="en-GB"/>
              <a:t>BRKEWN-2670</a:t>
            </a:r>
            <a:endParaRPr lang="en-GB" dirty="0"/>
          </a:p>
        </p:txBody>
      </p:sp>
    </p:spTree>
    <p:extLst>
      <p:ext uri="{BB962C8B-B14F-4D97-AF65-F5344CB8AC3E}">
        <p14:creationId xmlns:p14="http://schemas.microsoft.com/office/powerpoint/2010/main" val="1574703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Subtitle and Bullet">
    <p:spTree>
      <p:nvGrpSpPr>
        <p:cNvPr id="1" name=""/>
        <p:cNvGrpSpPr/>
        <p:nvPr/>
      </p:nvGrpSpPr>
      <p:grpSpPr>
        <a:xfrm>
          <a:off x="0" y="0"/>
          <a:ext cx="0" cy="0"/>
          <a:chOff x="0" y="0"/>
          <a:chExt cx="0" cy="0"/>
        </a:xfrm>
      </p:grpSpPr>
      <p:sp>
        <p:nvSpPr>
          <p:cNvPr id="6" name="Title 1"/>
          <p:cNvSpPr>
            <a:spLocks noGrp="1"/>
          </p:cNvSpPr>
          <p:nvPr>
            <p:ph type="title"/>
          </p:nvPr>
        </p:nvSpPr>
        <p:spPr>
          <a:xfrm>
            <a:off x="443997" y="192024"/>
            <a:ext cx="8257032" cy="731520"/>
          </a:xfrm>
        </p:spPr>
        <p:txBody>
          <a:bodyPr anchor="b" anchorCtr="0"/>
          <a:lstStyle>
            <a:lvl1pPr>
              <a:defRPr lang="en-US" sz="2800" b="0" i="0" u="none" kern="1200" dirty="0">
                <a:solidFill>
                  <a:schemeClr val="tx2"/>
                </a:solidFill>
                <a:latin typeface="CiscoSansTT Light" panose="020B0503020201020303" pitchFamily="34" charset="0"/>
                <a:ea typeface="CiscoSansTT Light" panose="020B0503020201020303" pitchFamily="34" charset="0"/>
                <a:cs typeface="CiscoSansTT Light" panose="020B0503020201020303" pitchFamily="34" charset="0"/>
              </a:defRPr>
            </a:lvl1pPr>
          </a:lstStyle>
          <a:p>
            <a:r>
              <a:rPr lang="en-US"/>
              <a:t>Click to edit Master title style</a:t>
            </a:r>
            <a:endParaRPr lang="en-US" dirty="0"/>
          </a:p>
        </p:txBody>
      </p:sp>
      <p:sp>
        <p:nvSpPr>
          <p:cNvPr id="10" name="Text Placeholder 5"/>
          <p:cNvSpPr>
            <a:spLocks noGrp="1"/>
          </p:cNvSpPr>
          <p:nvPr>
            <p:ph type="body" sz="quarter" idx="12"/>
          </p:nvPr>
        </p:nvSpPr>
        <p:spPr>
          <a:xfrm>
            <a:off x="443998" y="858908"/>
            <a:ext cx="8266112" cy="381000"/>
          </a:xfrm>
          <a:prstGeom prst="rect">
            <a:avLst/>
          </a:prstGeom>
        </p:spPr>
        <p:txBody>
          <a:bodyPr/>
          <a:lstStyle>
            <a:lvl1pPr marL="1785" indent="0">
              <a:buNone/>
              <a:defRPr lang="en-US" sz="1800" kern="1200" dirty="0" smtClean="0">
                <a:solidFill>
                  <a:schemeClr val="tx2"/>
                </a:solidFill>
                <a:latin typeface="CiscoSansTT Light" panose="020B0503020201020303" pitchFamily="34" charset="0"/>
                <a:ea typeface="+mn-ea"/>
                <a:cs typeface="+mn-cs"/>
                <a:sym typeface="Arial" pitchFamily="34" charset="0"/>
              </a:defRPr>
            </a:lvl1pPr>
          </a:lstStyle>
          <a:p>
            <a:pPr lvl="0"/>
            <a:r>
              <a:rPr lang="en-US"/>
              <a:t>Edit Master text styles</a:t>
            </a:r>
          </a:p>
        </p:txBody>
      </p:sp>
      <p:sp>
        <p:nvSpPr>
          <p:cNvPr id="46"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5849925" y="4946906"/>
            <a:ext cx="2544460" cy="154518"/>
          </a:xfrm>
          <a:prstGeom prst="rect">
            <a:avLst/>
          </a:prstGeom>
          <a:noFill/>
          <a:ln w="9525">
            <a:noFill/>
            <a:miter lim="800000"/>
            <a:headEnd/>
            <a:tailEnd/>
          </a:ln>
          <a:effectLst/>
        </p:spPr>
        <p:txBody>
          <a:bodyPr wrap="square" lIns="61586" tIns="30792" rIns="61586" bIns="30792" anchor="b">
            <a:spAutoFit/>
          </a:bodyPr>
          <a:lstStyle/>
          <a:p>
            <a:pPr marL="0" marR="0" lvl="0" indent="0" algn="r" defTabSz="610729"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49" name="Slide Number Placeholder 1"/>
          <p:cNvSpPr>
            <a:spLocks noGrp="1"/>
          </p:cNvSpPr>
          <p:nvPr>
            <p:ph type="sldNum" sz="quarter" idx="4"/>
          </p:nvPr>
        </p:nvSpPr>
        <p:spPr>
          <a:xfrm>
            <a:off x="8370151" y="4880893"/>
            <a:ext cx="359666" cy="274637"/>
          </a:xfrm>
          <a:prstGeom prst="rect">
            <a:avLst/>
          </a:prstGeom>
        </p:spPr>
        <p:txBody>
          <a:bodyPr vert="horz" lIns="91440" tIns="45720" rIns="91440" bIns="45720" rtlCol="0" anchor="ctr"/>
          <a:lstStyle>
            <a:lvl1pPr algn="r">
              <a:defRPr lang="en-US" sz="6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50" name="Freeform 1">
            <a:extLst>
              <a:ext uri="{FF2B5EF4-FFF2-40B4-BE49-F238E27FC236}">
                <a16:creationId xmlns:a16="http://schemas.microsoft.com/office/drawing/2014/main" id="{ACF196DB-1F17-43F8-8065-DA85D9D5A3F7}"/>
              </a:ext>
            </a:extLst>
          </p:cNvPr>
          <p:cNvSpPr>
            <a:spLocks noChangeAspect="1" noChangeArrowheads="1"/>
          </p:cNvSpPr>
          <p:nvPr userDrawn="1"/>
        </p:nvSpPr>
        <p:spPr bwMode="auto">
          <a:xfrm>
            <a:off x="536418" y="4785455"/>
            <a:ext cx="822960" cy="276700"/>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rgbClr val="000000"/>
          </a:solidFill>
          <a:ln>
            <a:noFill/>
          </a:ln>
          <a:effectLst/>
        </p:spPr>
        <p:txBody>
          <a:bodyPr wrap="none" anchor="ctr"/>
          <a:lstStyle/>
          <a:p>
            <a:endParaRPr lang="en-US" sz="1800" dirty="0">
              <a:latin typeface="CiscoSansTT Light" panose="020B0503020201020303" pitchFamily="34" charset="0"/>
            </a:endParaRPr>
          </a:p>
        </p:txBody>
      </p:sp>
      <p:sp>
        <p:nvSpPr>
          <p:cNvPr id="12" name="Content Placeholder 4">
            <a:extLst>
              <a:ext uri="{FF2B5EF4-FFF2-40B4-BE49-F238E27FC236}">
                <a16:creationId xmlns:a16="http://schemas.microsoft.com/office/drawing/2014/main" id="{6331D664-D5FC-4122-A371-015A8540BED1}"/>
              </a:ext>
            </a:extLst>
          </p:cNvPr>
          <p:cNvSpPr>
            <a:spLocks noGrp="1"/>
          </p:cNvSpPr>
          <p:nvPr>
            <p:ph sz="quarter" idx="11" hasCustomPrompt="1"/>
          </p:nvPr>
        </p:nvSpPr>
        <p:spPr>
          <a:xfrm>
            <a:off x="443997" y="1197864"/>
            <a:ext cx="8257032" cy="3392424"/>
          </a:xfrm>
          <a:prstGeom prst="rect">
            <a:avLst/>
          </a:prstGeom>
        </p:spPr>
        <p:txBody>
          <a:bodyPr/>
          <a:lstStyle>
            <a:lvl1pPr marL="169859" indent="-169859" algn="l" defTabSz="684196" rtl="0" eaLnBrk="1" fontAlgn="base" hangingPunct="1">
              <a:lnSpc>
                <a:spcPct val="95000"/>
              </a:lnSpc>
              <a:spcBef>
                <a:spcPts val="1101"/>
              </a:spcBef>
              <a:spcAft>
                <a:spcPct val="0"/>
              </a:spcAft>
              <a:buClr>
                <a:schemeClr val="tx1"/>
              </a:buClr>
              <a:buSzPct val="80000"/>
              <a:buFont typeface="Arial"/>
              <a:buChar char="•"/>
              <a:defRPr lang="en-US" sz="1800" b="0" i="0" kern="1200" dirty="0">
                <a:solidFill>
                  <a:schemeClr val="tx1"/>
                </a:solidFill>
                <a:latin typeface="CiscoSansTT Light" panose="020B0503020201020303" pitchFamily="34" charset="0"/>
                <a:ea typeface="CiscoSansTT Thin" charset="0"/>
                <a:cs typeface="CiscoSansTT Thin" charset="0"/>
              </a:defRPr>
            </a:lvl1pPr>
            <a:lvl2pPr marL="341305" indent="-171446" algn="l" defTabSz="684196" rtl="0" eaLnBrk="1" fontAlgn="base" hangingPunct="1">
              <a:lnSpc>
                <a:spcPct val="95000"/>
              </a:lnSpc>
              <a:spcBef>
                <a:spcPts val="600"/>
              </a:spcBef>
              <a:spcAft>
                <a:spcPct val="0"/>
              </a:spcAft>
              <a:buClr>
                <a:schemeClr val="tx1"/>
              </a:buClr>
              <a:buSzPct val="80000"/>
              <a:buFont typeface="Arial"/>
              <a:buChar char="•"/>
              <a:defRPr lang="en-US" sz="1600" b="0" i="0" kern="1200" dirty="0">
                <a:solidFill>
                  <a:schemeClr val="tx1"/>
                </a:solidFill>
                <a:latin typeface="CiscoSansTT Light" panose="020B0503020201020303" pitchFamily="34" charset="0"/>
                <a:ea typeface="CiscoSansTT Thin" charset="0"/>
                <a:cs typeface="CiscoSansTT Thin" charset="0"/>
              </a:defRPr>
            </a:lvl2pPr>
            <a:lvl3pPr marL="511163" indent="-169859" algn="l" defTabSz="684196" rtl="0" eaLnBrk="1" fontAlgn="base" hangingPunct="1">
              <a:lnSpc>
                <a:spcPct val="95000"/>
              </a:lnSpc>
              <a:spcBef>
                <a:spcPts val="600"/>
              </a:spcBef>
              <a:spcAft>
                <a:spcPct val="0"/>
              </a:spcAft>
              <a:buClr>
                <a:schemeClr val="tx1"/>
              </a:buClr>
              <a:buSzPct val="80000"/>
              <a:buFont typeface="Arial"/>
              <a:buChar char="•"/>
              <a:defRPr lang="en-US" sz="1400" b="0" i="0" kern="1200" dirty="0">
                <a:solidFill>
                  <a:schemeClr val="tx1"/>
                </a:solidFill>
                <a:latin typeface="CiscoSansTT Light" panose="020B0503020201020303" pitchFamily="34" charset="0"/>
                <a:ea typeface="CiscoSansTT Thin" charset="0"/>
                <a:cs typeface="CiscoSansTT Thin" charset="0"/>
              </a:defRPr>
            </a:lvl3pPr>
            <a:lvl4pPr marL="503225" indent="-169859" algn="l" defTabSz="684196" rtl="0" eaLnBrk="1" fontAlgn="base" hangingPunct="1">
              <a:lnSpc>
                <a:spcPct val="95000"/>
              </a:lnSpc>
              <a:spcBef>
                <a:spcPts val="600"/>
              </a:spcBef>
              <a:spcAft>
                <a:spcPct val="0"/>
              </a:spcAft>
              <a:buClr>
                <a:schemeClr val="tx1"/>
              </a:buClr>
              <a:buSzPct val="80000"/>
              <a:buFont typeface="Arial"/>
              <a:buChar char="•"/>
              <a:defRPr lang="en-US" sz="1800" b="0" i="0" kern="1200" dirty="0">
                <a:solidFill>
                  <a:schemeClr val="tx1"/>
                </a:solidFill>
                <a:latin typeface="CiscoSansTT Light" panose="020B0503020201020303" pitchFamily="34" charset="0"/>
                <a:ea typeface="CiscoSansTT Thin" charset="0"/>
                <a:cs typeface="CiscoSansTT Thin" charset="0"/>
              </a:defRPr>
            </a:lvl4pPr>
          </a:lstStyle>
          <a:p>
            <a:pPr marL="171446" lvl="0" indent="-171446" algn="l" defTabSz="684196" rtl="0" eaLnBrk="1" fontAlgn="base" hangingPunct="1">
              <a:lnSpc>
                <a:spcPct val="95000"/>
              </a:lnSpc>
              <a:spcBef>
                <a:spcPts val="1110"/>
              </a:spcBef>
              <a:spcAft>
                <a:spcPct val="0"/>
              </a:spcAft>
              <a:buClr>
                <a:schemeClr val="tx1"/>
              </a:buClr>
              <a:buSzPct val="80000"/>
              <a:buFont typeface="Arial"/>
              <a:buChar char="•"/>
            </a:pPr>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5ACC5DC3-4F71-4F4D-B599-72CA457EAD34}"/>
              </a:ext>
            </a:extLst>
          </p:cNvPr>
          <p:cNvSpPr>
            <a:spLocks noGrp="1"/>
          </p:cNvSpPr>
          <p:nvPr>
            <p:ph type="ftr" sz="quarter" idx="13"/>
          </p:nvPr>
        </p:nvSpPr>
        <p:spPr/>
        <p:txBody>
          <a:bodyPr/>
          <a:lstStyle/>
          <a:p>
            <a:pPr defTabSz="610729"/>
            <a:r>
              <a:rPr lang="en-GB"/>
              <a:t>BRKEWN-2670</a:t>
            </a:r>
          </a:p>
        </p:txBody>
      </p:sp>
    </p:spTree>
    <p:extLst>
      <p:ext uri="{BB962C8B-B14F-4D97-AF65-F5344CB8AC3E}">
        <p14:creationId xmlns:p14="http://schemas.microsoft.com/office/powerpoint/2010/main" val="3884553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Title and Subtitle and Bulle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45BB461-47D3-4315-98F6-949F600B0DEB}"/>
              </a:ext>
            </a:extLst>
          </p:cNvPr>
          <p:cNvSpPr/>
          <p:nvPr userDrawn="1"/>
        </p:nvSpPr>
        <p:spPr bwMode="auto">
          <a:xfrm>
            <a:off x="-9145" y="4676776"/>
            <a:ext cx="9153145" cy="466725"/>
          </a:xfrm>
          <a:prstGeom prst="rect">
            <a:avLst/>
          </a:prstGeom>
          <a:solidFill>
            <a:schemeClr val="accent1"/>
          </a:solidFill>
          <a:ln w="12700" cap="flat">
            <a:noFill/>
            <a:miter lim="800000"/>
            <a:headEnd type="none" w="med" len="med"/>
            <a:tailEnd type="none" w="med" len="med"/>
          </a:ln>
        </p:spPr>
        <p:txBody>
          <a:bodyPr lIns="91440" tIns="45720" rIns="91440" bIns="45720" rtlCol="0" anchor="ctr"/>
          <a:lstStyle/>
          <a:p>
            <a:pPr marL="0" marR="0" lvl="0" indent="0" algn="ctr" defTabSz="514337"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err="1">
              <a:ln>
                <a:noFill/>
              </a:ln>
              <a:solidFill>
                <a:srgbClr val="005073"/>
              </a:solidFill>
              <a:effectLst/>
              <a:uLnTx/>
              <a:uFillTx/>
              <a:latin typeface="CiscoSansTT Light" panose="020B0503020201020303" pitchFamily="34" charset="0"/>
              <a:ea typeface="Arial" pitchFamily="-107" charset="0"/>
              <a:cs typeface="CiscoSansTT Light" panose="020B0503020201020303" pitchFamily="34" charset="0"/>
              <a:sym typeface="Arial" pitchFamily="-107" charset="0"/>
            </a:endParaRPr>
          </a:p>
        </p:txBody>
      </p:sp>
      <p:sp>
        <p:nvSpPr>
          <p:cNvPr id="6" name="Title 1"/>
          <p:cNvSpPr>
            <a:spLocks noGrp="1"/>
          </p:cNvSpPr>
          <p:nvPr>
            <p:ph type="title"/>
          </p:nvPr>
        </p:nvSpPr>
        <p:spPr>
          <a:xfrm>
            <a:off x="443997" y="192024"/>
            <a:ext cx="8257032" cy="731520"/>
          </a:xfrm>
        </p:spPr>
        <p:txBody>
          <a:bodyPr anchor="b" anchorCtr="0"/>
          <a:lstStyle>
            <a:lvl1pPr>
              <a:defRPr lang="en-US" sz="2800" b="0" i="0" u="none" kern="1200" dirty="0">
                <a:solidFill>
                  <a:schemeClr val="tx2"/>
                </a:solidFill>
                <a:latin typeface="CiscoSansTT Light" panose="020B0503020201020303" pitchFamily="34" charset="0"/>
                <a:ea typeface="CiscoSansTT Light" panose="020B0503020201020303" pitchFamily="34" charset="0"/>
                <a:cs typeface="CiscoSansTT Light" panose="020B0503020201020303" pitchFamily="34" charset="0"/>
              </a:defRPr>
            </a:lvl1pPr>
          </a:lstStyle>
          <a:p>
            <a:r>
              <a:rPr lang="en-US"/>
              <a:t>Click to edit Master title style</a:t>
            </a:r>
            <a:endParaRPr lang="en-US" dirty="0"/>
          </a:p>
        </p:txBody>
      </p:sp>
      <p:sp>
        <p:nvSpPr>
          <p:cNvPr id="10" name="Text Placeholder 5"/>
          <p:cNvSpPr>
            <a:spLocks noGrp="1"/>
          </p:cNvSpPr>
          <p:nvPr>
            <p:ph type="body" sz="quarter" idx="12"/>
          </p:nvPr>
        </p:nvSpPr>
        <p:spPr>
          <a:xfrm>
            <a:off x="443998" y="858908"/>
            <a:ext cx="8266112" cy="381000"/>
          </a:xfrm>
          <a:prstGeom prst="rect">
            <a:avLst/>
          </a:prstGeom>
        </p:spPr>
        <p:txBody>
          <a:bodyPr/>
          <a:lstStyle>
            <a:lvl1pPr marL="1785" indent="0">
              <a:buNone/>
              <a:defRPr lang="en-US" sz="1800" kern="1200" dirty="0" smtClean="0">
                <a:solidFill>
                  <a:schemeClr val="tx2"/>
                </a:solidFill>
                <a:latin typeface="CiscoSansTT Light" panose="020B0503020201020303" pitchFamily="34" charset="0"/>
                <a:ea typeface="+mn-ea"/>
                <a:cs typeface="+mn-cs"/>
                <a:sym typeface="Arial" pitchFamily="34" charset="0"/>
              </a:defRPr>
            </a:lvl1pPr>
          </a:lstStyle>
          <a:p>
            <a:pPr lvl="0"/>
            <a:r>
              <a:rPr lang="en-US"/>
              <a:t>Edit Master text styles</a:t>
            </a:r>
          </a:p>
        </p:txBody>
      </p:sp>
      <p:sp>
        <p:nvSpPr>
          <p:cNvPr id="13" name="Rectangle 4">
            <a:extLst>
              <a:ext uri="{FF2B5EF4-FFF2-40B4-BE49-F238E27FC236}">
                <a16:creationId xmlns:a16="http://schemas.microsoft.com/office/drawing/2014/main" id="{E499ABA6-44A8-6841-99E7-DF4BAA25DD6A}"/>
              </a:ext>
            </a:extLst>
          </p:cNvPr>
          <p:cNvSpPr>
            <a:spLocks noChangeArrowheads="1"/>
          </p:cNvSpPr>
          <p:nvPr userDrawn="1"/>
        </p:nvSpPr>
        <p:spPr bwMode="black">
          <a:xfrm>
            <a:off x="5849925" y="4946906"/>
            <a:ext cx="2544460" cy="154518"/>
          </a:xfrm>
          <a:prstGeom prst="rect">
            <a:avLst/>
          </a:prstGeom>
          <a:noFill/>
          <a:ln w="9525">
            <a:noFill/>
            <a:miter lim="800000"/>
            <a:headEnd/>
            <a:tailEnd/>
          </a:ln>
          <a:effectLst/>
        </p:spPr>
        <p:txBody>
          <a:bodyPr wrap="square" lIns="61586" tIns="30792" rIns="61586" bIns="30792" anchor="b">
            <a:spAutoFit/>
          </a:bodyPr>
          <a:lstStyle/>
          <a:p>
            <a:pPr marL="0" marR="0" lvl="0" indent="0" algn="r" defTabSz="610729"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chemeClr val="bg2"/>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14" name="Slide Number Placeholder 1">
            <a:extLst>
              <a:ext uri="{FF2B5EF4-FFF2-40B4-BE49-F238E27FC236}">
                <a16:creationId xmlns:a16="http://schemas.microsoft.com/office/drawing/2014/main" id="{2FFF9087-6888-1246-BC4E-ECFFD3DCA483}"/>
              </a:ext>
            </a:extLst>
          </p:cNvPr>
          <p:cNvSpPr>
            <a:spLocks noGrp="1"/>
          </p:cNvSpPr>
          <p:nvPr>
            <p:ph type="sldNum" sz="quarter" idx="4"/>
          </p:nvPr>
        </p:nvSpPr>
        <p:spPr>
          <a:xfrm>
            <a:off x="8370151" y="4880893"/>
            <a:ext cx="359666" cy="274637"/>
          </a:xfrm>
          <a:prstGeom prst="rect">
            <a:avLst/>
          </a:prstGeom>
        </p:spPr>
        <p:txBody>
          <a:bodyPr vert="horz" lIns="91440" tIns="45720" rIns="91440" bIns="45720" rtlCol="0" anchor="ctr"/>
          <a:lstStyle>
            <a:lvl1pPr algn="r">
              <a:defRPr lang="en-US" sz="600" kern="1200" smtClean="0">
                <a:solidFill>
                  <a:schemeClr val="bg2"/>
                </a:solidFill>
                <a:latin typeface="CiscoSansTT Light" panose="020B0503020201020303" pitchFamily="34" charset="0"/>
                <a:ea typeface="+mn-ea"/>
                <a:cs typeface="CiscoSans Thin"/>
              </a:defRPr>
            </a:lvl1pPr>
          </a:lstStyle>
          <a:p>
            <a:fld id="{96A97DD0-5BE7-4856-A2A9-C42C6688E607}" type="slidenum">
              <a:rPr lang="en-GB" smtClean="0"/>
              <a:pPr/>
              <a:t>‹#›</a:t>
            </a:fld>
            <a:endParaRPr lang="en-GB" dirty="0"/>
          </a:p>
        </p:txBody>
      </p:sp>
      <p:sp>
        <p:nvSpPr>
          <p:cNvPr id="17" name="Content Placeholder 4">
            <a:extLst>
              <a:ext uri="{FF2B5EF4-FFF2-40B4-BE49-F238E27FC236}">
                <a16:creationId xmlns:a16="http://schemas.microsoft.com/office/drawing/2014/main" id="{63FCCFBA-6929-4EF8-AC15-14353D69B3FF}"/>
              </a:ext>
            </a:extLst>
          </p:cNvPr>
          <p:cNvSpPr>
            <a:spLocks noGrp="1"/>
          </p:cNvSpPr>
          <p:nvPr>
            <p:ph sz="quarter" idx="11" hasCustomPrompt="1"/>
          </p:nvPr>
        </p:nvSpPr>
        <p:spPr>
          <a:xfrm>
            <a:off x="443997" y="1197864"/>
            <a:ext cx="8257032" cy="3392424"/>
          </a:xfrm>
          <a:prstGeom prst="rect">
            <a:avLst/>
          </a:prstGeom>
        </p:spPr>
        <p:txBody>
          <a:bodyPr/>
          <a:lstStyle>
            <a:lvl1pPr>
              <a:defRPr lang="en-US" sz="1800" b="0" i="0" dirty="0">
                <a:latin typeface="CiscoSansTT Light" panose="020B0503020201020303" pitchFamily="34" charset="0"/>
                <a:ea typeface="CiscoSansTT Thin" charset="0"/>
                <a:cs typeface="CiscoSansTT Thin" charset="0"/>
              </a:defRPr>
            </a:lvl1pPr>
            <a:lvl2pPr>
              <a:defRPr lang="en-US" sz="1600" b="0" i="0" dirty="0">
                <a:latin typeface="CiscoSansTT Light" panose="020B0503020201020303" pitchFamily="34" charset="0"/>
                <a:ea typeface="CiscoSansTT Thin" charset="0"/>
                <a:cs typeface="CiscoSansTT Thin" charset="0"/>
              </a:defRPr>
            </a:lvl2pPr>
            <a:lvl3pPr>
              <a:defRPr lang="en-US" sz="1400" b="0" i="0" dirty="0">
                <a:latin typeface="CiscoSansTT Light" panose="020B0503020201020303" pitchFamily="34" charset="0"/>
                <a:ea typeface="CiscoSansTT Thin" charset="0"/>
                <a:cs typeface="CiscoSansTT Thin" charset="0"/>
              </a:defRPr>
            </a:lvl3pPr>
          </a:lstStyle>
          <a:p>
            <a:pPr marL="171446" lvl="0" indent="-171446">
              <a:spcBef>
                <a:spcPts val="1110"/>
              </a:spcBef>
              <a:buClr>
                <a:schemeClr val="tx1"/>
              </a:buClr>
              <a:buSzPct val="80000"/>
              <a:buFont typeface="Arial"/>
            </a:pPr>
            <a:r>
              <a:rPr lang="en-US" dirty="0"/>
              <a:t>Click to edit Master text styles</a:t>
            </a:r>
          </a:p>
          <a:p>
            <a:pPr marL="341305" lvl="1" indent="-171446">
              <a:buClr>
                <a:schemeClr val="tx1"/>
              </a:buClr>
              <a:buSzPct val="80000"/>
              <a:buFont typeface="Arial"/>
            </a:pPr>
            <a:r>
              <a:rPr lang="en-US" dirty="0"/>
              <a:t>Second level</a:t>
            </a:r>
          </a:p>
          <a:p>
            <a:pPr marL="511163" lvl="2">
              <a:spcBef>
                <a:spcPts val="600"/>
              </a:spcBef>
              <a:buClr>
                <a:schemeClr val="tx1"/>
              </a:buClr>
              <a:buSzPct val="80000"/>
              <a:buFont typeface="Arial"/>
            </a:pPr>
            <a:r>
              <a:rPr lang="en-US" dirty="0"/>
              <a:t>Third level</a:t>
            </a:r>
          </a:p>
        </p:txBody>
      </p:sp>
      <p:sp>
        <p:nvSpPr>
          <p:cNvPr id="18" name="Freeform 1">
            <a:extLst>
              <a:ext uri="{FF2B5EF4-FFF2-40B4-BE49-F238E27FC236}">
                <a16:creationId xmlns:a16="http://schemas.microsoft.com/office/drawing/2014/main" id="{A6A6FE5C-1A23-45C2-85EA-068907045E21}"/>
              </a:ext>
            </a:extLst>
          </p:cNvPr>
          <p:cNvSpPr>
            <a:spLocks noChangeAspect="1" noChangeArrowheads="1"/>
          </p:cNvSpPr>
          <p:nvPr userDrawn="1"/>
        </p:nvSpPr>
        <p:spPr bwMode="black">
          <a:xfrm>
            <a:off x="536418" y="4785455"/>
            <a:ext cx="822960" cy="276700"/>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18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D6699F19-76A9-B94F-A103-E97EE5CAD712}"/>
              </a:ext>
            </a:extLst>
          </p:cNvPr>
          <p:cNvSpPr>
            <a:spLocks noGrp="1"/>
          </p:cNvSpPr>
          <p:nvPr>
            <p:ph type="ftr" sz="quarter" idx="13"/>
          </p:nvPr>
        </p:nvSpPr>
        <p:spPr/>
        <p:txBody>
          <a:bodyPr/>
          <a:lstStyle>
            <a:lvl1pPr>
              <a:defRPr>
                <a:solidFill>
                  <a:schemeClr val="bg2"/>
                </a:solidFill>
              </a:defRPr>
            </a:lvl1pPr>
          </a:lstStyle>
          <a:p>
            <a:pPr defTabSz="610729"/>
            <a:r>
              <a:rPr lang="en-GB"/>
              <a:t>BRKEWN-2670</a:t>
            </a:r>
          </a:p>
        </p:txBody>
      </p:sp>
    </p:spTree>
    <p:extLst>
      <p:ext uri="{BB962C8B-B14F-4D97-AF65-F5344CB8AC3E}">
        <p14:creationId xmlns:p14="http://schemas.microsoft.com/office/powerpoint/2010/main" val="467283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gue_Whit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tx2"/>
                </a:solidFill>
                <a:latin typeface="+mj-lt"/>
                <a:ea typeface="CiscoSansTT Thin" charset="0"/>
                <a:cs typeface="CiscoSansTT Thin" charset="0"/>
              </a:defRPr>
            </a:lvl1pPr>
          </a:lstStyle>
          <a:p>
            <a:r>
              <a:rPr lang="en-GB"/>
              <a:t>Section Title Goes Here</a:t>
            </a:r>
            <a:endParaRPr lang="en-US"/>
          </a:p>
        </p:txBody>
      </p:sp>
    </p:spTree>
    <p:extLst>
      <p:ext uri="{BB962C8B-B14F-4D97-AF65-F5344CB8AC3E}">
        <p14:creationId xmlns:p14="http://schemas.microsoft.com/office/powerpoint/2010/main" val="3916777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445200" y="1195012"/>
            <a:ext cx="3886200" cy="3083094"/>
          </a:xfrm>
          <a:prstGeom prst="rect">
            <a:avLst/>
          </a:prstGeom>
        </p:spPr>
        <p:txBody>
          <a:bodyPr/>
          <a:lstStyle>
            <a:lvl1pPr>
              <a:defRPr lang="en-US" sz="1800" b="0" i="0" dirty="0">
                <a:latin typeface="CiscoSansTT Light" panose="020B0503020201020303" pitchFamily="34" charset="0"/>
                <a:ea typeface="CiscoSansTT Thin" charset="0"/>
                <a:cs typeface="CiscoSansTT Thin" charset="0"/>
              </a:defRPr>
            </a:lvl1pPr>
            <a:lvl2pPr>
              <a:defRPr lang="en-US" sz="1600" b="0" i="0" dirty="0">
                <a:latin typeface="CiscoSansTT Light" panose="020B0503020201020303" pitchFamily="34" charset="0"/>
                <a:ea typeface="CiscoSansTT Thin" charset="0"/>
                <a:cs typeface="CiscoSansTT Thin" charset="0"/>
              </a:defRPr>
            </a:lvl2pPr>
            <a:lvl3pPr>
              <a:defRPr lang="en-US" sz="1400" b="0" i="0" dirty="0">
                <a:latin typeface="CiscoSansTT Light" panose="020B0503020201020303" pitchFamily="34" charset="0"/>
                <a:ea typeface="CiscoSansTT Thin" charset="0"/>
                <a:cs typeface="CiscoSansTT Thin" charset="0"/>
              </a:defRPr>
            </a:lvl3pPr>
          </a:lstStyle>
          <a:p>
            <a:pPr marL="171446" lvl="0" indent="-171446">
              <a:spcBef>
                <a:spcPts val="1110"/>
              </a:spcBef>
              <a:buClr>
                <a:schemeClr val="tx1"/>
              </a:buClr>
              <a:buSzPct val="80000"/>
              <a:buFont typeface="Arial"/>
            </a:pPr>
            <a:r>
              <a:rPr lang="en-US" dirty="0"/>
              <a:t>Click to edit Master text styles</a:t>
            </a:r>
          </a:p>
          <a:p>
            <a:pPr marL="341305" lvl="1" indent="-171446">
              <a:buClr>
                <a:schemeClr val="tx1"/>
              </a:buClr>
              <a:buSzPct val="80000"/>
              <a:buFont typeface="Arial"/>
            </a:pPr>
            <a:r>
              <a:rPr lang="en-US" dirty="0"/>
              <a:t>Second level</a:t>
            </a:r>
          </a:p>
          <a:p>
            <a:pPr marL="511163" lvl="2">
              <a:spcBef>
                <a:spcPts val="600"/>
              </a:spcBef>
              <a:buClr>
                <a:schemeClr val="tx1"/>
              </a:buClr>
              <a:buSzPct val="80000"/>
              <a:buFont typeface="Arial"/>
            </a:pPr>
            <a:r>
              <a:rPr lang="en-US" dirty="0"/>
              <a:t>Third level</a:t>
            </a:r>
          </a:p>
        </p:txBody>
      </p:sp>
      <p:sp>
        <p:nvSpPr>
          <p:cNvPr id="5" name="Title Placeholder 5"/>
          <p:cNvSpPr>
            <a:spLocks noGrp="1"/>
          </p:cNvSpPr>
          <p:nvPr>
            <p:ph type="title"/>
          </p:nvPr>
        </p:nvSpPr>
        <p:spPr bwMode="auto">
          <a:xfrm>
            <a:off x="445201" y="192025"/>
            <a:ext cx="8257475"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800">
                <a:solidFill>
                  <a:schemeClr val="tx2"/>
                </a:solidFill>
                <a:latin typeface="CiscoSansTT Light" panose="020B0503020201020303" pitchFamily="34" charset="0"/>
              </a:defRPr>
            </a:lvl1pPr>
          </a:lstStyle>
          <a:p>
            <a:pPr lvl="0"/>
            <a:r>
              <a:rPr lang="en-US"/>
              <a:t>Click to edit Master title style</a:t>
            </a:r>
            <a:endParaRPr lang="en-GB" dirty="0"/>
          </a:p>
        </p:txBody>
      </p:sp>
      <p:sp>
        <p:nvSpPr>
          <p:cNvPr id="6" name="Slide Number Placeholder 1"/>
          <p:cNvSpPr>
            <a:spLocks noGrp="1"/>
          </p:cNvSpPr>
          <p:nvPr>
            <p:ph type="sldNum" sz="quarter" idx="4"/>
          </p:nvPr>
        </p:nvSpPr>
        <p:spPr>
          <a:xfrm>
            <a:off x="8370151" y="4880893"/>
            <a:ext cx="359666" cy="274637"/>
          </a:xfrm>
          <a:prstGeom prst="rect">
            <a:avLst/>
          </a:prstGeom>
        </p:spPr>
        <p:txBody>
          <a:bodyPr vert="horz" lIns="91440" tIns="45720" rIns="91440" bIns="45720" rtlCol="0" anchor="ctr"/>
          <a:lstStyle>
            <a:lvl1pPr algn="r">
              <a:defRPr lang="en-US" sz="6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21"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5849925" y="4946906"/>
            <a:ext cx="2544460" cy="154518"/>
          </a:xfrm>
          <a:prstGeom prst="rect">
            <a:avLst/>
          </a:prstGeom>
          <a:noFill/>
          <a:ln w="9525">
            <a:noFill/>
            <a:miter lim="800000"/>
            <a:headEnd/>
            <a:tailEnd/>
          </a:ln>
          <a:effectLst/>
        </p:spPr>
        <p:txBody>
          <a:bodyPr wrap="square" lIns="61586" tIns="30792" rIns="61586" bIns="30792" anchor="b">
            <a:spAutoFit/>
          </a:bodyPr>
          <a:lstStyle/>
          <a:p>
            <a:pPr marL="0" marR="0" lvl="0" indent="0" algn="r" defTabSz="610729"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36" name="Freeform 1">
            <a:extLst>
              <a:ext uri="{FF2B5EF4-FFF2-40B4-BE49-F238E27FC236}">
                <a16:creationId xmlns:a16="http://schemas.microsoft.com/office/drawing/2014/main" id="{710BFB6F-E2E7-4101-844D-C87FCDCB4E55}"/>
              </a:ext>
            </a:extLst>
          </p:cNvPr>
          <p:cNvSpPr>
            <a:spLocks noChangeAspect="1" noChangeArrowheads="1"/>
          </p:cNvSpPr>
          <p:nvPr userDrawn="1"/>
        </p:nvSpPr>
        <p:spPr bwMode="auto">
          <a:xfrm>
            <a:off x="536418" y="4785455"/>
            <a:ext cx="822960" cy="276700"/>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rgbClr val="000000"/>
          </a:solidFill>
          <a:ln>
            <a:noFill/>
          </a:ln>
          <a:effectLst/>
        </p:spPr>
        <p:txBody>
          <a:bodyPr wrap="none" anchor="ctr"/>
          <a:lstStyle/>
          <a:p>
            <a:endParaRPr lang="en-US" sz="1800" dirty="0">
              <a:latin typeface="CiscoSansTT Light" panose="020B0503020201020303" pitchFamily="34" charset="0"/>
            </a:endParaRPr>
          </a:p>
        </p:txBody>
      </p:sp>
      <p:sp>
        <p:nvSpPr>
          <p:cNvPr id="11" name="Text Placeholder 3"/>
          <p:cNvSpPr>
            <a:spLocks noGrp="1"/>
          </p:cNvSpPr>
          <p:nvPr>
            <p:ph type="body" sz="quarter" idx="12" hasCustomPrompt="1"/>
          </p:nvPr>
        </p:nvSpPr>
        <p:spPr>
          <a:xfrm>
            <a:off x="4843616" y="1195012"/>
            <a:ext cx="3886200" cy="3083094"/>
          </a:xfrm>
          <a:prstGeom prst="rect">
            <a:avLst/>
          </a:prstGeom>
        </p:spPr>
        <p:txBody>
          <a:bodyPr/>
          <a:lstStyle>
            <a:lvl1pPr>
              <a:defRPr lang="en-US" sz="1800" b="0" i="0" dirty="0">
                <a:latin typeface="CiscoSansTT Light" panose="020B0503020201020303" pitchFamily="34" charset="0"/>
                <a:ea typeface="CiscoSansTT Thin" charset="0"/>
                <a:cs typeface="CiscoSansTT Thin" charset="0"/>
              </a:defRPr>
            </a:lvl1pPr>
            <a:lvl2pPr>
              <a:defRPr lang="en-US" sz="1600" b="0" i="0" dirty="0">
                <a:latin typeface="CiscoSansTT Light" panose="020B0503020201020303" pitchFamily="34" charset="0"/>
                <a:ea typeface="CiscoSansTT Thin" charset="0"/>
                <a:cs typeface="CiscoSansTT Thin" charset="0"/>
              </a:defRPr>
            </a:lvl2pPr>
            <a:lvl3pPr>
              <a:defRPr lang="en-US" sz="1400" b="0" i="0" dirty="0">
                <a:latin typeface="CiscoSansTT Light" panose="020B0503020201020303" pitchFamily="34" charset="0"/>
                <a:ea typeface="CiscoSansTT Thin" charset="0"/>
                <a:cs typeface="CiscoSansTT Thin" charset="0"/>
              </a:defRPr>
            </a:lvl3pPr>
          </a:lstStyle>
          <a:p>
            <a:pPr marL="171446" lvl="0" indent="-171446">
              <a:spcBef>
                <a:spcPts val="1110"/>
              </a:spcBef>
              <a:buClr>
                <a:schemeClr val="tx1"/>
              </a:buClr>
              <a:buSzPct val="80000"/>
              <a:buFont typeface="Arial"/>
            </a:pPr>
            <a:r>
              <a:rPr lang="en-US" dirty="0"/>
              <a:t>Click to edit Master text styles</a:t>
            </a:r>
          </a:p>
          <a:p>
            <a:pPr marL="341305" lvl="1" indent="-171446">
              <a:buClr>
                <a:schemeClr val="tx1"/>
              </a:buClr>
              <a:buSzPct val="80000"/>
              <a:buFont typeface="Arial"/>
            </a:pPr>
            <a:r>
              <a:rPr lang="en-US" dirty="0"/>
              <a:t>Second level</a:t>
            </a:r>
          </a:p>
          <a:p>
            <a:pPr marL="511163" lvl="2">
              <a:spcBef>
                <a:spcPts val="600"/>
              </a:spcBef>
              <a:buClr>
                <a:schemeClr val="tx1"/>
              </a:buClr>
              <a:buSzPct val="80000"/>
              <a:buFont typeface="Arial"/>
            </a:pPr>
            <a:r>
              <a:rPr lang="en-US" dirty="0"/>
              <a:t>Third level</a:t>
            </a:r>
          </a:p>
        </p:txBody>
      </p:sp>
      <p:sp>
        <p:nvSpPr>
          <p:cNvPr id="2" name="Footer Placeholder 1">
            <a:extLst>
              <a:ext uri="{FF2B5EF4-FFF2-40B4-BE49-F238E27FC236}">
                <a16:creationId xmlns:a16="http://schemas.microsoft.com/office/drawing/2014/main" id="{F3730CDD-E9F5-914C-B52A-D696DE146B6E}"/>
              </a:ext>
            </a:extLst>
          </p:cNvPr>
          <p:cNvSpPr>
            <a:spLocks noGrp="1"/>
          </p:cNvSpPr>
          <p:nvPr>
            <p:ph type="ftr" sz="quarter" idx="13"/>
          </p:nvPr>
        </p:nvSpPr>
        <p:spPr/>
        <p:txBody>
          <a:bodyPr/>
          <a:lstStyle/>
          <a:p>
            <a:pPr defTabSz="610729"/>
            <a:r>
              <a:rPr lang="en-GB"/>
              <a:t>BRKEWN-2670</a:t>
            </a:r>
          </a:p>
        </p:txBody>
      </p:sp>
    </p:spTree>
    <p:extLst>
      <p:ext uri="{BB962C8B-B14F-4D97-AF65-F5344CB8AC3E}">
        <p14:creationId xmlns:p14="http://schemas.microsoft.com/office/powerpoint/2010/main" val="4107479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Bullet_Heavy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CC07C3C-B68B-485C-A3D5-CA1FAAFB4373}"/>
              </a:ext>
            </a:extLst>
          </p:cNvPr>
          <p:cNvSpPr/>
          <p:nvPr userDrawn="1"/>
        </p:nvSpPr>
        <p:spPr bwMode="auto">
          <a:xfrm>
            <a:off x="-9145" y="4676776"/>
            <a:ext cx="9153145" cy="466725"/>
          </a:xfrm>
          <a:prstGeom prst="rect">
            <a:avLst/>
          </a:prstGeom>
          <a:solidFill>
            <a:schemeClr val="accent1"/>
          </a:solidFill>
          <a:ln w="12700" cap="flat">
            <a:noFill/>
            <a:miter lim="800000"/>
            <a:headEnd type="none" w="med" len="med"/>
            <a:tailEnd type="none" w="med" len="med"/>
          </a:ln>
        </p:spPr>
        <p:txBody>
          <a:bodyPr lIns="91440" tIns="45720" rIns="91440" bIns="45720" rtlCol="0" anchor="ctr"/>
          <a:lstStyle/>
          <a:p>
            <a:pPr marL="0" marR="0" lvl="0" indent="0" algn="ctr" defTabSz="514337"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err="1">
              <a:ln>
                <a:noFill/>
              </a:ln>
              <a:solidFill>
                <a:srgbClr val="005073"/>
              </a:solidFill>
              <a:effectLst/>
              <a:uLnTx/>
              <a:uFillTx/>
              <a:latin typeface="CiscoSansTT Light" panose="020B0503020201020303" pitchFamily="34" charset="0"/>
              <a:ea typeface="Arial" pitchFamily="-107" charset="0"/>
              <a:cs typeface="CiscoSansTT Light" panose="020B0503020201020303" pitchFamily="34" charset="0"/>
              <a:sym typeface="Arial" pitchFamily="-107" charset="0"/>
            </a:endParaRPr>
          </a:p>
        </p:txBody>
      </p:sp>
      <p:sp>
        <p:nvSpPr>
          <p:cNvPr id="5" name="Title Placeholder 5"/>
          <p:cNvSpPr>
            <a:spLocks noGrp="1"/>
          </p:cNvSpPr>
          <p:nvPr>
            <p:ph type="title"/>
          </p:nvPr>
        </p:nvSpPr>
        <p:spPr bwMode="auto">
          <a:xfrm>
            <a:off x="445201" y="192025"/>
            <a:ext cx="8257475"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800">
                <a:solidFill>
                  <a:schemeClr val="tx2"/>
                </a:solidFill>
                <a:latin typeface="CiscoSansTT Light" panose="020B0503020201020303" pitchFamily="34" charset="0"/>
              </a:defRPr>
            </a:lvl1pPr>
          </a:lstStyle>
          <a:p>
            <a:pPr lvl="0"/>
            <a:r>
              <a:rPr lang="en-US"/>
              <a:t>Click to edit Master title style</a:t>
            </a:r>
            <a:endParaRPr lang="en-GB" dirty="0"/>
          </a:p>
        </p:txBody>
      </p:sp>
      <p:sp>
        <p:nvSpPr>
          <p:cNvPr id="12" name="Rectangle 4">
            <a:extLst>
              <a:ext uri="{FF2B5EF4-FFF2-40B4-BE49-F238E27FC236}">
                <a16:creationId xmlns:a16="http://schemas.microsoft.com/office/drawing/2014/main" id="{BA549340-FC19-364C-8929-BF7BDAED4782}"/>
              </a:ext>
            </a:extLst>
          </p:cNvPr>
          <p:cNvSpPr>
            <a:spLocks noChangeArrowheads="1"/>
          </p:cNvSpPr>
          <p:nvPr userDrawn="1"/>
        </p:nvSpPr>
        <p:spPr bwMode="black">
          <a:xfrm>
            <a:off x="5849925" y="4946906"/>
            <a:ext cx="2544460" cy="154518"/>
          </a:xfrm>
          <a:prstGeom prst="rect">
            <a:avLst/>
          </a:prstGeom>
          <a:noFill/>
          <a:ln w="9525">
            <a:noFill/>
            <a:miter lim="800000"/>
            <a:headEnd/>
            <a:tailEnd/>
          </a:ln>
          <a:effectLst/>
        </p:spPr>
        <p:txBody>
          <a:bodyPr wrap="square" lIns="61586" tIns="30792" rIns="61586" bIns="30792" anchor="b">
            <a:spAutoFit/>
          </a:bodyPr>
          <a:lstStyle/>
          <a:p>
            <a:pPr marL="0" marR="0" lvl="0" indent="0" algn="r" defTabSz="610729"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chemeClr val="bg2"/>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13" name="Slide Number Placeholder 1">
            <a:extLst>
              <a:ext uri="{FF2B5EF4-FFF2-40B4-BE49-F238E27FC236}">
                <a16:creationId xmlns:a16="http://schemas.microsoft.com/office/drawing/2014/main" id="{E9A44DEC-28BC-5747-86E7-0C25A3D5F461}"/>
              </a:ext>
            </a:extLst>
          </p:cNvPr>
          <p:cNvSpPr>
            <a:spLocks noGrp="1"/>
          </p:cNvSpPr>
          <p:nvPr>
            <p:ph type="sldNum" sz="quarter" idx="4"/>
          </p:nvPr>
        </p:nvSpPr>
        <p:spPr>
          <a:xfrm>
            <a:off x="8370151" y="4880893"/>
            <a:ext cx="359666" cy="274637"/>
          </a:xfrm>
          <a:prstGeom prst="rect">
            <a:avLst/>
          </a:prstGeom>
        </p:spPr>
        <p:txBody>
          <a:bodyPr vert="horz" lIns="91440" tIns="45720" rIns="91440" bIns="45720" rtlCol="0" anchor="ctr"/>
          <a:lstStyle>
            <a:lvl1pPr algn="r">
              <a:defRPr lang="en-US" sz="600" kern="1200" smtClean="0">
                <a:solidFill>
                  <a:schemeClr val="bg2"/>
                </a:solidFill>
                <a:latin typeface="CiscoSansTT Light" panose="020B0503020201020303" pitchFamily="34" charset="0"/>
                <a:ea typeface="+mn-ea"/>
                <a:cs typeface="CiscoSans Thin"/>
              </a:defRPr>
            </a:lvl1pPr>
          </a:lstStyle>
          <a:p>
            <a:fld id="{96A97DD0-5BE7-4856-A2A9-C42C6688E607}" type="slidenum">
              <a:rPr lang="en-GB" smtClean="0"/>
              <a:pPr/>
              <a:t>‹#›</a:t>
            </a:fld>
            <a:endParaRPr lang="en-GB" dirty="0"/>
          </a:p>
        </p:txBody>
      </p:sp>
      <p:sp>
        <p:nvSpPr>
          <p:cNvPr id="16" name="Freeform 1">
            <a:extLst>
              <a:ext uri="{FF2B5EF4-FFF2-40B4-BE49-F238E27FC236}">
                <a16:creationId xmlns:a16="http://schemas.microsoft.com/office/drawing/2014/main" id="{ABE7353E-DF89-4092-911C-E8772F049489}"/>
              </a:ext>
            </a:extLst>
          </p:cNvPr>
          <p:cNvSpPr>
            <a:spLocks noChangeAspect="1" noChangeArrowheads="1"/>
          </p:cNvSpPr>
          <p:nvPr userDrawn="1"/>
        </p:nvSpPr>
        <p:spPr bwMode="black">
          <a:xfrm>
            <a:off x="536418" y="4785455"/>
            <a:ext cx="822960" cy="276700"/>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1800" dirty="0">
              <a:latin typeface="CiscoSansTT Light" panose="020B0503020201020303" pitchFamily="34" charset="0"/>
            </a:endParaRPr>
          </a:p>
        </p:txBody>
      </p:sp>
      <p:sp>
        <p:nvSpPr>
          <p:cNvPr id="15" name="Text Placeholder 3">
            <a:extLst>
              <a:ext uri="{FF2B5EF4-FFF2-40B4-BE49-F238E27FC236}">
                <a16:creationId xmlns:a16="http://schemas.microsoft.com/office/drawing/2014/main" id="{A4ED26C5-8125-FF42-AE3E-A3970B5AEC7D}"/>
              </a:ext>
            </a:extLst>
          </p:cNvPr>
          <p:cNvSpPr>
            <a:spLocks noGrp="1"/>
          </p:cNvSpPr>
          <p:nvPr>
            <p:ph type="body" sz="quarter" idx="10" hasCustomPrompt="1"/>
          </p:nvPr>
        </p:nvSpPr>
        <p:spPr>
          <a:xfrm>
            <a:off x="445200" y="1195012"/>
            <a:ext cx="3886200" cy="3083094"/>
          </a:xfrm>
          <a:prstGeom prst="rect">
            <a:avLst/>
          </a:prstGeom>
        </p:spPr>
        <p:txBody>
          <a:bodyPr/>
          <a:lstStyle>
            <a:lvl1pPr>
              <a:defRPr lang="en-US" sz="1800" b="0" i="0" dirty="0">
                <a:latin typeface="CiscoSansTT Light" panose="020B0503020201020303" pitchFamily="34" charset="0"/>
                <a:ea typeface="CiscoSansTT Thin" charset="0"/>
                <a:cs typeface="CiscoSansTT Thin" charset="0"/>
              </a:defRPr>
            </a:lvl1pPr>
            <a:lvl2pPr>
              <a:defRPr lang="en-US" sz="1600" b="0" i="0" dirty="0">
                <a:latin typeface="CiscoSansTT Light" panose="020B0503020201020303" pitchFamily="34" charset="0"/>
                <a:ea typeface="CiscoSansTT Thin" charset="0"/>
                <a:cs typeface="CiscoSansTT Thin" charset="0"/>
              </a:defRPr>
            </a:lvl2pPr>
            <a:lvl3pPr>
              <a:defRPr lang="en-US" sz="1400" b="0" i="0" dirty="0">
                <a:latin typeface="CiscoSansTT Light" panose="020B0503020201020303" pitchFamily="34" charset="0"/>
                <a:ea typeface="CiscoSansTT Thin" charset="0"/>
                <a:cs typeface="CiscoSansTT Thin" charset="0"/>
              </a:defRPr>
            </a:lvl3pPr>
          </a:lstStyle>
          <a:p>
            <a:pPr marL="171446" lvl="0" indent="-171446">
              <a:spcBef>
                <a:spcPts val="1110"/>
              </a:spcBef>
              <a:buClr>
                <a:schemeClr val="tx1"/>
              </a:buClr>
              <a:buSzPct val="80000"/>
              <a:buFont typeface="Arial"/>
            </a:pPr>
            <a:r>
              <a:rPr lang="en-US" dirty="0"/>
              <a:t>Click to edit Master text styles</a:t>
            </a:r>
          </a:p>
          <a:p>
            <a:pPr marL="341305" lvl="1" indent="-171446">
              <a:buClr>
                <a:schemeClr val="tx1"/>
              </a:buClr>
              <a:buSzPct val="80000"/>
              <a:buFont typeface="Arial"/>
            </a:pPr>
            <a:r>
              <a:rPr lang="en-US" dirty="0"/>
              <a:t>Second level</a:t>
            </a:r>
          </a:p>
          <a:p>
            <a:pPr marL="511163" lvl="2">
              <a:spcBef>
                <a:spcPts val="600"/>
              </a:spcBef>
              <a:buClr>
                <a:schemeClr val="tx1"/>
              </a:buClr>
              <a:buSzPct val="80000"/>
              <a:buFont typeface="Arial"/>
            </a:pPr>
            <a:r>
              <a:rPr lang="en-US" dirty="0"/>
              <a:t>Third level</a:t>
            </a:r>
          </a:p>
        </p:txBody>
      </p:sp>
      <p:sp>
        <p:nvSpPr>
          <p:cNvPr id="17" name="Text Placeholder 3">
            <a:extLst>
              <a:ext uri="{FF2B5EF4-FFF2-40B4-BE49-F238E27FC236}">
                <a16:creationId xmlns:a16="http://schemas.microsoft.com/office/drawing/2014/main" id="{92B68571-ED21-4041-A3DB-371C1F81C240}"/>
              </a:ext>
            </a:extLst>
          </p:cNvPr>
          <p:cNvSpPr>
            <a:spLocks noGrp="1"/>
          </p:cNvSpPr>
          <p:nvPr>
            <p:ph type="body" sz="quarter" idx="12" hasCustomPrompt="1"/>
          </p:nvPr>
        </p:nvSpPr>
        <p:spPr>
          <a:xfrm>
            <a:off x="4843616" y="1195012"/>
            <a:ext cx="3886200" cy="3083094"/>
          </a:xfrm>
          <a:prstGeom prst="rect">
            <a:avLst/>
          </a:prstGeom>
        </p:spPr>
        <p:txBody>
          <a:bodyPr/>
          <a:lstStyle>
            <a:lvl1pPr>
              <a:defRPr lang="en-US" sz="1800" b="0" i="0" dirty="0">
                <a:latin typeface="CiscoSansTT Light" panose="020B0503020201020303" pitchFamily="34" charset="0"/>
                <a:ea typeface="CiscoSansTT Thin" charset="0"/>
                <a:cs typeface="CiscoSansTT Thin" charset="0"/>
              </a:defRPr>
            </a:lvl1pPr>
            <a:lvl2pPr>
              <a:defRPr lang="en-US" sz="1600" b="0" i="0" dirty="0">
                <a:latin typeface="CiscoSansTT Light" panose="020B0503020201020303" pitchFamily="34" charset="0"/>
                <a:ea typeface="CiscoSansTT Thin" charset="0"/>
                <a:cs typeface="CiscoSansTT Thin" charset="0"/>
              </a:defRPr>
            </a:lvl2pPr>
            <a:lvl3pPr>
              <a:defRPr lang="en-US" sz="1400" b="0" i="0" dirty="0">
                <a:latin typeface="CiscoSansTT Light" panose="020B0503020201020303" pitchFamily="34" charset="0"/>
                <a:ea typeface="CiscoSansTT Thin" charset="0"/>
                <a:cs typeface="CiscoSansTT Thin" charset="0"/>
              </a:defRPr>
            </a:lvl3pPr>
          </a:lstStyle>
          <a:p>
            <a:pPr marL="171446" lvl="0" indent="-171446">
              <a:spcBef>
                <a:spcPts val="1110"/>
              </a:spcBef>
              <a:buClr>
                <a:schemeClr val="tx1"/>
              </a:buClr>
              <a:buSzPct val="80000"/>
              <a:buFont typeface="Arial"/>
            </a:pPr>
            <a:r>
              <a:rPr lang="en-US" dirty="0"/>
              <a:t>Click to edit Master text styles</a:t>
            </a:r>
          </a:p>
          <a:p>
            <a:pPr marL="341305" lvl="1" indent="-171446">
              <a:buClr>
                <a:schemeClr val="tx1"/>
              </a:buClr>
              <a:buSzPct val="80000"/>
              <a:buFont typeface="Arial"/>
            </a:pPr>
            <a:r>
              <a:rPr lang="en-US" dirty="0"/>
              <a:t>Second level</a:t>
            </a:r>
          </a:p>
          <a:p>
            <a:pPr marL="511163" lvl="2">
              <a:spcBef>
                <a:spcPts val="600"/>
              </a:spcBef>
              <a:buClr>
                <a:schemeClr val="tx1"/>
              </a:buClr>
              <a:buSzPct val="80000"/>
              <a:buFont typeface="Arial"/>
            </a:pPr>
            <a:r>
              <a:rPr lang="en-US" dirty="0"/>
              <a:t>Third level</a:t>
            </a:r>
          </a:p>
        </p:txBody>
      </p:sp>
      <p:sp>
        <p:nvSpPr>
          <p:cNvPr id="2" name="Footer Placeholder 1">
            <a:extLst>
              <a:ext uri="{FF2B5EF4-FFF2-40B4-BE49-F238E27FC236}">
                <a16:creationId xmlns:a16="http://schemas.microsoft.com/office/drawing/2014/main" id="{BA4FC376-5FF8-5A49-A68A-E18974C79D42}"/>
              </a:ext>
            </a:extLst>
          </p:cNvPr>
          <p:cNvSpPr>
            <a:spLocks noGrp="1"/>
          </p:cNvSpPr>
          <p:nvPr>
            <p:ph type="ftr" sz="quarter" idx="13"/>
          </p:nvPr>
        </p:nvSpPr>
        <p:spPr/>
        <p:txBody>
          <a:bodyPr/>
          <a:lstStyle>
            <a:lvl1pPr>
              <a:defRPr>
                <a:solidFill>
                  <a:schemeClr val="bg2"/>
                </a:solidFill>
              </a:defRPr>
            </a:lvl1pPr>
          </a:lstStyle>
          <a:p>
            <a:pPr defTabSz="610729"/>
            <a:r>
              <a:rPr lang="en-GB"/>
              <a:t>BRKEWN-2670</a:t>
            </a:r>
          </a:p>
        </p:txBody>
      </p:sp>
    </p:spTree>
    <p:extLst>
      <p:ext uri="{BB962C8B-B14F-4D97-AF65-F5344CB8AC3E}">
        <p14:creationId xmlns:p14="http://schemas.microsoft.com/office/powerpoint/2010/main" val="625420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45200" y="192024"/>
            <a:ext cx="8257032" cy="7315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b" anchorCtr="0" compatLnSpc="1">
            <a:prstTxWarp prst="textNoShape">
              <a:avLst/>
            </a:prstTxWarp>
          </a:bodyPr>
          <a:lstStyle>
            <a:lvl1pPr>
              <a:defRPr sz="2800">
                <a:solidFill>
                  <a:schemeClr val="tx2"/>
                </a:solidFill>
                <a:latin typeface="CiscoSansTT Light" panose="020B0503020201020303" pitchFamily="34" charset="0"/>
              </a:defRPr>
            </a:lvl1pPr>
          </a:lstStyle>
          <a:p>
            <a:pPr lvl="0"/>
            <a:r>
              <a:rPr lang="en-US"/>
              <a:t>Click to edit Master title style</a:t>
            </a:r>
            <a:endParaRPr lang="en-GB" dirty="0"/>
          </a:p>
        </p:txBody>
      </p:sp>
      <p:sp>
        <p:nvSpPr>
          <p:cNvPr id="13" name="Slide Number Placeholder 1">
            <a:extLst>
              <a:ext uri="{FF2B5EF4-FFF2-40B4-BE49-F238E27FC236}">
                <a16:creationId xmlns:a16="http://schemas.microsoft.com/office/drawing/2014/main" id="{7231034B-524C-4447-A374-672F2666E920}"/>
              </a:ext>
            </a:extLst>
          </p:cNvPr>
          <p:cNvSpPr>
            <a:spLocks noGrp="1"/>
          </p:cNvSpPr>
          <p:nvPr>
            <p:ph type="sldNum" sz="quarter" idx="4"/>
          </p:nvPr>
        </p:nvSpPr>
        <p:spPr>
          <a:xfrm>
            <a:off x="8370151" y="4880893"/>
            <a:ext cx="359666" cy="274637"/>
          </a:xfrm>
          <a:prstGeom prst="rect">
            <a:avLst/>
          </a:prstGeom>
        </p:spPr>
        <p:txBody>
          <a:bodyPr vert="horz" lIns="91440" tIns="45720" rIns="91440" bIns="45720" rtlCol="0" anchor="ctr"/>
          <a:lstStyle>
            <a:lvl1pPr algn="r">
              <a:defRPr lang="en-US" sz="6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14" name="Rectangle 4">
            <a:extLst>
              <a:ext uri="{FF2B5EF4-FFF2-40B4-BE49-F238E27FC236}">
                <a16:creationId xmlns:a16="http://schemas.microsoft.com/office/drawing/2014/main" id="{CBB752D9-2ACF-D548-805F-58049D981360}"/>
              </a:ext>
            </a:extLst>
          </p:cNvPr>
          <p:cNvSpPr>
            <a:spLocks noChangeArrowheads="1"/>
          </p:cNvSpPr>
          <p:nvPr userDrawn="1"/>
        </p:nvSpPr>
        <p:spPr bwMode="black">
          <a:xfrm>
            <a:off x="5849925" y="4946906"/>
            <a:ext cx="2544460" cy="154518"/>
          </a:xfrm>
          <a:prstGeom prst="rect">
            <a:avLst/>
          </a:prstGeom>
          <a:noFill/>
          <a:ln w="9525">
            <a:noFill/>
            <a:miter lim="800000"/>
            <a:headEnd/>
            <a:tailEnd/>
          </a:ln>
          <a:effectLst/>
        </p:spPr>
        <p:txBody>
          <a:bodyPr wrap="square" lIns="61586" tIns="30792" rIns="61586" bIns="30792" anchor="b">
            <a:spAutoFit/>
          </a:bodyPr>
          <a:lstStyle/>
          <a:p>
            <a:pPr marL="0" marR="0" lvl="0" indent="0" algn="r" defTabSz="610729"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15" name="Freeform 1">
            <a:extLst>
              <a:ext uri="{FF2B5EF4-FFF2-40B4-BE49-F238E27FC236}">
                <a16:creationId xmlns:a16="http://schemas.microsoft.com/office/drawing/2014/main" id="{B3FF8FA1-670D-5940-B0F9-79F795CC770F}"/>
              </a:ext>
            </a:extLst>
          </p:cNvPr>
          <p:cNvSpPr>
            <a:spLocks noChangeAspect="1" noChangeArrowheads="1"/>
          </p:cNvSpPr>
          <p:nvPr userDrawn="1"/>
        </p:nvSpPr>
        <p:spPr bwMode="auto">
          <a:xfrm>
            <a:off x="536418" y="4785455"/>
            <a:ext cx="822960" cy="276700"/>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rgbClr val="000000"/>
          </a:solidFill>
          <a:ln>
            <a:noFill/>
          </a:ln>
          <a:effectLst/>
        </p:spPr>
        <p:txBody>
          <a:bodyPr wrap="none" anchor="ctr"/>
          <a:lstStyle/>
          <a:p>
            <a:endParaRPr lang="en-US" sz="18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C55E5BDA-2D3C-5E46-9527-2D026B2DCD57}"/>
              </a:ext>
            </a:extLst>
          </p:cNvPr>
          <p:cNvSpPr>
            <a:spLocks noGrp="1"/>
          </p:cNvSpPr>
          <p:nvPr>
            <p:ph type="ftr" sz="quarter" idx="10"/>
          </p:nvPr>
        </p:nvSpPr>
        <p:spPr/>
        <p:txBody>
          <a:bodyPr/>
          <a:lstStyle/>
          <a:p>
            <a:pPr defTabSz="610729"/>
            <a:r>
              <a:rPr lang="en-GB"/>
              <a:t>BRKEWN-2670</a:t>
            </a:r>
          </a:p>
        </p:txBody>
      </p:sp>
    </p:spTree>
    <p:extLst>
      <p:ext uri="{BB962C8B-B14F-4D97-AF65-F5344CB8AC3E}">
        <p14:creationId xmlns:p14="http://schemas.microsoft.com/office/powerpoint/2010/main" val="3628035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AD8197-A2C2-41C3-A1D1-B2A1015D96A6}"/>
              </a:ext>
            </a:extLst>
          </p:cNvPr>
          <p:cNvSpPr/>
          <p:nvPr userDrawn="1"/>
        </p:nvSpPr>
        <p:spPr bwMode="auto">
          <a:xfrm>
            <a:off x="-9145" y="4676776"/>
            <a:ext cx="9153145" cy="466725"/>
          </a:xfrm>
          <a:prstGeom prst="rect">
            <a:avLst/>
          </a:prstGeom>
          <a:solidFill>
            <a:schemeClr val="accent1"/>
          </a:solidFill>
          <a:ln w="12700" cap="flat">
            <a:noFill/>
            <a:miter lim="800000"/>
            <a:headEnd type="none" w="med" len="med"/>
            <a:tailEnd type="none" w="med" len="med"/>
          </a:ln>
        </p:spPr>
        <p:txBody>
          <a:bodyPr lIns="91440" tIns="45720" rIns="91440" bIns="45720" rtlCol="0" anchor="ctr"/>
          <a:lstStyle/>
          <a:p>
            <a:pPr marL="0" marR="0" lvl="0" indent="0" algn="ctr" defTabSz="514337"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err="1">
              <a:ln>
                <a:noFill/>
              </a:ln>
              <a:solidFill>
                <a:srgbClr val="005073"/>
              </a:solidFill>
              <a:effectLst/>
              <a:uLnTx/>
              <a:uFillTx/>
              <a:latin typeface="CiscoSansTT Light" panose="020B0503020201020303" pitchFamily="34" charset="0"/>
              <a:ea typeface="Arial" pitchFamily="-107" charset="0"/>
              <a:cs typeface="CiscoSansTT Light" panose="020B0503020201020303" pitchFamily="34" charset="0"/>
              <a:sym typeface="Arial" pitchFamily="-107" charset="0"/>
            </a:endParaRPr>
          </a:p>
        </p:txBody>
      </p:sp>
      <p:sp>
        <p:nvSpPr>
          <p:cNvPr id="3" name="Title Placeholder 5"/>
          <p:cNvSpPr>
            <a:spLocks noGrp="1"/>
          </p:cNvSpPr>
          <p:nvPr>
            <p:ph type="title"/>
          </p:nvPr>
        </p:nvSpPr>
        <p:spPr bwMode="auto">
          <a:xfrm>
            <a:off x="445200" y="192024"/>
            <a:ext cx="8257032" cy="7315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b" anchorCtr="0" compatLnSpc="1">
            <a:prstTxWarp prst="textNoShape">
              <a:avLst/>
            </a:prstTxWarp>
          </a:bodyPr>
          <a:lstStyle>
            <a:lvl1pPr>
              <a:defRPr sz="2800">
                <a:solidFill>
                  <a:schemeClr val="tx2"/>
                </a:solidFill>
                <a:latin typeface="CiscoSansTT Light" panose="020B0503020201020303" pitchFamily="34" charset="0"/>
              </a:defRPr>
            </a:lvl1pPr>
          </a:lstStyle>
          <a:p>
            <a:pPr lvl="0"/>
            <a:r>
              <a:rPr lang="en-US"/>
              <a:t>Click to edit Master title style</a:t>
            </a:r>
            <a:endParaRPr lang="en-GB" dirty="0"/>
          </a:p>
        </p:txBody>
      </p:sp>
      <p:sp>
        <p:nvSpPr>
          <p:cNvPr id="5" name="Rectangle 4">
            <a:extLst>
              <a:ext uri="{FF2B5EF4-FFF2-40B4-BE49-F238E27FC236}">
                <a16:creationId xmlns:a16="http://schemas.microsoft.com/office/drawing/2014/main" id="{5D5AD3B2-2145-0947-A1BF-029ADE792650}"/>
              </a:ext>
            </a:extLst>
          </p:cNvPr>
          <p:cNvSpPr>
            <a:spLocks noChangeArrowheads="1"/>
          </p:cNvSpPr>
          <p:nvPr userDrawn="1"/>
        </p:nvSpPr>
        <p:spPr bwMode="black">
          <a:xfrm>
            <a:off x="5849925" y="4946906"/>
            <a:ext cx="2544460" cy="154518"/>
          </a:xfrm>
          <a:prstGeom prst="rect">
            <a:avLst/>
          </a:prstGeom>
          <a:noFill/>
          <a:ln w="9525">
            <a:noFill/>
            <a:miter lim="800000"/>
            <a:headEnd/>
            <a:tailEnd/>
          </a:ln>
          <a:effectLst/>
        </p:spPr>
        <p:txBody>
          <a:bodyPr wrap="square" lIns="61586" tIns="30792" rIns="61586" bIns="30792" anchor="b">
            <a:spAutoFit/>
          </a:bodyPr>
          <a:lstStyle/>
          <a:p>
            <a:pPr marL="0" marR="0" lvl="0" indent="0" algn="r" defTabSz="610729"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chemeClr val="bg2"/>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6" name="Slide Number Placeholder 1">
            <a:extLst>
              <a:ext uri="{FF2B5EF4-FFF2-40B4-BE49-F238E27FC236}">
                <a16:creationId xmlns:a16="http://schemas.microsoft.com/office/drawing/2014/main" id="{0E2B0868-332B-E647-A956-91F1889AF72F}"/>
              </a:ext>
            </a:extLst>
          </p:cNvPr>
          <p:cNvSpPr>
            <a:spLocks noGrp="1"/>
          </p:cNvSpPr>
          <p:nvPr>
            <p:ph type="sldNum" sz="quarter" idx="4"/>
          </p:nvPr>
        </p:nvSpPr>
        <p:spPr>
          <a:xfrm>
            <a:off x="8370151" y="4880893"/>
            <a:ext cx="359666" cy="274637"/>
          </a:xfrm>
          <a:prstGeom prst="rect">
            <a:avLst/>
          </a:prstGeom>
        </p:spPr>
        <p:txBody>
          <a:bodyPr vert="horz" lIns="91440" tIns="45720" rIns="91440" bIns="45720" rtlCol="0" anchor="ctr"/>
          <a:lstStyle>
            <a:lvl1pPr algn="r">
              <a:defRPr lang="en-US" sz="600" kern="1200" smtClean="0">
                <a:solidFill>
                  <a:schemeClr val="bg2"/>
                </a:solidFill>
                <a:latin typeface="CiscoSansTT Light" panose="020B0503020201020303" pitchFamily="34" charset="0"/>
                <a:ea typeface="+mn-ea"/>
                <a:cs typeface="CiscoSans Thin"/>
              </a:defRPr>
            </a:lvl1pPr>
          </a:lstStyle>
          <a:p>
            <a:fld id="{96A97DD0-5BE7-4856-A2A9-C42C6688E607}" type="slidenum">
              <a:rPr lang="en-GB" smtClean="0"/>
              <a:pPr/>
              <a:t>‹#›</a:t>
            </a:fld>
            <a:endParaRPr lang="en-GB" dirty="0"/>
          </a:p>
        </p:txBody>
      </p:sp>
      <p:sp>
        <p:nvSpPr>
          <p:cNvPr id="10" name="Freeform 1">
            <a:extLst>
              <a:ext uri="{FF2B5EF4-FFF2-40B4-BE49-F238E27FC236}">
                <a16:creationId xmlns:a16="http://schemas.microsoft.com/office/drawing/2014/main" id="{CB725B52-2CF9-40A7-AB9E-0634E5D71C3A}"/>
              </a:ext>
            </a:extLst>
          </p:cNvPr>
          <p:cNvSpPr>
            <a:spLocks noChangeAspect="1" noChangeArrowheads="1"/>
          </p:cNvSpPr>
          <p:nvPr userDrawn="1"/>
        </p:nvSpPr>
        <p:spPr bwMode="black">
          <a:xfrm>
            <a:off x="536418" y="4785455"/>
            <a:ext cx="822960" cy="276700"/>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18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DF9E04D8-EF0C-A74A-B20F-9790D972516E}"/>
              </a:ext>
            </a:extLst>
          </p:cNvPr>
          <p:cNvSpPr>
            <a:spLocks noGrp="1"/>
          </p:cNvSpPr>
          <p:nvPr>
            <p:ph type="ftr" sz="quarter" idx="10"/>
          </p:nvPr>
        </p:nvSpPr>
        <p:spPr/>
        <p:txBody>
          <a:bodyPr/>
          <a:lstStyle>
            <a:lvl1pPr>
              <a:defRPr>
                <a:solidFill>
                  <a:schemeClr val="bg2"/>
                </a:solidFill>
              </a:defRPr>
            </a:lvl1pPr>
          </a:lstStyle>
          <a:p>
            <a:pPr defTabSz="610729"/>
            <a:r>
              <a:rPr lang="en-GB"/>
              <a:t>BRKEWN-2670</a:t>
            </a:r>
          </a:p>
        </p:txBody>
      </p:sp>
    </p:spTree>
    <p:extLst>
      <p:ext uri="{BB962C8B-B14F-4D97-AF65-F5344CB8AC3E}">
        <p14:creationId xmlns:p14="http://schemas.microsoft.com/office/powerpoint/2010/main" val="1850389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Title 1"/>
          <p:cNvSpPr>
            <a:spLocks noGrp="1"/>
          </p:cNvSpPr>
          <p:nvPr>
            <p:ph type="title"/>
          </p:nvPr>
        </p:nvSpPr>
        <p:spPr>
          <a:xfrm>
            <a:off x="443996" y="192024"/>
            <a:ext cx="8257032" cy="731520"/>
          </a:xfrm>
        </p:spPr>
        <p:txBody>
          <a:bodyPr anchor="b" anchorCtr="0"/>
          <a:lstStyle>
            <a:lvl1pPr>
              <a:defRPr lang="en-US" sz="2800" b="0" i="0" u="none" kern="1200" dirty="0">
                <a:solidFill>
                  <a:schemeClr val="tx2"/>
                </a:solidFill>
                <a:latin typeface="CiscoSansTT Light" panose="020B0503020201020303" pitchFamily="34" charset="0"/>
                <a:ea typeface="CiscoSansTT Light" panose="020B0503020201020303" pitchFamily="34" charset="0"/>
                <a:cs typeface="CiscoSansTT Light" panose="020B0503020201020303" pitchFamily="34" charset="0"/>
              </a:defRPr>
            </a:lvl1pPr>
          </a:lstStyle>
          <a:p>
            <a:r>
              <a:rPr lang="en-US"/>
              <a:t>Click to edit Master title style</a:t>
            </a:r>
            <a:endParaRPr lang="en-US" dirty="0"/>
          </a:p>
        </p:txBody>
      </p:sp>
      <p:sp>
        <p:nvSpPr>
          <p:cNvPr id="6" name="Text Placeholder 5"/>
          <p:cNvSpPr>
            <a:spLocks noGrp="1"/>
          </p:cNvSpPr>
          <p:nvPr>
            <p:ph type="body" sz="quarter" idx="12"/>
          </p:nvPr>
        </p:nvSpPr>
        <p:spPr>
          <a:xfrm>
            <a:off x="443996" y="858908"/>
            <a:ext cx="8266113" cy="381000"/>
          </a:xfrm>
          <a:prstGeom prst="rect">
            <a:avLst/>
          </a:prstGeom>
        </p:spPr>
        <p:txBody>
          <a:bodyPr/>
          <a:lstStyle>
            <a:lvl1pPr marL="1785" indent="0">
              <a:spcBef>
                <a:spcPts val="0"/>
              </a:spcBef>
              <a:buNone/>
              <a:defRPr sz="1800">
                <a:solidFill>
                  <a:schemeClr val="tx2"/>
                </a:solidFill>
                <a:latin typeface="CiscoSansTT Light" panose="020B0503020201020303" pitchFamily="34" charset="0"/>
              </a:defRPr>
            </a:lvl1pPr>
          </a:lstStyle>
          <a:p>
            <a:pPr lvl="0"/>
            <a:r>
              <a:rPr lang="en-US"/>
              <a:t>Edit Master text styles</a:t>
            </a:r>
          </a:p>
        </p:txBody>
      </p:sp>
      <p:sp>
        <p:nvSpPr>
          <p:cNvPr id="22"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5849925" y="4946906"/>
            <a:ext cx="2544460" cy="154518"/>
          </a:xfrm>
          <a:prstGeom prst="rect">
            <a:avLst/>
          </a:prstGeom>
          <a:noFill/>
          <a:ln w="9525">
            <a:noFill/>
            <a:miter lim="800000"/>
            <a:headEnd/>
            <a:tailEnd/>
          </a:ln>
          <a:effectLst/>
        </p:spPr>
        <p:txBody>
          <a:bodyPr wrap="square" lIns="61586" tIns="30792" rIns="61586" bIns="30792" anchor="b">
            <a:spAutoFit/>
          </a:bodyPr>
          <a:lstStyle/>
          <a:p>
            <a:pPr marL="0" marR="0" lvl="0" indent="0" algn="r" defTabSz="610729"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25" name="Slide Number Placeholder 1"/>
          <p:cNvSpPr>
            <a:spLocks noGrp="1"/>
          </p:cNvSpPr>
          <p:nvPr>
            <p:ph type="sldNum" sz="quarter" idx="4"/>
          </p:nvPr>
        </p:nvSpPr>
        <p:spPr>
          <a:xfrm>
            <a:off x="8370151" y="4880893"/>
            <a:ext cx="359666" cy="274637"/>
          </a:xfrm>
          <a:prstGeom prst="rect">
            <a:avLst/>
          </a:prstGeom>
        </p:spPr>
        <p:txBody>
          <a:bodyPr vert="horz" lIns="91440" tIns="45720" rIns="91440" bIns="45720" rtlCol="0" anchor="ctr"/>
          <a:lstStyle>
            <a:lvl1pPr algn="r">
              <a:defRPr lang="en-US" sz="6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38" name="Freeform 1">
            <a:extLst>
              <a:ext uri="{FF2B5EF4-FFF2-40B4-BE49-F238E27FC236}">
                <a16:creationId xmlns:a16="http://schemas.microsoft.com/office/drawing/2014/main" id="{DC6CEB94-1C3A-44CF-975B-E1EDEC8CE007}"/>
              </a:ext>
            </a:extLst>
          </p:cNvPr>
          <p:cNvSpPr>
            <a:spLocks noChangeAspect="1" noChangeArrowheads="1"/>
          </p:cNvSpPr>
          <p:nvPr userDrawn="1"/>
        </p:nvSpPr>
        <p:spPr bwMode="auto">
          <a:xfrm>
            <a:off x="536418" y="4785455"/>
            <a:ext cx="822960" cy="276700"/>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rgbClr val="000000"/>
          </a:solidFill>
          <a:ln>
            <a:noFill/>
          </a:ln>
          <a:effectLst/>
        </p:spPr>
        <p:txBody>
          <a:bodyPr wrap="none" anchor="ctr"/>
          <a:lstStyle/>
          <a:p>
            <a:endParaRPr lang="en-US" sz="18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53639D80-BC55-D041-BEC9-60EFDCA48599}"/>
              </a:ext>
            </a:extLst>
          </p:cNvPr>
          <p:cNvSpPr>
            <a:spLocks noGrp="1"/>
          </p:cNvSpPr>
          <p:nvPr>
            <p:ph type="ftr" sz="quarter" idx="13"/>
          </p:nvPr>
        </p:nvSpPr>
        <p:spPr/>
        <p:txBody>
          <a:bodyPr/>
          <a:lstStyle/>
          <a:p>
            <a:pPr defTabSz="610729"/>
            <a:r>
              <a:rPr lang="en-GB"/>
              <a:t>BRKEWN-2670</a:t>
            </a:r>
          </a:p>
        </p:txBody>
      </p:sp>
    </p:spTree>
    <p:extLst>
      <p:ext uri="{BB962C8B-B14F-4D97-AF65-F5344CB8AC3E}">
        <p14:creationId xmlns:p14="http://schemas.microsoft.com/office/powerpoint/2010/main" val="4013132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Title and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6A172F0-B51F-41AE-BB53-2CFFB93791C3}"/>
              </a:ext>
            </a:extLst>
          </p:cNvPr>
          <p:cNvSpPr/>
          <p:nvPr userDrawn="1"/>
        </p:nvSpPr>
        <p:spPr bwMode="auto">
          <a:xfrm>
            <a:off x="-9145" y="4676776"/>
            <a:ext cx="9153145" cy="466725"/>
          </a:xfrm>
          <a:prstGeom prst="rect">
            <a:avLst/>
          </a:prstGeom>
          <a:solidFill>
            <a:schemeClr val="accent1"/>
          </a:solidFill>
          <a:ln w="12700" cap="flat">
            <a:noFill/>
            <a:miter lim="800000"/>
            <a:headEnd type="none" w="med" len="med"/>
            <a:tailEnd type="none" w="med" len="med"/>
          </a:ln>
        </p:spPr>
        <p:txBody>
          <a:bodyPr lIns="91440" tIns="45720" rIns="91440" bIns="45720" rtlCol="0" anchor="ctr"/>
          <a:lstStyle/>
          <a:p>
            <a:pPr marL="0" marR="0" lvl="0" indent="0" algn="ctr" defTabSz="514337"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err="1">
              <a:ln>
                <a:noFill/>
              </a:ln>
              <a:solidFill>
                <a:srgbClr val="005073"/>
              </a:solidFill>
              <a:effectLst/>
              <a:uLnTx/>
              <a:uFillTx/>
              <a:latin typeface="CiscoSansTT Light" panose="020B0503020201020303" pitchFamily="34" charset="0"/>
              <a:ea typeface="Arial" pitchFamily="-107" charset="0"/>
              <a:cs typeface="CiscoSansTT Light" panose="020B0503020201020303" pitchFamily="34" charset="0"/>
              <a:sym typeface="Arial" pitchFamily="-107" charset="0"/>
            </a:endParaRPr>
          </a:p>
        </p:txBody>
      </p:sp>
      <p:sp>
        <p:nvSpPr>
          <p:cNvPr id="5" name="Title 1"/>
          <p:cNvSpPr>
            <a:spLocks noGrp="1"/>
          </p:cNvSpPr>
          <p:nvPr>
            <p:ph type="title"/>
          </p:nvPr>
        </p:nvSpPr>
        <p:spPr>
          <a:xfrm>
            <a:off x="443996" y="192024"/>
            <a:ext cx="8257032" cy="731520"/>
          </a:xfrm>
        </p:spPr>
        <p:txBody>
          <a:bodyPr anchor="b" anchorCtr="0"/>
          <a:lstStyle>
            <a:lvl1pPr>
              <a:defRPr lang="en-US" sz="2800" b="0" i="0" u="none" kern="1200" dirty="0">
                <a:solidFill>
                  <a:schemeClr val="tx2"/>
                </a:solidFill>
                <a:latin typeface="CiscoSansTT Light" panose="020B0503020201020303" pitchFamily="34" charset="0"/>
                <a:ea typeface="CiscoSansTT Light" panose="020B0503020201020303" pitchFamily="34" charset="0"/>
                <a:cs typeface="CiscoSansTT Light" panose="020B0503020201020303" pitchFamily="34" charset="0"/>
              </a:defRPr>
            </a:lvl1pPr>
          </a:lstStyle>
          <a:p>
            <a:r>
              <a:rPr lang="en-US"/>
              <a:t>Click to edit Master title style</a:t>
            </a:r>
            <a:endParaRPr lang="en-US" dirty="0"/>
          </a:p>
        </p:txBody>
      </p:sp>
      <p:sp>
        <p:nvSpPr>
          <p:cNvPr id="6" name="Text Placeholder 5"/>
          <p:cNvSpPr>
            <a:spLocks noGrp="1"/>
          </p:cNvSpPr>
          <p:nvPr>
            <p:ph type="body" sz="quarter" idx="12"/>
          </p:nvPr>
        </p:nvSpPr>
        <p:spPr>
          <a:xfrm>
            <a:off x="443996" y="858908"/>
            <a:ext cx="8266113" cy="381000"/>
          </a:xfrm>
          <a:prstGeom prst="rect">
            <a:avLst/>
          </a:prstGeom>
        </p:spPr>
        <p:txBody>
          <a:bodyPr/>
          <a:lstStyle>
            <a:lvl1pPr marL="1785" indent="0">
              <a:spcBef>
                <a:spcPts val="0"/>
              </a:spcBef>
              <a:buNone/>
              <a:defRPr sz="1800">
                <a:solidFill>
                  <a:schemeClr val="tx2"/>
                </a:solidFill>
                <a:latin typeface="CiscoSansTT Light" panose="020B0503020201020303" pitchFamily="34" charset="0"/>
              </a:defRPr>
            </a:lvl1pPr>
          </a:lstStyle>
          <a:p>
            <a:pPr lvl="0"/>
            <a:r>
              <a:rPr lang="en-US"/>
              <a:t>Edit Master text styles</a:t>
            </a:r>
          </a:p>
        </p:txBody>
      </p:sp>
      <p:sp>
        <p:nvSpPr>
          <p:cNvPr id="10" name="Rectangle 9">
            <a:extLst>
              <a:ext uri="{FF2B5EF4-FFF2-40B4-BE49-F238E27FC236}">
                <a16:creationId xmlns:a16="http://schemas.microsoft.com/office/drawing/2014/main" id="{8CB562F2-44C4-42F1-81C1-AC3A9861CFDE}"/>
              </a:ext>
            </a:extLst>
          </p:cNvPr>
          <p:cNvSpPr>
            <a:spLocks noChangeArrowheads="1"/>
          </p:cNvSpPr>
          <p:nvPr userDrawn="1"/>
        </p:nvSpPr>
        <p:spPr bwMode="black">
          <a:xfrm>
            <a:off x="5849925" y="4946906"/>
            <a:ext cx="2544460" cy="154518"/>
          </a:xfrm>
          <a:prstGeom prst="rect">
            <a:avLst/>
          </a:prstGeom>
          <a:noFill/>
          <a:ln w="9525">
            <a:noFill/>
            <a:miter lim="800000"/>
            <a:headEnd/>
            <a:tailEnd/>
          </a:ln>
          <a:effectLst/>
        </p:spPr>
        <p:txBody>
          <a:bodyPr wrap="square" lIns="61586" tIns="30792" rIns="61586" bIns="30792" anchor="b">
            <a:spAutoFit/>
          </a:bodyPr>
          <a:lstStyle/>
          <a:p>
            <a:pPr marL="0" marR="0" lvl="0" indent="0" algn="r" defTabSz="610729"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chemeClr val="bg2"/>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11" name="Slide Number Placeholder 1">
            <a:extLst>
              <a:ext uri="{FF2B5EF4-FFF2-40B4-BE49-F238E27FC236}">
                <a16:creationId xmlns:a16="http://schemas.microsoft.com/office/drawing/2014/main" id="{C2AB1D64-4374-4ACB-82BE-C3AB11638C60}"/>
              </a:ext>
            </a:extLst>
          </p:cNvPr>
          <p:cNvSpPr>
            <a:spLocks noGrp="1"/>
          </p:cNvSpPr>
          <p:nvPr>
            <p:ph type="sldNum" sz="quarter" idx="4"/>
          </p:nvPr>
        </p:nvSpPr>
        <p:spPr>
          <a:xfrm>
            <a:off x="8370151" y="4880893"/>
            <a:ext cx="359666" cy="274637"/>
          </a:xfrm>
          <a:prstGeom prst="rect">
            <a:avLst/>
          </a:prstGeom>
        </p:spPr>
        <p:txBody>
          <a:bodyPr vert="horz" lIns="91440" tIns="45720" rIns="91440" bIns="45720" rtlCol="0" anchor="ctr"/>
          <a:lstStyle>
            <a:lvl1pPr algn="r">
              <a:defRPr lang="en-US" sz="600" kern="1200" smtClean="0">
                <a:solidFill>
                  <a:schemeClr val="bg2"/>
                </a:solidFill>
                <a:latin typeface="CiscoSansTT Light" panose="020B0503020201020303" pitchFamily="34" charset="0"/>
                <a:ea typeface="+mn-ea"/>
                <a:cs typeface="CiscoSans Thin"/>
              </a:defRPr>
            </a:lvl1pPr>
          </a:lstStyle>
          <a:p>
            <a:fld id="{96A97DD0-5BE7-4856-A2A9-C42C6688E607}" type="slidenum">
              <a:rPr lang="en-GB" smtClean="0"/>
              <a:pPr/>
              <a:t>‹#›</a:t>
            </a:fld>
            <a:endParaRPr lang="en-GB" dirty="0"/>
          </a:p>
        </p:txBody>
      </p:sp>
      <p:sp>
        <p:nvSpPr>
          <p:cNvPr id="14" name="Freeform 1">
            <a:extLst>
              <a:ext uri="{FF2B5EF4-FFF2-40B4-BE49-F238E27FC236}">
                <a16:creationId xmlns:a16="http://schemas.microsoft.com/office/drawing/2014/main" id="{85D60D15-EEA5-4C68-A157-BCA85F8B0993}"/>
              </a:ext>
            </a:extLst>
          </p:cNvPr>
          <p:cNvSpPr>
            <a:spLocks noChangeAspect="1" noChangeArrowheads="1"/>
          </p:cNvSpPr>
          <p:nvPr userDrawn="1"/>
        </p:nvSpPr>
        <p:spPr bwMode="black">
          <a:xfrm>
            <a:off x="536418" y="4785455"/>
            <a:ext cx="822960" cy="276700"/>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18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101CC552-F583-0440-877D-81C48D816AED}"/>
              </a:ext>
            </a:extLst>
          </p:cNvPr>
          <p:cNvSpPr>
            <a:spLocks noGrp="1"/>
          </p:cNvSpPr>
          <p:nvPr>
            <p:ph type="ftr" sz="quarter" idx="13"/>
          </p:nvPr>
        </p:nvSpPr>
        <p:spPr/>
        <p:txBody>
          <a:bodyPr/>
          <a:lstStyle>
            <a:lvl1pPr>
              <a:defRPr>
                <a:solidFill>
                  <a:schemeClr val="bg2"/>
                </a:solidFill>
              </a:defRPr>
            </a:lvl1pPr>
          </a:lstStyle>
          <a:p>
            <a:pPr defTabSz="610729"/>
            <a:r>
              <a:rPr lang="en-GB"/>
              <a:t>BRKEWN-2670</a:t>
            </a:r>
          </a:p>
        </p:txBody>
      </p:sp>
    </p:spTree>
    <p:extLst>
      <p:ext uri="{BB962C8B-B14F-4D97-AF65-F5344CB8AC3E}">
        <p14:creationId xmlns:p14="http://schemas.microsoft.com/office/powerpoint/2010/main" val="3920610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 Column with Title and Subtitle">
    <p:spTree>
      <p:nvGrpSpPr>
        <p:cNvPr id="1" name=""/>
        <p:cNvGrpSpPr/>
        <p:nvPr/>
      </p:nvGrpSpPr>
      <p:grpSpPr>
        <a:xfrm>
          <a:off x="0" y="0"/>
          <a:ext cx="0" cy="0"/>
          <a:chOff x="0" y="0"/>
          <a:chExt cx="0" cy="0"/>
        </a:xfrm>
      </p:grpSpPr>
      <p:sp>
        <p:nvSpPr>
          <p:cNvPr id="12" name="Title 1"/>
          <p:cNvSpPr>
            <a:spLocks noGrp="1"/>
          </p:cNvSpPr>
          <p:nvPr>
            <p:ph type="title"/>
          </p:nvPr>
        </p:nvSpPr>
        <p:spPr>
          <a:xfrm>
            <a:off x="443997" y="192024"/>
            <a:ext cx="8257032" cy="731520"/>
          </a:xfrm>
        </p:spPr>
        <p:txBody>
          <a:bodyPr/>
          <a:lstStyle>
            <a:lvl1pPr>
              <a:defRPr lang="en-US" sz="2800" b="0" i="0" u="none" kern="1200" dirty="0">
                <a:solidFill>
                  <a:schemeClr val="tx2"/>
                </a:solidFill>
                <a:latin typeface="CiscoSansTT Light" panose="020B0503020201020303" pitchFamily="34" charset="0"/>
                <a:ea typeface="CiscoSansTT Light" panose="020B0503020201020303" pitchFamily="34" charset="0"/>
                <a:cs typeface="CiscoSansTT Light" panose="020B0503020201020303" pitchFamily="34" charset="0"/>
              </a:defRPr>
            </a:lvl1pPr>
          </a:lstStyle>
          <a:p>
            <a:r>
              <a:rPr lang="en-US"/>
              <a:t>Click to edit Master title style</a:t>
            </a:r>
            <a:endParaRPr lang="en-US" dirty="0"/>
          </a:p>
        </p:txBody>
      </p:sp>
      <p:sp>
        <p:nvSpPr>
          <p:cNvPr id="14" name="Text Placeholder 5"/>
          <p:cNvSpPr>
            <a:spLocks noGrp="1"/>
          </p:cNvSpPr>
          <p:nvPr>
            <p:ph type="body" sz="quarter" idx="12"/>
          </p:nvPr>
        </p:nvSpPr>
        <p:spPr>
          <a:xfrm>
            <a:off x="443998" y="858908"/>
            <a:ext cx="8266112" cy="381000"/>
          </a:xfrm>
          <a:prstGeom prst="rect">
            <a:avLst/>
          </a:prstGeom>
        </p:spPr>
        <p:txBody>
          <a:bodyPr/>
          <a:lstStyle>
            <a:lvl1pPr marL="1785" indent="0">
              <a:buNone/>
              <a:defRPr sz="1800">
                <a:solidFill>
                  <a:schemeClr val="tx2"/>
                </a:solidFill>
                <a:latin typeface="CiscoSansTT Light" panose="020B0503020201020303" pitchFamily="34" charset="0"/>
              </a:defRPr>
            </a:lvl1pPr>
          </a:lstStyle>
          <a:p>
            <a:pPr lvl="0"/>
            <a:r>
              <a:rPr lang="en-US"/>
              <a:t>Edit Master text styles</a:t>
            </a:r>
          </a:p>
        </p:txBody>
      </p:sp>
      <p:sp>
        <p:nvSpPr>
          <p:cNvPr id="26"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5849925" y="4946906"/>
            <a:ext cx="2544460" cy="154518"/>
          </a:xfrm>
          <a:prstGeom prst="rect">
            <a:avLst/>
          </a:prstGeom>
          <a:noFill/>
          <a:ln w="9525">
            <a:noFill/>
            <a:miter lim="800000"/>
            <a:headEnd/>
            <a:tailEnd/>
          </a:ln>
          <a:effectLst/>
        </p:spPr>
        <p:txBody>
          <a:bodyPr wrap="square" lIns="61586" tIns="30792" rIns="61586" bIns="30792" anchor="b">
            <a:spAutoFit/>
          </a:bodyPr>
          <a:lstStyle/>
          <a:p>
            <a:pPr marL="0" marR="0" lvl="0" indent="0" algn="r" defTabSz="610729"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29" name="Slide Number Placeholder 1"/>
          <p:cNvSpPr>
            <a:spLocks noGrp="1"/>
          </p:cNvSpPr>
          <p:nvPr>
            <p:ph type="sldNum" sz="quarter" idx="4"/>
          </p:nvPr>
        </p:nvSpPr>
        <p:spPr>
          <a:xfrm>
            <a:off x="8370151" y="4880893"/>
            <a:ext cx="359666" cy="274637"/>
          </a:xfrm>
          <a:prstGeom prst="rect">
            <a:avLst/>
          </a:prstGeom>
        </p:spPr>
        <p:txBody>
          <a:bodyPr vert="horz" lIns="91440" tIns="45720" rIns="91440" bIns="45720" rtlCol="0" anchor="ctr"/>
          <a:lstStyle>
            <a:lvl1pPr algn="r">
              <a:defRPr lang="en-US" sz="6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42" name="Freeform 1">
            <a:extLst>
              <a:ext uri="{FF2B5EF4-FFF2-40B4-BE49-F238E27FC236}">
                <a16:creationId xmlns:a16="http://schemas.microsoft.com/office/drawing/2014/main" id="{CF14E642-9F49-4259-AC91-4F59D1A20942}"/>
              </a:ext>
            </a:extLst>
          </p:cNvPr>
          <p:cNvSpPr>
            <a:spLocks noChangeAspect="1" noChangeArrowheads="1"/>
          </p:cNvSpPr>
          <p:nvPr userDrawn="1"/>
        </p:nvSpPr>
        <p:spPr bwMode="auto">
          <a:xfrm>
            <a:off x="536418" y="4785455"/>
            <a:ext cx="822960" cy="276700"/>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rgbClr val="000000"/>
          </a:solidFill>
          <a:ln>
            <a:noFill/>
          </a:ln>
          <a:effectLst/>
        </p:spPr>
        <p:txBody>
          <a:bodyPr wrap="none" anchor="ctr"/>
          <a:lstStyle/>
          <a:p>
            <a:endParaRPr lang="en-US" sz="1800" dirty="0">
              <a:latin typeface="CiscoSansTT Light" panose="020B0503020201020303" pitchFamily="34" charset="0"/>
            </a:endParaRPr>
          </a:p>
        </p:txBody>
      </p:sp>
      <p:sp>
        <p:nvSpPr>
          <p:cNvPr id="17" name="Text Placeholder 3">
            <a:extLst>
              <a:ext uri="{FF2B5EF4-FFF2-40B4-BE49-F238E27FC236}">
                <a16:creationId xmlns:a16="http://schemas.microsoft.com/office/drawing/2014/main" id="{6D336711-E4D4-4296-BE5E-D9AFFA176DC0}"/>
              </a:ext>
            </a:extLst>
          </p:cNvPr>
          <p:cNvSpPr>
            <a:spLocks noGrp="1"/>
          </p:cNvSpPr>
          <p:nvPr>
            <p:ph type="body" sz="quarter" idx="10" hasCustomPrompt="1"/>
          </p:nvPr>
        </p:nvSpPr>
        <p:spPr>
          <a:xfrm>
            <a:off x="445200" y="1195012"/>
            <a:ext cx="3886200" cy="3083094"/>
          </a:xfrm>
          <a:prstGeom prst="rect">
            <a:avLst/>
          </a:prstGeom>
        </p:spPr>
        <p:txBody>
          <a:bodyPr/>
          <a:lstStyle>
            <a:lvl1pPr>
              <a:defRPr lang="en-US" sz="1800" b="0" i="0" dirty="0">
                <a:latin typeface="CiscoSansTT Light" panose="020B0503020201020303" pitchFamily="34" charset="0"/>
                <a:ea typeface="CiscoSansTT Thin" charset="0"/>
                <a:cs typeface="CiscoSansTT Thin" charset="0"/>
              </a:defRPr>
            </a:lvl1pPr>
            <a:lvl2pPr>
              <a:defRPr lang="en-US" sz="1600" b="0" i="0" dirty="0">
                <a:latin typeface="CiscoSansTT Light" panose="020B0503020201020303" pitchFamily="34" charset="0"/>
                <a:ea typeface="CiscoSansTT Thin" charset="0"/>
                <a:cs typeface="CiscoSansTT Thin" charset="0"/>
              </a:defRPr>
            </a:lvl2pPr>
            <a:lvl3pPr>
              <a:defRPr lang="en-US" sz="1400" b="0" i="0" dirty="0">
                <a:latin typeface="CiscoSansTT Light" panose="020B0503020201020303" pitchFamily="34" charset="0"/>
                <a:ea typeface="CiscoSansTT Thin" charset="0"/>
                <a:cs typeface="CiscoSansTT Thin" charset="0"/>
              </a:defRPr>
            </a:lvl3pPr>
          </a:lstStyle>
          <a:p>
            <a:pPr marL="171446" lvl="0" indent="-171446">
              <a:spcBef>
                <a:spcPts val="1110"/>
              </a:spcBef>
              <a:buClr>
                <a:schemeClr val="tx1"/>
              </a:buClr>
              <a:buSzPct val="80000"/>
              <a:buFont typeface="Arial"/>
            </a:pPr>
            <a:r>
              <a:rPr lang="en-US" dirty="0"/>
              <a:t>Click to edit Master text styles</a:t>
            </a:r>
          </a:p>
          <a:p>
            <a:pPr marL="341305" lvl="1" indent="-171446">
              <a:buClr>
                <a:schemeClr val="tx1"/>
              </a:buClr>
              <a:buSzPct val="80000"/>
              <a:buFont typeface="Arial"/>
            </a:pPr>
            <a:r>
              <a:rPr lang="en-US" dirty="0"/>
              <a:t>Second level</a:t>
            </a:r>
          </a:p>
          <a:p>
            <a:pPr marL="511163" lvl="2">
              <a:spcBef>
                <a:spcPts val="600"/>
              </a:spcBef>
              <a:buClr>
                <a:schemeClr val="tx1"/>
              </a:buClr>
              <a:buSzPct val="80000"/>
              <a:buFont typeface="Arial"/>
            </a:pPr>
            <a:r>
              <a:rPr lang="en-US" dirty="0"/>
              <a:t>Third level</a:t>
            </a:r>
          </a:p>
        </p:txBody>
      </p:sp>
      <p:sp>
        <p:nvSpPr>
          <p:cNvPr id="18" name="Text Placeholder 3">
            <a:extLst>
              <a:ext uri="{FF2B5EF4-FFF2-40B4-BE49-F238E27FC236}">
                <a16:creationId xmlns:a16="http://schemas.microsoft.com/office/drawing/2014/main" id="{8EDA8C49-B3BC-4ACD-B4B5-38E5F8E7CCE2}"/>
              </a:ext>
            </a:extLst>
          </p:cNvPr>
          <p:cNvSpPr>
            <a:spLocks noGrp="1"/>
          </p:cNvSpPr>
          <p:nvPr>
            <p:ph type="body" sz="quarter" idx="13" hasCustomPrompt="1"/>
          </p:nvPr>
        </p:nvSpPr>
        <p:spPr>
          <a:xfrm>
            <a:off x="4843616" y="1195012"/>
            <a:ext cx="3886200" cy="3083094"/>
          </a:xfrm>
          <a:prstGeom prst="rect">
            <a:avLst/>
          </a:prstGeom>
        </p:spPr>
        <p:txBody>
          <a:bodyPr/>
          <a:lstStyle>
            <a:lvl1pPr>
              <a:defRPr lang="en-US" sz="1800" b="0" i="0" dirty="0">
                <a:latin typeface="CiscoSansTT Light" panose="020B0503020201020303" pitchFamily="34" charset="0"/>
                <a:ea typeface="CiscoSansTT Thin" charset="0"/>
                <a:cs typeface="CiscoSansTT Thin" charset="0"/>
              </a:defRPr>
            </a:lvl1pPr>
            <a:lvl2pPr>
              <a:defRPr lang="en-US" sz="1600" b="0" i="0" dirty="0">
                <a:latin typeface="CiscoSansTT Light" panose="020B0503020201020303" pitchFamily="34" charset="0"/>
                <a:ea typeface="CiscoSansTT Thin" charset="0"/>
                <a:cs typeface="CiscoSansTT Thin" charset="0"/>
              </a:defRPr>
            </a:lvl2pPr>
            <a:lvl3pPr>
              <a:defRPr lang="en-US" sz="1400" b="0" i="0" dirty="0">
                <a:latin typeface="CiscoSansTT Light" panose="020B0503020201020303" pitchFamily="34" charset="0"/>
                <a:ea typeface="CiscoSansTT Thin" charset="0"/>
                <a:cs typeface="CiscoSansTT Thin" charset="0"/>
              </a:defRPr>
            </a:lvl3pPr>
          </a:lstStyle>
          <a:p>
            <a:pPr marL="171446" lvl="0" indent="-171446">
              <a:spcBef>
                <a:spcPts val="1110"/>
              </a:spcBef>
              <a:buClr>
                <a:schemeClr val="tx1"/>
              </a:buClr>
              <a:buSzPct val="80000"/>
              <a:buFont typeface="Arial"/>
            </a:pPr>
            <a:r>
              <a:rPr lang="en-US" dirty="0"/>
              <a:t>Click to edit Master text styles</a:t>
            </a:r>
          </a:p>
          <a:p>
            <a:pPr marL="341305" lvl="1" indent="-171446">
              <a:buClr>
                <a:schemeClr val="tx1"/>
              </a:buClr>
              <a:buSzPct val="80000"/>
              <a:buFont typeface="Arial"/>
            </a:pPr>
            <a:r>
              <a:rPr lang="en-US" dirty="0"/>
              <a:t>Second level</a:t>
            </a:r>
          </a:p>
          <a:p>
            <a:pPr marL="511163" lvl="2">
              <a:spcBef>
                <a:spcPts val="600"/>
              </a:spcBef>
              <a:buClr>
                <a:schemeClr val="tx1"/>
              </a:buClr>
              <a:buSzPct val="80000"/>
              <a:buFont typeface="Arial"/>
            </a:pPr>
            <a:r>
              <a:rPr lang="en-US" dirty="0"/>
              <a:t>Third level</a:t>
            </a:r>
          </a:p>
        </p:txBody>
      </p:sp>
      <p:sp>
        <p:nvSpPr>
          <p:cNvPr id="2" name="Footer Placeholder 1">
            <a:extLst>
              <a:ext uri="{FF2B5EF4-FFF2-40B4-BE49-F238E27FC236}">
                <a16:creationId xmlns:a16="http://schemas.microsoft.com/office/drawing/2014/main" id="{60415268-26F4-A049-AEA0-E61482F3FB3A}"/>
              </a:ext>
            </a:extLst>
          </p:cNvPr>
          <p:cNvSpPr>
            <a:spLocks noGrp="1"/>
          </p:cNvSpPr>
          <p:nvPr>
            <p:ph type="ftr" sz="quarter" idx="14"/>
          </p:nvPr>
        </p:nvSpPr>
        <p:spPr/>
        <p:txBody>
          <a:bodyPr/>
          <a:lstStyle/>
          <a:p>
            <a:pPr defTabSz="610729"/>
            <a:r>
              <a:rPr lang="en-GB"/>
              <a:t>BRKEWN-2670</a:t>
            </a:r>
          </a:p>
        </p:txBody>
      </p:sp>
    </p:spTree>
    <p:extLst>
      <p:ext uri="{BB962C8B-B14F-4D97-AF65-F5344CB8AC3E}">
        <p14:creationId xmlns:p14="http://schemas.microsoft.com/office/powerpoint/2010/main" val="173826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2 Column with Title and Subtitl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E41EA05-12D2-45C1-BB83-D7FFA9427B3B}"/>
              </a:ext>
            </a:extLst>
          </p:cNvPr>
          <p:cNvSpPr/>
          <p:nvPr userDrawn="1"/>
        </p:nvSpPr>
        <p:spPr bwMode="auto">
          <a:xfrm>
            <a:off x="-9145" y="4676776"/>
            <a:ext cx="9153145" cy="466725"/>
          </a:xfrm>
          <a:prstGeom prst="rect">
            <a:avLst/>
          </a:prstGeom>
          <a:solidFill>
            <a:schemeClr val="accent1"/>
          </a:solidFill>
          <a:ln w="12700" cap="flat">
            <a:noFill/>
            <a:miter lim="800000"/>
            <a:headEnd type="none" w="med" len="med"/>
            <a:tailEnd type="none" w="med" len="med"/>
          </a:ln>
        </p:spPr>
        <p:txBody>
          <a:bodyPr lIns="91440" tIns="45720" rIns="91440" bIns="45720" rtlCol="0" anchor="ctr"/>
          <a:lstStyle/>
          <a:p>
            <a:pPr marL="0" marR="0" lvl="0" indent="0" algn="ctr" defTabSz="514337"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err="1">
              <a:ln>
                <a:noFill/>
              </a:ln>
              <a:solidFill>
                <a:srgbClr val="005073"/>
              </a:solidFill>
              <a:effectLst/>
              <a:uLnTx/>
              <a:uFillTx/>
              <a:latin typeface="CiscoSansTT Light" panose="020B0503020201020303" pitchFamily="34" charset="0"/>
              <a:ea typeface="Arial" pitchFamily="-107" charset="0"/>
              <a:cs typeface="CiscoSansTT Light" panose="020B0503020201020303" pitchFamily="34" charset="0"/>
              <a:sym typeface="Arial" pitchFamily="-107" charset="0"/>
            </a:endParaRPr>
          </a:p>
        </p:txBody>
      </p:sp>
      <p:sp>
        <p:nvSpPr>
          <p:cNvPr id="12" name="Title 1"/>
          <p:cNvSpPr>
            <a:spLocks noGrp="1"/>
          </p:cNvSpPr>
          <p:nvPr>
            <p:ph type="title"/>
          </p:nvPr>
        </p:nvSpPr>
        <p:spPr>
          <a:xfrm>
            <a:off x="443997" y="192024"/>
            <a:ext cx="8257032" cy="731520"/>
          </a:xfrm>
        </p:spPr>
        <p:txBody>
          <a:bodyPr/>
          <a:lstStyle>
            <a:lvl1pPr>
              <a:defRPr lang="en-US" sz="2800" b="0" i="0" u="none" kern="1200" dirty="0">
                <a:solidFill>
                  <a:schemeClr val="tx2"/>
                </a:solidFill>
                <a:latin typeface="CiscoSansTT Light" panose="020B0503020201020303" pitchFamily="34" charset="0"/>
                <a:ea typeface="CiscoSansTT Light" panose="020B0503020201020303" pitchFamily="34" charset="0"/>
                <a:cs typeface="CiscoSansTT Light" panose="020B0503020201020303" pitchFamily="34" charset="0"/>
              </a:defRPr>
            </a:lvl1pPr>
          </a:lstStyle>
          <a:p>
            <a:r>
              <a:rPr lang="en-US"/>
              <a:t>Click to edit Master title style</a:t>
            </a:r>
            <a:endParaRPr lang="en-US" dirty="0"/>
          </a:p>
        </p:txBody>
      </p:sp>
      <p:sp>
        <p:nvSpPr>
          <p:cNvPr id="14" name="Text Placeholder 5"/>
          <p:cNvSpPr>
            <a:spLocks noGrp="1"/>
          </p:cNvSpPr>
          <p:nvPr>
            <p:ph type="body" sz="quarter" idx="12"/>
          </p:nvPr>
        </p:nvSpPr>
        <p:spPr>
          <a:xfrm>
            <a:off x="443998" y="858908"/>
            <a:ext cx="8266112" cy="381000"/>
          </a:xfrm>
          <a:prstGeom prst="rect">
            <a:avLst/>
          </a:prstGeom>
        </p:spPr>
        <p:txBody>
          <a:bodyPr/>
          <a:lstStyle>
            <a:lvl1pPr marL="1785" indent="0">
              <a:buNone/>
              <a:defRPr sz="1800">
                <a:solidFill>
                  <a:schemeClr val="tx2"/>
                </a:solidFill>
                <a:latin typeface="CiscoSansTT Light" panose="020B0503020201020303" pitchFamily="34" charset="0"/>
              </a:defRPr>
            </a:lvl1pPr>
          </a:lstStyle>
          <a:p>
            <a:pPr lvl="0"/>
            <a:r>
              <a:rPr lang="en-US"/>
              <a:t>Edit Master text styles</a:t>
            </a:r>
          </a:p>
        </p:txBody>
      </p:sp>
      <p:sp>
        <p:nvSpPr>
          <p:cNvPr id="17" name="Text Placeholder 3">
            <a:extLst>
              <a:ext uri="{FF2B5EF4-FFF2-40B4-BE49-F238E27FC236}">
                <a16:creationId xmlns:a16="http://schemas.microsoft.com/office/drawing/2014/main" id="{6D336711-E4D4-4296-BE5E-D9AFFA176DC0}"/>
              </a:ext>
            </a:extLst>
          </p:cNvPr>
          <p:cNvSpPr>
            <a:spLocks noGrp="1"/>
          </p:cNvSpPr>
          <p:nvPr>
            <p:ph type="body" sz="quarter" idx="10" hasCustomPrompt="1"/>
          </p:nvPr>
        </p:nvSpPr>
        <p:spPr>
          <a:xfrm>
            <a:off x="445200" y="1195012"/>
            <a:ext cx="3886200" cy="3083094"/>
          </a:xfrm>
          <a:prstGeom prst="rect">
            <a:avLst/>
          </a:prstGeom>
        </p:spPr>
        <p:txBody>
          <a:bodyPr/>
          <a:lstStyle>
            <a:lvl1pPr>
              <a:defRPr lang="en-US" sz="1800" b="0" i="0" dirty="0">
                <a:latin typeface="CiscoSansTT Light" panose="020B0503020201020303" pitchFamily="34" charset="0"/>
                <a:ea typeface="CiscoSansTT Thin" charset="0"/>
                <a:cs typeface="CiscoSansTT Thin" charset="0"/>
              </a:defRPr>
            </a:lvl1pPr>
            <a:lvl2pPr>
              <a:defRPr lang="en-US" sz="1600" b="0" i="0" dirty="0">
                <a:latin typeface="CiscoSansTT Light" panose="020B0503020201020303" pitchFamily="34" charset="0"/>
                <a:ea typeface="CiscoSansTT Thin" charset="0"/>
                <a:cs typeface="CiscoSansTT Thin" charset="0"/>
              </a:defRPr>
            </a:lvl2pPr>
            <a:lvl3pPr>
              <a:defRPr lang="en-US" sz="1400" b="0" i="0" dirty="0">
                <a:latin typeface="CiscoSansTT Light" panose="020B0503020201020303" pitchFamily="34" charset="0"/>
                <a:ea typeface="CiscoSansTT Thin" charset="0"/>
                <a:cs typeface="CiscoSansTT Thin" charset="0"/>
              </a:defRPr>
            </a:lvl3pPr>
          </a:lstStyle>
          <a:p>
            <a:pPr marL="171446" lvl="0" indent="-171446">
              <a:spcBef>
                <a:spcPts val="1110"/>
              </a:spcBef>
              <a:buClr>
                <a:schemeClr val="tx1"/>
              </a:buClr>
              <a:buSzPct val="80000"/>
              <a:buFont typeface="Arial"/>
            </a:pPr>
            <a:r>
              <a:rPr lang="en-US" dirty="0"/>
              <a:t>Click to edit Master text styles</a:t>
            </a:r>
          </a:p>
          <a:p>
            <a:pPr marL="341305" lvl="1" indent="-171446">
              <a:buClr>
                <a:schemeClr val="tx1"/>
              </a:buClr>
              <a:buSzPct val="80000"/>
              <a:buFont typeface="Arial"/>
            </a:pPr>
            <a:r>
              <a:rPr lang="en-US" dirty="0"/>
              <a:t>Second level</a:t>
            </a:r>
          </a:p>
          <a:p>
            <a:pPr marL="511163" lvl="2">
              <a:spcBef>
                <a:spcPts val="600"/>
              </a:spcBef>
              <a:buClr>
                <a:schemeClr val="tx1"/>
              </a:buClr>
              <a:buSzPct val="80000"/>
              <a:buFont typeface="Arial"/>
            </a:pPr>
            <a:r>
              <a:rPr lang="en-US" dirty="0"/>
              <a:t>Third level</a:t>
            </a:r>
          </a:p>
        </p:txBody>
      </p:sp>
      <p:sp>
        <p:nvSpPr>
          <p:cNvPr id="18" name="Text Placeholder 3">
            <a:extLst>
              <a:ext uri="{FF2B5EF4-FFF2-40B4-BE49-F238E27FC236}">
                <a16:creationId xmlns:a16="http://schemas.microsoft.com/office/drawing/2014/main" id="{8EDA8C49-B3BC-4ACD-B4B5-38E5F8E7CCE2}"/>
              </a:ext>
            </a:extLst>
          </p:cNvPr>
          <p:cNvSpPr>
            <a:spLocks noGrp="1"/>
          </p:cNvSpPr>
          <p:nvPr>
            <p:ph type="body" sz="quarter" idx="13" hasCustomPrompt="1"/>
          </p:nvPr>
        </p:nvSpPr>
        <p:spPr>
          <a:xfrm>
            <a:off x="4843616" y="1195012"/>
            <a:ext cx="3886200" cy="3083094"/>
          </a:xfrm>
          <a:prstGeom prst="rect">
            <a:avLst/>
          </a:prstGeom>
        </p:spPr>
        <p:txBody>
          <a:bodyPr/>
          <a:lstStyle>
            <a:lvl1pPr>
              <a:defRPr lang="en-US" sz="1800" b="0" i="0" dirty="0">
                <a:latin typeface="CiscoSansTT Light" panose="020B0503020201020303" pitchFamily="34" charset="0"/>
                <a:ea typeface="CiscoSansTT Thin" charset="0"/>
                <a:cs typeface="CiscoSansTT Thin" charset="0"/>
              </a:defRPr>
            </a:lvl1pPr>
            <a:lvl2pPr>
              <a:defRPr lang="en-US" sz="1600" b="0" i="0" dirty="0">
                <a:latin typeface="CiscoSansTT Light" panose="020B0503020201020303" pitchFamily="34" charset="0"/>
                <a:ea typeface="CiscoSansTT Thin" charset="0"/>
                <a:cs typeface="CiscoSansTT Thin" charset="0"/>
              </a:defRPr>
            </a:lvl2pPr>
            <a:lvl3pPr>
              <a:defRPr lang="en-US" sz="1400" b="0" i="0" dirty="0">
                <a:latin typeface="CiscoSansTT Light" panose="020B0503020201020303" pitchFamily="34" charset="0"/>
                <a:ea typeface="CiscoSansTT Thin" charset="0"/>
                <a:cs typeface="CiscoSansTT Thin" charset="0"/>
              </a:defRPr>
            </a:lvl3pPr>
          </a:lstStyle>
          <a:p>
            <a:pPr marL="171446" lvl="0" indent="-171446">
              <a:spcBef>
                <a:spcPts val="1110"/>
              </a:spcBef>
              <a:buClr>
                <a:schemeClr val="tx1"/>
              </a:buClr>
              <a:buSzPct val="80000"/>
              <a:buFont typeface="Arial"/>
            </a:pPr>
            <a:r>
              <a:rPr lang="en-US" dirty="0"/>
              <a:t>Click to edit Master text styles</a:t>
            </a:r>
          </a:p>
          <a:p>
            <a:pPr marL="341305" lvl="1" indent="-171446">
              <a:buClr>
                <a:schemeClr val="tx1"/>
              </a:buClr>
              <a:buSzPct val="80000"/>
              <a:buFont typeface="Arial"/>
            </a:pPr>
            <a:r>
              <a:rPr lang="en-US" dirty="0"/>
              <a:t>Second level</a:t>
            </a:r>
          </a:p>
          <a:p>
            <a:pPr marL="511163" lvl="2">
              <a:spcBef>
                <a:spcPts val="600"/>
              </a:spcBef>
              <a:buClr>
                <a:schemeClr val="tx1"/>
              </a:buClr>
              <a:buSzPct val="80000"/>
              <a:buFont typeface="Arial"/>
            </a:pPr>
            <a:r>
              <a:rPr lang="en-US" dirty="0"/>
              <a:t>Third level</a:t>
            </a:r>
          </a:p>
        </p:txBody>
      </p:sp>
      <p:sp>
        <p:nvSpPr>
          <p:cNvPr id="13" name="Rectangle 4">
            <a:extLst>
              <a:ext uri="{FF2B5EF4-FFF2-40B4-BE49-F238E27FC236}">
                <a16:creationId xmlns:a16="http://schemas.microsoft.com/office/drawing/2014/main" id="{F1281BA5-EECA-5149-984E-908FB2E17AD6}"/>
              </a:ext>
            </a:extLst>
          </p:cNvPr>
          <p:cNvSpPr>
            <a:spLocks noChangeArrowheads="1"/>
          </p:cNvSpPr>
          <p:nvPr userDrawn="1"/>
        </p:nvSpPr>
        <p:spPr bwMode="black">
          <a:xfrm>
            <a:off x="5849925" y="4946906"/>
            <a:ext cx="2544460" cy="154518"/>
          </a:xfrm>
          <a:prstGeom prst="rect">
            <a:avLst/>
          </a:prstGeom>
          <a:noFill/>
          <a:ln w="9525">
            <a:noFill/>
            <a:miter lim="800000"/>
            <a:headEnd/>
            <a:tailEnd/>
          </a:ln>
          <a:effectLst/>
        </p:spPr>
        <p:txBody>
          <a:bodyPr wrap="square" lIns="61586" tIns="30792" rIns="61586" bIns="30792" anchor="b">
            <a:spAutoFit/>
          </a:bodyPr>
          <a:lstStyle/>
          <a:p>
            <a:pPr marL="0" marR="0" lvl="0" indent="0" algn="r" defTabSz="610729"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chemeClr val="bg2"/>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15" name="Slide Number Placeholder 1">
            <a:extLst>
              <a:ext uri="{FF2B5EF4-FFF2-40B4-BE49-F238E27FC236}">
                <a16:creationId xmlns:a16="http://schemas.microsoft.com/office/drawing/2014/main" id="{C7ADB157-4A09-5A4F-BD05-A24BBDD30C19}"/>
              </a:ext>
            </a:extLst>
          </p:cNvPr>
          <p:cNvSpPr>
            <a:spLocks noGrp="1"/>
          </p:cNvSpPr>
          <p:nvPr>
            <p:ph type="sldNum" sz="quarter" idx="4"/>
          </p:nvPr>
        </p:nvSpPr>
        <p:spPr>
          <a:xfrm>
            <a:off x="8370151" y="4880893"/>
            <a:ext cx="359666" cy="274637"/>
          </a:xfrm>
          <a:prstGeom prst="rect">
            <a:avLst/>
          </a:prstGeom>
        </p:spPr>
        <p:txBody>
          <a:bodyPr vert="horz" lIns="91440" tIns="45720" rIns="91440" bIns="45720" rtlCol="0" anchor="ctr"/>
          <a:lstStyle>
            <a:lvl1pPr algn="r">
              <a:defRPr lang="en-US" sz="600" kern="1200" smtClean="0">
                <a:solidFill>
                  <a:schemeClr val="bg2"/>
                </a:solidFill>
                <a:latin typeface="CiscoSansTT Light" panose="020B0503020201020303" pitchFamily="34" charset="0"/>
                <a:ea typeface="+mn-ea"/>
                <a:cs typeface="CiscoSans Thin"/>
              </a:defRPr>
            </a:lvl1pPr>
          </a:lstStyle>
          <a:p>
            <a:fld id="{96A97DD0-5BE7-4856-A2A9-C42C6688E607}" type="slidenum">
              <a:rPr lang="en-GB" smtClean="0"/>
              <a:pPr/>
              <a:t>‹#›</a:t>
            </a:fld>
            <a:endParaRPr lang="en-GB" dirty="0"/>
          </a:p>
        </p:txBody>
      </p:sp>
      <p:sp>
        <p:nvSpPr>
          <p:cNvPr id="20" name="Freeform 1">
            <a:extLst>
              <a:ext uri="{FF2B5EF4-FFF2-40B4-BE49-F238E27FC236}">
                <a16:creationId xmlns:a16="http://schemas.microsoft.com/office/drawing/2014/main" id="{11D3092C-A181-4690-AEF4-3FF2FBA2046B}"/>
              </a:ext>
            </a:extLst>
          </p:cNvPr>
          <p:cNvSpPr>
            <a:spLocks noChangeAspect="1" noChangeArrowheads="1"/>
          </p:cNvSpPr>
          <p:nvPr userDrawn="1"/>
        </p:nvSpPr>
        <p:spPr bwMode="black">
          <a:xfrm>
            <a:off x="536418" y="4785455"/>
            <a:ext cx="822960" cy="276700"/>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18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988BB227-F3C4-E741-946A-6FBA7B737180}"/>
              </a:ext>
            </a:extLst>
          </p:cNvPr>
          <p:cNvSpPr>
            <a:spLocks noGrp="1"/>
          </p:cNvSpPr>
          <p:nvPr>
            <p:ph type="ftr" sz="quarter" idx="14"/>
          </p:nvPr>
        </p:nvSpPr>
        <p:spPr/>
        <p:txBody>
          <a:bodyPr/>
          <a:lstStyle>
            <a:lvl1pPr>
              <a:defRPr>
                <a:solidFill>
                  <a:schemeClr val="bg2"/>
                </a:solidFill>
              </a:defRPr>
            </a:lvl1pPr>
          </a:lstStyle>
          <a:p>
            <a:pPr defTabSz="610729"/>
            <a:r>
              <a:rPr lang="en-GB"/>
              <a:t>BRKEWN-2670</a:t>
            </a:r>
          </a:p>
        </p:txBody>
      </p:sp>
    </p:spTree>
    <p:extLst>
      <p:ext uri="{BB962C8B-B14F-4D97-AF65-F5344CB8AC3E}">
        <p14:creationId xmlns:p14="http://schemas.microsoft.com/office/powerpoint/2010/main" val="1293328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3 Column Bullets">
    <p:spTree>
      <p:nvGrpSpPr>
        <p:cNvPr id="1" name=""/>
        <p:cNvGrpSpPr/>
        <p:nvPr/>
      </p:nvGrpSpPr>
      <p:grpSpPr>
        <a:xfrm>
          <a:off x="0" y="0"/>
          <a:ext cx="0" cy="0"/>
          <a:chOff x="0" y="0"/>
          <a:chExt cx="0" cy="0"/>
        </a:xfrm>
      </p:grpSpPr>
      <p:sp>
        <p:nvSpPr>
          <p:cNvPr id="9" name="Title 1"/>
          <p:cNvSpPr>
            <a:spLocks noGrp="1"/>
          </p:cNvSpPr>
          <p:nvPr>
            <p:ph type="title"/>
          </p:nvPr>
        </p:nvSpPr>
        <p:spPr>
          <a:xfrm>
            <a:off x="443996" y="192024"/>
            <a:ext cx="8257032" cy="731520"/>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b" anchorCtr="0" compatLnSpc="1">
            <a:prstTxWarp prst="textNoShape">
              <a:avLst/>
            </a:prstTxWarp>
          </a:bodyPr>
          <a:lstStyle>
            <a:lvl1pPr>
              <a:defRPr lang="en-US" dirty="0"/>
            </a:lvl1pPr>
          </a:lstStyle>
          <a:p>
            <a:pPr lvl="0"/>
            <a:r>
              <a:rPr lang="en-US"/>
              <a:t>Click to edit Master title style</a:t>
            </a:r>
            <a:endParaRPr lang="en-US" dirty="0"/>
          </a:p>
        </p:txBody>
      </p:sp>
      <p:sp>
        <p:nvSpPr>
          <p:cNvPr id="10" name="Content Placeholder 2"/>
          <p:cNvSpPr>
            <a:spLocks noGrp="1"/>
          </p:cNvSpPr>
          <p:nvPr>
            <p:ph idx="1" hasCustomPrompt="1"/>
          </p:nvPr>
        </p:nvSpPr>
        <p:spPr>
          <a:xfrm>
            <a:off x="443996" y="1212556"/>
            <a:ext cx="2651760" cy="3262760"/>
          </a:xfrm>
          <a:prstGeom prst="rect">
            <a:avLst/>
          </a:prstGeom>
        </p:spPr>
        <p:txBody>
          <a:bodyPr lIns="91440" tIns="45720" rIns="91440" bIns="45720"/>
          <a:lstStyle>
            <a:lvl1pPr marL="115885" indent="-115885">
              <a:spcBef>
                <a:spcPts val="1075"/>
              </a:spcBef>
              <a:buClr>
                <a:schemeClr val="tx1"/>
              </a:buClr>
              <a:buSzPct val="60000"/>
              <a:defRPr sz="1600">
                <a:solidFill>
                  <a:schemeClr val="tx1"/>
                </a:solidFill>
                <a:latin typeface="CiscoSansTT Light" panose="020B0503020201020303" pitchFamily="34" charset="0"/>
              </a:defRPr>
            </a:lvl1pPr>
            <a:lvl2pPr marL="231770" indent="-115885">
              <a:spcBef>
                <a:spcPts val="600"/>
              </a:spcBef>
              <a:buClr>
                <a:schemeClr val="tx1"/>
              </a:buClr>
              <a:buSzPct val="60000"/>
              <a:defRPr sz="1400">
                <a:solidFill>
                  <a:schemeClr val="tx1"/>
                </a:solidFill>
                <a:latin typeface="CiscoSansTT Light" panose="020B0503020201020303" pitchFamily="34" charset="0"/>
              </a:defRPr>
            </a:lvl2pPr>
            <a:lvl3pPr marL="341305" indent="-115885">
              <a:spcBef>
                <a:spcPts val="600"/>
              </a:spcBef>
              <a:buClr>
                <a:schemeClr val="tx1"/>
              </a:buClr>
              <a:buSzPct val="60000"/>
              <a:defRPr sz="1200">
                <a:solidFill>
                  <a:schemeClr val="tx1"/>
                </a:solidFill>
                <a:latin typeface="CiscoSansTT Light" panose="020B0503020201020303" pitchFamily="34" charset="0"/>
              </a:defRPr>
            </a:lvl3pPr>
            <a:lvl4pPr>
              <a:spcBef>
                <a:spcPts val="200"/>
              </a:spcBef>
              <a:defRPr sz="1050">
                <a:solidFill>
                  <a:schemeClr val="tx1"/>
                </a:solidFill>
                <a:latin typeface="CiscoSansTT Light" panose="020B0503020201020303" pitchFamily="34" charset="0"/>
              </a:defRPr>
            </a:lvl4pPr>
            <a:lvl5pPr>
              <a:spcBef>
                <a:spcPts val="675"/>
              </a:spcBef>
              <a:defRPr>
                <a:solidFill>
                  <a:schemeClr val="tx1">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26"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5849925" y="4946906"/>
            <a:ext cx="2544460" cy="154518"/>
          </a:xfrm>
          <a:prstGeom prst="rect">
            <a:avLst/>
          </a:prstGeom>
          <a:noFill/>
          <a:ln w="9525">
            <a:noFill/>
            <a:miter lim="800000"/>
            <a:headEnd/>
            <a:tailEnd/>
          </a:ln>
          <a:effectLst/>
        </p:spPr>
        <p:txBody>
          <a:bodyPr wrap="square" lIns="61586" tIns="30792" rIns="61586" bIns="30792" anchor="b">
            <a:spAutoFit/>
          </a:bodyPr>
          <a:lstStyle/>
          <a:p>
            <a:pPr marL="0" marR="0" lvl="0" indent="0" algn="r" defTabSz="610729"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29" name="Slide Number Placeholder 1"/>
          <p:cNvSpPr>
            <a:spLocks noGrp="1"/>
          </p:cNvSpPr>
          <p:nvPr>
            <p:ph type="sldNum" sz="quarter" idx="4"/>
          </p:nvPr>
        </p:nvSpPr>
        <p:spPr>
          <a:xfrm>
            <a:off x="8370151" y="4880893"/>
            <a:ext cx="359666" cy="274637"/>
          </a:xfrm>
          <a:prstGeom prst="rect">
            <a:avLst/>
          </a:prstGeom>
        </p:spPr>
        <p:txBody>
          <a:bodyPr vert="horz" lIns="91440" tIns="45720" rIns="91440" bIns="45720" rtlCol="0" anchor="ctr"/>
          <a:lstStyle>
            <a:lvl1pPr algn="r">
              <a:defRPr lang="en-US" sz="6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42" name="Freeform 1">
            <a:extLst>
              <a:ext uri="{FF2B5EF4-FFF2-40B4-BE49-F238E27FC236}">
                <a16:creationId xmlns:a16="http://schemas.microsoft.com/office/drawing/2014/main" id="{ED6B7EE5-613E-4CDA-B43E-CD8195D6F059}"/>
              </a:ext>
            </a:extLst>
          </p:cNvPr>
          <p:cNvSpPr>
            <a:spLocks noChangeAspect="1" noChangeArrowheads="1"/>
          </p:cNvSpPr>
          <p:nvPr userDrawn="1"/>
        </p:nvSpPr>
        <p:spPr bwMode="auto">
          <a:xfrm>
            <a:off x="536418" y="4785455"/>
            <a:ext cx="822960" cy="276700"/>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rgbClr val="000000"/>
          </a:solidFill>
          <a:ln>
            <a:noFill/>
          </a:ln>
          <a:effectLst/>
        </p:spPr>
        <p:txBody>
          <a:bodyPr wrap="none" anchor="ctr"/>
          <a:lstStyle/>
          <a:p>
            <a:endParaRPr lang="en-US" sz="1800" dirty="0">
              <a:latin typeface="CiscoSansTT Light" panose="020B0503020201020303" pitchFamily="34" charset="0"/>
            </a:endParaRPr>
          </a:p>
        </p:txBody>
      </p:sp>
      <p:sp>
        <p:nvSpPr>
          <p:cNvPr id="13" name="Content Placeholder 2"/>
          <p:cNvSpPr>
            <a:spLocks noGrp="1"/>
          </p:cNvSpPr>
          <p:nvPr>
            <p:ph idx="11" hasCustomPrompt="1"/>
          </p:nvPr>
        </p:nvSpPr>
        <p:spPr>
          <a:xfrm>
            <a:off x="3238160" y="1212556"/>
            <a:ext cx="2651760" cy="3262760"/>
          </a:xfrm>
          <a:prstGeom prst="rect">
            <a:avLst/>
          </a:prstGeom>
        </p:spPr>
        <p:txBody>
          <a:bodyPr lIns="91440" tIns="45720" rIns="91440" bIns="45720"/>
          <a:lstStyle>
            <a:lvl1pPr marL="115885" indent="-115885">
              <a:spcBef>
                <a:spcPts val="1075"/>
              </a:spcBef>
              <a:buClr>
                <a:schemeClr val="tx1"/>
              </a:buClr>
              <a:buSzPct val="60000"/>
              <a:defRPr sz="1600">
                <a:solidFill>
                  <a:schemeClr val="tx1"/>
                </a:solidFill>
                <a:latin typeface="CiscoSansTT Light" panose="020B0503020201020303" pitchFamily="34" charset="0"/>
              </a:defRPr>
            </a:lvl1pPr>
            <a:lvl2pPr marL="231770" indent="-115885">
              <a:spcBef>
                <a:spcPts val="600"/>
              </a:spcBef>
              <a:buClr>
                <a:schemeClr val="tx1"/>
              </a:buClr>
              <a:buSzPct val="60000"/>
              <a:defRPr sz="1400">
                <a:solidFill>
                  <a:schemeClr val="tx1"/>
                </a:solidFill>
                <a:latin typeface="CiscoSansTT Light" panose="020B0503020201020303" pitchFamily="34" charset="0"/>
              </a:defRPr>
            </a:lvl2pPr>
            <a:lvl3pPr marL="341305" indent="-115885">
              <a:spcBef>
                <a:spcPts val="600"/>
              </a:spcBef>
              <a:buClr>
                <a:schemeClr val="tx1"/>
              </a:buClr>
              <a:buSzPct val="60000"/>
              <a:defRPr sz="1200">
                <a:solidFill>
                  <a:schemeClr val="tx1"/>
                </a:solidFill>
                <a:latin typeface="CiscoSansTT Light" panose="020B0503020201020303" pitchFamily="34" charset="0"/>
              </a:defRPr>
            </a:lvl3pPr>
            <a:lvl4pPr>
              <a:spcBef>
                <a:spcPts val="200"/>
              </a:spcBef>
              <a:defRPr sz="1050">
                <a:solidFill>
                  <a:schemeClr val="tx1"/>
                </a:solidFill>
                <a:latin typeface="CiscoSansTT Light" panose="020B0503020201020303" pitchFamily="34" charset="0"/>
              </a:defRPr>
            </a:lvl4pPr>
            <a:lvl5pPr>
              <a:spcBef>
                <a:spcPts val="675"/>
              </a:spcBef>
              <a:defRPr>
                <a:solidFill>
                  <a:schemeClr val="tx1">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14" name="Content Placeholder 2"/>
          <p:cNvSpPr>
            <a:spLocks noGrp="1"/>
          </p:cNvSpPr>
          <p:nvPr>
            <p:ph idx="12" hasCustomPrompt="1"/>
          </p:nvPr>
        </p:nvSpPr>
        <p:spPr>
          <a:xfrm>
            <a:off x="6042616" y="1212556"/>
            <a:ext cx="2651760" cy="3262760"/>
          </a:xfrm>
          <a:prstGeom prst="rect">
            <a:avLst/>
          </a:prstGeom>
        </p:spPr>
        <p:txBody>
          <a:bodyPr lIns="91440" tIns="45720" rIns="91440" bIns="45720"/>
          <a:lstStyle>
            <a:lvl1pPr marL="115885" indent="-115885">
              <a:spcBef>
                <a:spcPts val="1075"/>
              </a:spcBef>
              <a:buClr>
                <a:schemeClr val="tx1"/>
              </a:buClr>
              <a:buSzPct val="60000"/>
              <a:defRPr sz="1600">
                <a:solidFill>
                  <a:schemeClr val="tx1"/>
                </a:solidFill>
                <a:latin typeface="CiscoSansTT Light" panose="020B0503020201020303" pitchFamily="34" charset="0"/>
              </a:defRPr>
            </a:lvl1pPr>
            <a:lvl2pPr marL="231770" indent="-115885">
              <a:spcBef>
                <a:spcPts val="600"/>
              </a:spcBef>
              <a:buClr>
                <a:schemeClr val="tx1"/>
              </a:buClr>
              <a:buSzPct val="60000"/>
              <a:defRPr sz="1400">
                <a:solidFill>
                  <a:schemeClr val="tx1"/>
                </a:solidFill>
                <a:latin typeface="CiscoSansTT Light" panose="020B0503020201020303" pitchFamily="34" charset="0"/>
              </a:defRPr>
            </a:lvl2pPr>
            <a:lvl3pPr marL="341305" indent="-115885">
              <a:spcBef>
                <a:spcPts val="600"/>
              </a:spcBef>
              <a:buClr>
                <a:schemeClr val="tx1"/>
              </a:buClr>
              <a:buSzPct val="60000"/>
              <a:defRPr sz="1200">
                <a:solidFill>
                  <a:schemeClr val="tx1"/>
                </a:solidFill>
                <a:latin typeface="CiscoSansTT Light" panose="020B0503020201020303" pitchFamily="34" charset="0"/>
              </a:defRPr>
            </a:lvl3pPr>
            <a:lvl4pPr>
              <a:spcBef>
                <a:spcPts val="200"/>
              </a:spcBef>
              <a:defRPr sz="1050">
                <a:solidFill>
                  <a:schemeClr val="tx1"/>
                </a:solidFill>
                <a:latin typeface="CiscoSansTT Light" panose="020B0503020201020303" pitchFamily="34" charset="0"/>
              </a:defRPr>
            </a:lvl4pPr>
            <a:lvl5pPr>
              <a:spcBef>
                <a:spcPts val="675"/>
              </a:spcBef>
              <a:defRPr>
                <a:solidFill>
                  <a:schemeClr val="tx1">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2" name="Footer Placeholder 1">
            <a:extLst>
              <a:ext uri="{FF2B5EF4-FFF2-40B4-BE49-F238E27FC236}">
                <a16:creationId xmlns:a16="http://schemas.microsoft.com/office/drawing/2014/main" id="{7B91E78F-9AFC-E74E-B443-2BAD0D8CCF49}"/>
              </a:ext>
            </a:extLst>
          </p:cNvPr>
          <p:cNvSpPr>
            <a:spLocks noGrp="1"/>
          </p:cNvSpPr>
          <p:nvPr>
            <p:ph type="ftr" sz="quarter" idx="13"/>
          </p:nvPr>
        </p:nvSpPr>
        <p:spPr/>
        <p:txBody>
          <a:bodyPr/>
          <a:lstStyle/>
          <a:p>
            <a:pPr defTabSz="610729"/>
            <a:r>
              <a:rPr lang="en-GB"/>
              <a:t>BRKEWN-2670</a:t>
            </a:r>
          </a:p>
        </p:txBody>
      </p:sp>
    </p:spTree>
    <p:extLst>
      <p:ext uri="{BB962C8B-B14F-4D97-AF65-F5344CB8AC3E}">
        <p14:creationId xmlns:p14="http://schemas.microsoft.com/office/powerpoint/2010/main" val="2284336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Title and 3 Column Bullet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FC0D440-9241-4C79-9909-9C031D827DC5}"/>
              </a:ext>
            </a:extLst>
          </p:cNvPr>
          <p:cNvSpPr/>
          <p:nvPr userDrawn="1"/>
        </p:nvSpPr>
        <p:spPr bwMode="auto">
          <a:xfrm>
            <a:off x="-9145" y="4676776"/>
            <a:ext cx="9153145" cy="466725"/>
          </a:xfrm>
          <a:prstGeom prst="rect">
            <a:avLst/>
          </a:prstGeom>
          <a:solidFill>
            <a:schemeClr val="accent1"/>
          </a:solidFill>
          <a:ln w="12700" cap="flat">
            <a:noFill/>
            <a:miter lim="800000"/>
            <a:headEnd type="none" w="med" len="med"/>
            <a:tailEnd type="none" w="med" len="med"/>
          </a:ln>
        </p:spPr>
        <p:txBody>
          <a:bodyPr lIns="91440" tIns="45720" rIns="91440" bIns="45720" rtlCol="0" anchor="ctr"/>
          <a:lstStyle/>
          <a:p>
            <a:pPr marL="0" marR="0" lvl="0" indent="0" algn="ctr" defTabSz="514337"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err="1">
              <a:ln>
                <a:noFill/>
              </a:ln>
              <a:solidFill>
                <a:srgbClr val="005073"/>
              </a:solidFill>
              <a:effectLst/>
              <a:uLnTx/>
              <a:uFillTx/>
              <a:latin typeface="CiscoSansTT Light" panose="020B0503020201020303" pitchFamily="34" charset="0"/>
              <a:ea typeface="Arial" pitchFamily="-107" charset="0"/>
              <a:cs typeface="CiscoSansTT Light" panose="020B0503020201020303" pitchFamily="34" charset="0"/>
              <a:sym typeface="Arial" pitchFamily="-107" charset="0"/>
            </a:endParaRPr>
          </a:p>
        </p:txBody>
      </p:sp>
      <p:sp>
        <p:nvSpPr>
          <p:cNvPr id="9" name="Title 1"/>
          <p:cNvSpPr>
            <a:spLocks noGrp="1"/>
          </p:cNvSpPr>
          <p:nvPr>
            <p:ph type="title"/>
          </p:nvPr>
        </p:nvSpPr>
        <p:spPr>
          <a:xfrm>
            <a:off x="443996" y="192024"/>
            <a:ext cx="8257032" cy="731520"/>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b" anchorCtr="0" compatLnSpc="1">
            <a:prstTxWarp prst="textNoShape">
              <a:avLst/>
            </a:prstTxWarp>
          </a:bodyPr>
          <a:lstStyle>
            <a:lvl1pPr>
              <a:defRPr lang="en-US" dirty="0"/>
            </a:lvl1pPr>
          </a:lstStyle>
          <a:p>
            <a:pPr lvl="0"/>
            <a:r>
              <a:rPr lang="en-US"/>
              <a:t>Click to edit Master title style</a:t>
            </a:r>
            <a:endParaRPr lang="en-US" dirty="0"/>
          </a:p>
        </p:txBody>
      </p:sp>
      <p:sp>
        <p:nvSpPr>
          <p:cNvPr id="10" name="Content Placeholder 2"/>
          <p:cNvSpPr>
            <a:spLocks noGrp="1"/>
          </p:cNvSpPr>
          <p:nvPr>
            <p:ph idx="1" hasCustomPrompt="1"/>
          </p:nvPr>
        </p:nvSpPr>
        <p:spPr>
          <a:xfrm>
            <a:off x="443996" y="1212556"/>
            <a:ext cx="2651760" cy="3262760"/>
          </a:xfrm>
          <a:prstGeom prst="rect">
            <a:avLst/>
          </a:prstGeom>
        </p:spPr>
        <p:txBody>
          <a:bodyPr lIns="91440" tIns="45720" rIns="91440" bIns="45720"/>
          <a:lstStyle>
            <a:lvl1pPr marL="115885" indent="-115885">
              <a:spcBef>
                <a:spcPts val="1075"/>
              </a:spcBef>
              <a:buClr>
                <a:schemeClr val="tx1"/>
              </a:buClr>
              <a:buSzPct val="60000"/>
              <a:defRPr sz="1600">
                <a:solidFill>
                  <a:schemeClr val="tx1"/>
                </a:solidFill>
                <a:latin typeface="CiscoSansTT Light" panose="020B0503020201020303" pitchFamily="34" charset="0"/>
              </a:defRPr>
            </a:lvl1pPr>
            <a:lvl2pPr marL="231770" indent="-115885">
              <a:spcBef>
                <a:spcPts val="600"/>
              </a:spcBef>
              <a:buClr>
                <a:schemeClr val="tx1"/>
              </a:buClr>
              <a:buSzPct val="60000"/>
              <a:defRPr sz="1400">
                <a:solidFill>
                  <a:schemeClr val="tx1"/>
                </a:solidFill>
                <a:latin typeface="CiscoSansTT Light" panose="020B0503020201020303" pitchFamily="34" charset="0"/>
              </a:defRPr>
            </a:lvl2pPr>
            <a:lvl3pPr marL="341305" indent="-115885">
              <a:spcBef>
                <a:spcPts val="600"/>
              </a:spcBef>
              <a:buClr>
                <a:schemeClr val="tx1"/>
              </a:buClr>
              <a:buSzPct val="60000"/>
              <a:defRPr sz="1200">
                <a:solidFill>
                  <a:schemeClr val="tx1"/>
                </a:solidFill>
                <a:latin typeface="CiscoSansTT Light" panose="020B0503020201020303" pitchFamily="34" charset="0"/>
              </a:defRPr>
            </a:lvl3pPr>
            <a:lvl4pPr>
              <a:spcBef>
                <a:spcPts val="200"/>
              </a:spcBef>
              <a:defRPr sz="1050">
                <a:solidFill>
                  <a:schemeClr val="tx1"/>
                </a:solidFill>
                <a:latin typeface="CiscoSansTT Light" panose="020B0503020201020303" pitchFamily="34" charset="0"/>
              </a:defRPr>
            </a:lvl4pPr>
            <a:lvl5pPr>
              <a:spcBef>
                <a:spcPts val="675"/>
              </a:spcBef>
              <a:defRPr>
                <a:solidFill>
                  <a:schemeClr val="tx1">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13" name="Content Placeholder 2"/>
          <p:cNvSpPr>
            <a:spLocks noGrp="1"/>
          </p:cNvSpPr>
          <p:nvPr>
            <p:ph idx="11" hasCustomPrompt="1"/>
          </p:nvPr>
        </p:nvSpPr>
        <p:spPr>
          <a:xfrm>
            <a:off x="3238160" y="1212556"/>
            <a:ext cx="2651760" cy="3262760"/>
          </a:xfrm>
          <a:prstGeom prst="rect">
            <a:avLst/>
          </a:prstGeom>
        </p:spPr>
        <p:txBody>
          <a:bodyPr lIns="91440" tIns="45720" rIns="91440" bIns="45720"/>
          <a:lstStyle>
            <a:lvl1pPr marL="115885" indent="-115885">
              <a:spcBef>
                <a:spcPts val="1075"/>
              </a:spcBef>
              <a:buClr>
                <a:schemeClr val="tx1"/>
              </a:buClr>
              <a:buSzPct val="60000"/>
              <a:defRPr sz="1600">
                <a:solidFill>
                  <a:schemeClr val="tx1"/>
                </a:solidFill>
                <a:latin typeface="CiscoSansTT Light" panose="020B0503020201020303" pitchFamily="34" charset="0"/>
              </a:defRPr>
            </a:lvl1pPr>
            <a:lvl2pPr marL="231770" indent="-115885">
              <a:spcBef>
                <a:spcPts val="600"/>
              </a:spcBef>
              <a:buClr>
                <a:schemeClr val="tx1"/>
              </a:buClr>
              <a:buSzPct val="60000"/>
              <a:defRPr sz="1400">
                <a:solidFill>
                  <a:schemeClr val="tx1"/>
                </a:solidFill>
                <a:latin typeface="CiscoSansTT Light" panose="020B0503020201020303" pitchFamily="34" charset="0"/>
              </a:defRPr>
            </a:lvl2pPr>
            <a:lvl3pPr marL="341305" indent="-115885">
              <a:spcBef>
                <a:spcPts val="600"/>
              </a:spcBef>
              <a:buClr>
                <a:schemeClr val="tx1"/>
              </a:buClr>
              <a:buSzPct val="60000"/>
              <a:defRPr sz="1200">
                <a:solidFill>
                  <a:schemeClr val="tx1"/>
                </a:solidFill>
                <a:latin typeface="CiscoSansTT Light" panose="020B0503020201020303" pitchFamily="34" charset="0"/>
              </a:defRPr>
            </a:lvl3pPr>
            <a:lvl4pPr>
              <a:spcBef>
                <a:spcPts val="200"/>
              </a:spcBef>
              <a:defRPr sz="1050">
                <a:solidFill>
                  <a:schemeClr val="tx1"/>
                </a:solidFill>
                <a:latin typeface="CiscoSansTT Light" panose="020B0503020201020303" pitchFamily="34" charset="0"/>
              </a:defRPr>
            </a:lvl4pPr>
            <a:lvl5pPr>
              <a:spcBef>
                <a:spcPts val="675"/>
              </a:spcBef>
              <a:defRPr>
                <a:solidFill>
                  <a:schemeClr val="tx1">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14" name="Content Placeholder 2"/>
          <p:cNvSpPr>
            <a:spLocks noGrp="1"/>
          </p:cNvSpPr>
          <p:nvPr>
            <p:ph idx="12" hasCustomPrompt="1"/>
          </p:nvPr>
        </p:nvSpPr>
        <p:spPr>
          <a:xfrm>
            <a:off x="6042616" y="1212556"/>
            <a:ext cx="2651760" cy="3262760"/>
          </a:xfrm>
          <a:prstGeom prst="rect">
            <a:avLst/>
          </a:prstGeom>
        </p:spPr>
        <p:txBody>
          <a:bodyPr lIns="91440" tIns="45720" rIns="91440" bIns="45720"/>
          <a:lstStyle>
            <a:lvl1pPr marL="115885" indent="-115885">
              <a:spcBef>
                <a:spcPts val="1075"/>
              </a:spcBef>
              <a:buClr>
                <a:schemeClr val="tx1"/>
              </a:buClr>
              <a:buSzPct val="60000"/>
              <a:defRPr sz="1600">
                <a:solidFill>
                  <a:schemeClr val="tx1"/>
                </a:solidFill>
                <a:latin typeface="CiscoSansTT Light" panose="020B0503020201020303" pitchFamily="34" charset="0"/>
              </a:defRPr>
            </a:lvl1pPr>
            <a:lvl2pPr marL="231770" indent="-115885">
              <a:spcBef>
                <a:spcPts val="600"/>
              </a:spcBef>
              <a:buClr>
                <a:schemeClr val="tx1"/>
              </a:buClr>
              <a:buSzPct val="60000"/>
              <a:defRPr sz="1400">
                <a:solidFill>
                  <a:schemeClr val="tx1"/>
                </a:solidFill>
                <a:latin typeface="CiscoSansTT Light" panose="020B0503020201020303" pitchFamily="34" charset="0"/>
              </a:defRPr>
            </a:lvl2pPr>
            <a:lvl3pPr marL="341305" indent="-115885">
              <a:spcBef>
                <a:spcPts val="600"/>
              </a:spcBef>
              <a:buClr>
                <a:schemeClr val="tx1"/>
              </a:buClr>
              <a:buSzPct val="60000"/>
              <a:defRPr sz="1200">
                <a:solidFill>
                  <a:schemeClr val="tx1"/>
                </a:solidFill>
                <a:latin typeface="CiscoSansTT Light" panose="020B0503020201020303" pitchFamily="34" charset="0"/>
              </a:defRPr>
            </a:lvl3pPr>
            <a:lvl4pPr>
              <a:spcBef>
                <a:spcPts val="200"/>
              </a:spcBef>
              <a:defRPr sz="1050">
                <a:solidFill>
                  <a:schemeClr val="tx1"/>
                </a:solidFill>
                <a:latin typeface="CiscoSansTT Light" panose="020B0503020201020303" pitchFamily="34" charset="0"/>
              </a:defRPr>
            </a:lvl4pPr>
            <a:lvl5pPr>
              <a:spcBef>
                <a:spcPts val="675"/>
              </a:spcBef>
              <a:defRPr>
                <a:solidFill>
                  <a:schemeClr val="tx1">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15" name="Rectangle 4">
            <a:extLst>
              <a:ext uri="{FF2B5EF4-FFF2-40B4-BE49-F238E27FC236}">
                <a16:creationId xmlns:a16="http://schemas.microsoft.com/office/drawing/2014/main" id="{8F96181B-DA38-BC41-8E04-265FFBF9FE38}"/>
              </a:ext>
            </a:extLst>
          </p:cNvPr>
          <p:cNvSpPr>
            <a:spLocks noChangeArrowheads="1"/>
          </p:cNvSpPr>
          <p:nvPr userDrawn="1"/>
        </p:nvSpPr>
        <p:spPr bwMode="black">
          <a:xfrm>
            <a:off x="5849925" y="4946906"/>
            <a:ext cx="2544460" cy="154518"/>
          </a:xfrm>
          <a:prstGeom prst="rect">
            <a:avLst/>
          </a:prstGeom>
          <a:noFill/>
          <a:ln w="9525">
            <a:noFill/>
            <a:miter lim="800000"/>
            <a:headEnd/>
            <a:tailEnd/>
          </a:ln>
          <a:effectLst/>
        </p:spPr>
        <p:txBody>
          <a:bodyPr wrap="square" lIns="61586" tIns="30792" rIns="61586" bIns="30792" anchor="b">
            <a:spAutoFit/>
          </a:bodyPr>
          <a:lstStyle/>
          <a:p>
            <a:pPr marL="0" marR="0" lvl="0" indent="0" algn="r" defTabSz="610729"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chemeClr val="bg2"/>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16" name="Slide Number Placeholder 1">
            <a:extLst>
              <a:ext uri="{FF2B5EF4-FFF2-40B4-BE49-F238E27FC236}">
                <a16:creationId xmlns:a16="http://schemas.microsoft.com/office/drawing/2014/main" id="{35E4A574-EBA6-3345-B645-53E8A464A139}"/>
              </a:ext>
            </a:extLst>
          </p:cNvPr>
          <p:cNvSpPr>
            <a:spLocks noGrp="1"/>
          </p:cNvSpPr>
          <p:nvPr>
            <p:ph type="sldNum" sz="quarter" idx="4"/>
          </p:nvPr>
        </p:nvSpPr>
        <p:spPr>
          <a:xfrm>
            <a:off x="8370151" y="4880893"/>
            <a:ext cx="359666" cy="274637"/>
          </a:xfrm>
          <a:prstGeom prst="rect">
            <a:avLst/>
          </a:prstGeom>
        </p:spPr>
        <p:txBody>
          <a:bodyPr vert="horz" lIns="91440" tIns="45720" rIns="91440" bIns="45720" rtlCol="0" anchor="ctr"/>
          <a:lstStyle>
            <a:lvl1pPr algn="r">
              <a:defRPr lang="en-US" sz="600" kern="1200" smtClean="0">
                <a:solidFill>
                  <a:schemeClr val="bg2"/>
                </a:solidFill>
                <a:latin typeface="CiscoSansTT Light" panose="020B0503020201020303" pitchFamily="34" charset="0"/>
                <a:ea typeface="+mn-ea"/>
                <a:cs typeface="CiscoSans Thin"/>
              </a:defRPr>
            </a:lvl1pPr>
          </a:lstStyle>
          <a:p>
            <a:fld id="{96A97DD0-5BE7-4856-A2A9-C42C6688E607}" type="slidenum">
              <a:rPr lang="en-GB" smtClean="0"/>
              <a:pPr/>
              <a:t>‹#›</a:t>
            </a:fld>
            <a:endParaRPr lang="en-GB" dirty="0"/>
          </a:p>
        </p:txBody>
      </p:sp>
      <p:sp>
        <p:nvSpPr>
          <p:cNvPr id="19" name="Freeform 1">
            <a:extLst>
              <a:ext uri="{FF2B5EF4-FFF2-40B4-BE49-F238E27FC236}">
                <a16:creationId xmlns:a16="http://schemas.microsoft.com/office/drawing/2014/main" id="{68F60C8D-AB17-4E83-85CD-7E6CE9E6D083}"/>
              </a:ext>
            </a:extLst>
          </p:cNvPr>
          <p:cNvSpPr>
            <a:spLocks noChangeAspect="1" noChangeArrowheads="1"/>
          </p:cNvSpPr>
          <p:nvPr userDrawn="1"/>
        </p:nvSpPr>
        <p:spPr bwMode="black">
          <a:xfrm>
            <a:off x="536418" y="4785455"/>
            <a:ext cx="822960" cy="276700"/>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18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EFCB78C2-BAA4-174B-A531-F4A407642B98}"/>
              </a:ext>
            </a:extLst>
          </p:cNvPr>
          <p:cNvSpPr>
            <a:spLocks noGrp="1"/>
          </p:cNvSpPr>
          <p:nvPr>
            <p:ph type="ftr" sz="quarter" idx="13"/>
          </p:nvPr>
        </p:nvSpPr>
        <p:spPr/>
        <p:txBody>
          <a:bodyPr/>
          <a:lstStyle>
            <a:lvl1pPr>
              <a:defRPr>
                <a:solidFill>
                  <a:schemeClr val="bg2"/>
                </a:solidFill>
              </a:defRPr>
            </a:lvl1pPr>
          </a:lstStyle>
          <a:p>
            <a:pPr defTabSz="610729"/>
            <a:r>
              <a:rPr lang="en-GB"/>
              <a:t>BRKEWN-2670</a:t>
            </a:r>
          </a:p>
        </p:txBody>
      </p:sp>
    </p:spTree>
    <p:extLst>
      <p:ext uri="{BB962C8B-B14F-4D97-AF65-F5344CB8AC3E}">
        <p14:creationId xmlns:p14="http://schemas.microsoft.com/office/powerpoint/2010/main" val="3546453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2"/>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tx2"/>
                </a:solidFill>
                <a:latin typeface="+mj-lt"/>
                <a:cs typeface="CiscoSans Thin"/>
              </a:defRPr>
            </a:lvl1pPr>
          </a:lstStyle>
          <a:p>
            <a:r>
              <a:rPr lang="en-US"/>
              <a:t>Click to edit Master title style</a:t>
            </a:r>
          </a:p>
        </p:txBody>
      </p:sp>
    </p:spTree>
    <p:extLst>
      <p:ext uri="{BB962C8B-B14F-4D97-AF65-F5344CB8AC3E}">
        <p14:creationId xmlns:p14="http://schemas.microsoft.com/office/powerpoint/2010/main" val="10998972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Only 4 Heavy Graphics">
    <p:spTree>
      <p:nvGrpSpPr>
        <p:cNvPr id="1" name=""/>
        <p:cNvGrpSpPr/>
        <p:nvPr/>
      </p:nvGrpSpPr>
      <p:grpSpPr>
        <a:xfrm>
          <a:off x="0" y="0"/>
          <a:ext cx="0" cy="0"/>
          <a:chOff x="0" y="0"/>
          <a:chExt cx="0" cy="0"/>
        </a:xfrm>
      </p:grpSpPr>
      <p:sp>
        <p:nvSpPr>
          <p:cNvPr id="6" name="Title 1"/>
          <p:cNvSpPr>
            <a:spLocks noGrp="1"/>
          </p:cNvSpPr>
          <p:nvPr>
            <p:ph type="title"/>
          </p:nvPr>
        </p:nvSpPr>
        <p:spPr>
          <a:xfrm>
            <a:off x="443996" y="192024"/>
            <a:ext cx="8266113" cy="434974"/>
          </a:xfrm>
        </p:spPr>
        <p:txBody>
          <a:bodyPr anchor="b" anchorCtr="0"/>
          <a:lstStyle>
            <a:lvl1pPr marL="6251" indent="-6251" algn="l" defTabSz="457189" rtl="0" eaLnBrk="0" fontAlgn="base" hangingPunct="0">
              <a:lnSpc>
                <a:spcPct val="80000"/>
              </a:lnSpc>
              <a:spcBef>
                <a:spcPct val="0"/>
              </a:spcBef>
              <a:spcAft>
                <a:spcPct val="0"/>
              </a:spcAft>
              <a:defRPr lang="en-US" sz="2800" b="0" i="0" u="none" kern="1200" dirty="0">
                <a:solidFill>
                  <a:schemeClr val="tx2"/>
                </a:solidFill>
                <a:latin typeface="CiscoSansTT Light" panose="020B0503020201020303" pitchFamily="34" charset="0"/>
                <a:ea typeface="CiscoSansTT Light" panose="020B0503020201020303" pitchFamily="34" charset="0"/>
                <a:cs typeface="CiscoSansTT Light" panose="020B0503020201020303" pitchFamily="34" charset="0"/>
              </a:defRPr>
            </a:lvl1pPr>
          </a:lstStyle>
          <a:p>
            <a:r>
              <a:rPr lang="en-US"/>
              <a:t>Click to edit Master title style</a:t>
            </a:r>
            <a:endParaRPr lang="en-US" dirty="0"/>
          </a:p>
        </p:txBody>
      </p:sp>
      <p:sp>
        <p:nvSpPr>
          <p:cNvPr id="21"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5849925" y="4946906"/>
            <a:ext cx="2544460" cy="154518"/>
          </a:xfrm>
          <a:prstGeom prst="rect">
            <a:avLst/>
          </a:prstGeom>
          <a:noFill/>
          <a:ln w="9525">
            <a:noFill/>
            <a:miter lim="800000"/>
            <a:headEnd/>
            <a:tailEnd/>
          </a:ln>
          <a:effectLst/>
        </p:spPr>
        <p:txBody>
          <a:bodyPr wrap="square" lIns="61586" tIns="30792" rIns="61586" bIns="30792" anchor="b">
            <a:spAutoFit/>
          </a:bodyPr>
          <a:lstStyle/>
          <a:p>
            <a:pPr marL="0" marR="0" lvl="0" indent="0" algn="r" defTabSz="610729"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24" name="Slide Number Placeholder 1"/>
          <p:cNvSpPr>
            <a:spLocks noGrp="1"/>
          </p:cNvSpPr>
          <p:nvPr>
            <p:ph type="sldNum" sz="quarter" idx="4"/>
          </p:nvPr>
        </p:nvSpPr>
        <p:spPr>
          <a:xfrm>
            <a:off x="8370151" y="4880893"/>
            <a:ext cx="359666" cy="274637"/>
          </a:xfrm>
          <a:prstGeom prst="rect">
            <a:avLst/>
          </a:prstGeom>
        </p:spPr>
        <p:txBody>
          <a:bodyPr vert="horz" lIns="91440" tIns="45720" rIns="91440" bIns="45720" rtlCol="0" anchor="ctr"/>
          <a:lstStyle>
            <a:lvl1pPr algn="r">
              <a:defRPr lang="en-US" sz="6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37" name="Freeform 1">
            <a:extLst>
              <a:ext uri="{FF2B5EF4-FFF2-40B4-BE49-F238E27FC236}">
                <a16:creationId xmlns:a16="http://schemas.microsoft.com/office/drawing/2014/main" id="{362ABC66-E79E-4AFF-9937-065538474F0E}"/>
              </a:ext>
            </a:extLst>
          </p:cNvPr>
          <p:cNvSpPr>
            <a:spLocks noChangeAspect="1" noChangeArrowheads="1"/>
          </p:cNvSpPr>
          <p:nvPr userDrawn="1"/>
        </p:nvSpPr>
        <p:spPr bwMode="auto">
          <a:xfrm>
            <a:off x="536418" y="4785455"/>
            <a:ext cx="822960" cy="276700"/>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rgbClr val="000000"/>
          </a:solidFill>
          <a:ln>
            <a:noFill/>
          </a:ln>
          <a:effectLst/>
        </p:spPr>
        <p:txBody>
          <a:bodyPr wrap="none" anchor="ctr"/>
          <a:lstStyle/>
          <a:p>
            <a:endParaRPr lang="en-US" sz="18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6F88CD4D-9334-C342-9DF5-62BD69A7A29A}"/>
              </a:ext>
            </a:extLst>
          </p:cNvPr>
          <p:cNvSpPr>
            <a:spLocks noGrp="1"/>
          </p:cNvSpPr>
          <p:nvPr>
            <p:ph type="ftr" sz="quarter" idx="10"/>
          </p:nvPr>
        </p:nvSpPr>
        <p:spPr/>
        <p:txBody>
          <a:bodyPr/>
          <a:lstStyle/>
          <a:p>
            <a:pPr defTabSz="610729"/>
            <a:r>
              <a:rPr lang="en-GB"/>
              <a:t>BRKEWN-2670</a:t>
            </a:r>
          </a:p>
        </p:txBody>
      </p:sp>
    </p:spTree>
    <p:extLst>
      <p:ext uri="{BB962C8B-B14F-4D97-AF65-F5344CB8AC3E}">
        <p14:creationId xmlns:p14="http://schemas.microsoft.com/office/powerpoint/2010/main" val="950298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Title Only 4 Heavy Graphic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4A3CB4D-4B85-4934-B8FC-7443672B31C5}"/>
              </a:ext>
            </a:extLst>
          </p:cNvPr>
          <p:cNvSpPr/>
          <p:nvPr userDrawn="1"/>
        </p:nvSpPr>
        <p:spPr bwMode="auto">
          <a:xfrm>
            <a:off x="-9145" y="4676776"/>
            <a:ext cx="9153145" cy="466725"/>
          </a:xfrm>
          <a:prstGeom prst="rect">
            <a:avLst/>
          </a:prstGeom>
          <a:solidFill>
            <a:schemeClr val="accent1"/>
          </a:solidFill>
          <a:ln w="12700" cap="flat">
            <a:noFill/>
            <a:miter lim="800000"/>
            <a:headEnd type="none" w="med" len="med"/>
            <a:tailEnd type="none" w="med" len="med"/>
          </a:ln>
        </p:spPr>
        <p:txBody>
          <a:bodyPr lIns="91440" tIns="45720" rIns="91440" bIns="45720" rtlCol="0" anchor="ctr"/>
          <a:lstStyle/>
          <a:p>
            <a:pPr marL="0" marR="0" lvl="0" indent="0" algn="ctr" defTabSz="514337"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err="1">
              <a:ln>
                <a:noFill/>
              </a:ln>
              <a:solidFill>
                <a:srgbClr val="005073"/>
              </a:solidFill>
              <a:effectLst/>
              <a:uLnTx/>
              <a:uFillTx/>
              <a:latin typeface="CiscoSansTT Light" panose="020B0503020201020303" pitchFamily="34" charset="0"/>
              <a:ea typeface="Arial" pitchFamily="-107" charset="0"/>
              <a:cs typeface="CiscoSansTT Light" panose="020B0503020201020303" pitchFamily="34" charset="0"/>
              <a:sym typeface="Arial" pitchFamily="-107" charset="0"/>
            </a:endParaRPr>
          </a:p>
        </p:txBody>
      </p:sp>
      <p:sp>
        <p:nvSpPr>
          <p:cNvPr id="6" name="Title 1"/>
          <p:cNvSpPr>
            <a:spLocks noGrp="1"/>
          </p:cNvSpPr>
          <p:nvPr>
            <p:ph type="title"/>
          </p:nvPr>
        </p:nvSpPr>
        <p:spPr>
          <a:xfrm>
            <a:off x="443996" y="192024"/>
            <a:ext cx="8266113" cy="434974"/>
          </a:xfrm>
        </p:spPr>
        <p:txBody>
          <a:bodyPr anchor="b" anchorCtr="0"/>
          <a:lstStyle>
            <a:lvl1pPr marL="6251" indent="-6251" algn="l" defTabSz="457189" rtl="0" eaLnBrk="0" fontAlgn="base" hangingPunct="0">
              <a:lnSpc>
                <a:spcPct val="80000"/>
              </a:lnSpc>
              <a:spcBef>
                <a:spcPct val="0"/>
              </a:spcBef>
              <a:spcAft>
                <a:spcPct val="0"/>
              </a:spcAft>
              <a:defRPr lang="en-US" sz="2800" b="0" i="0" u="none" kern="1200" dirty="0">
                <a:solidFill>
                  <a:schemeClr val="tx2"/>
                </a:solidFill>
                <a:latin typeface="CiscoSansTT Light" panose="020B0503020201020303" pitchFamily="34" charset="0"/>
                <a:ea typeface="CiscoSansTT Light" panose="020B0503020201020303" pitchFamily="34" charset="0"/>
                <a:cs typeface="CiscoSansTT Light" panose="020B0503020201020303" pitchFamily="34" charset="0"/>
              </a:defRPr>
            </a:lvl1pPr>
          </a:lstStyle>
          <a:p>
            <a:r>
              <a:rPr lang="en-US"/>
              <a:t>Click to edit Master title style</a:t>
            </a:r>
            <a:endParaRPr lang="en-US" dirty="0"/>
          </a:p>
        </p:txBody>
      </p:sp>
      <p:sp>
        <p:nvSpPr>
          <p:cNvPr id="9" name="Rectangle 4">
            <a:extLst>
              <a:ext uri="{FF2B5EF4-FFF2-40B4-BE49-F238E27FC236}">
                <a16:creationId xmlns:a16="http://schemas.microsoft.com/office/drawing/2014/main" id="{A9575A1B-D1DF-43AD-AEA4-7A5BCC6EC41C}"/>
              </a:ext>
            </a:extLst>
          </p:cNvPr>
          <p:cNvSpPr>
            <a:spLocks noChangeArrowheads="1"/>
          </p:cNvSpPr>
          <p:nvPr userDrawn="1"/>
        </p:nvSpPr>
        <p:spPr bwMode="black">
          <a:xfrm>
            <a:off x="5849925" y="4946906"/>
            <a:ext cx="2544460" cy="154518"/>
          </a:xfrm>
          <a:prstGeom prst="rect">
            <a:avLst/>
          </a:prstGeom>
          <a:noFill/>
          <a:ln w="9525">
            <a:noFill/>
            <a:miter lim="800000"/>
            <a:headEnd/>
            <a:tailEnd/>
          </a:ln>
          <a:effectLst/>
        </p:spPr>
        <p:txBody>
          <a:bodyPr wrap="square" lIns="61586" tIns="30792" rIns="61586" bIns="30792" anchor="b">
            <a:spAutoFit/>
          </a:bodyPr>
          <a:lstStyle/>
          <a:p>
            <a:pPr marL="0" marR="0" lvl="0" indent="0" algn="r" defTabSz="610729"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chemeClr val="bg2"/>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10" name="Slide Number Placeholder 1">
            <a:extLst>
              <a:ext uri="{FF2B5EF4-FFF2-40B4-BE49-F238E27FC236}">
                <a16:creationId xmlns:a16="http://schemas.microsoft.com/office/drawing/2014/main" id="{C42035D0-FB8C-4228-94EE-D89EB6416EBE}"/>
              </a:ext>
            </a:extLst>
          </p:cNvPr>
          <p:cNvSpPr>
            <a:spLocks noGrp="1"/>
          </p:cNvSpPr>
          <p:nvPr>
            <p:ph type="sldNum" sz="quarter" idx="4"/>
          </p:nvPr>
        </p:nvSpPr>
        <p:spPr>
          <a:xfrm>
            <a:off x="8370151" y="4880893"/>
            <a:ext cx="359666" cy="274637"/>
          </a:xfrm>
          <a:prstGeom prst="rect">
            <a:avLst/>
          </a:prstGeom>
        </p:spPr>
        <p:txBody>
          <a:bodyPr vert="horz" lIns="91440" tIns="45720" rIns="91440" bIns="45720" rtlCol="0" anchor="ctr"/>
          <a:lstStyle>
            <a:lvl1pPr algn="r">
              <a:defRPr lang="en-US" sz="600" kern="1200" smtClean="0">
                <a:solidFill>
                  <a:schemeClr val="bg2"/>
                </a:solidFill>
                <a:latin typeface="CiscoSansTT Light" panose="020B0503020201020303" pitchFamily="34" charset="0"/>
                <a:ea typeface="+mn-ea"/>
                <a:cs typeface="CiscoSans Thin"/>
              </a:defRPr>
            </a:lvl1pPr>
          </a:lstStyle>
          <a:p>
            <a:fld id="{96A97DD0-5BE7-4856-A2A9-C42C6688E607}" type="slidenum">
              <a:rPr lang="en-GB" smtClean="0"/>
              <a:pPr/>
              <a:t>‹#›</a:t>
            </a:fld>
            <a:endParaRPr lang="en-GB" dirty="0"/>
          </a:p>
        </p:txBody>
      </p:sp>
      <p:sp>
        <p:nvSpPr>
          <p:cNvPr id="14" name="Freeform 1">
            <a:extLst>
              <a:ext uri="{FF2B5EF4-FFF2-40B4-BE49-F238E27FC236}">
                <a16:creationId xmlns:a16="http://schemas.microsoft.com/office/drawing/2014/main" id="{3AEE94E9-650F-49D6-808C-730A110AE56B}"/>
              </a:ext>
            </a:extLst>
          </p:cNvPr>
          <p:cNvSpPr>
            <a:spLocks noChangeAspect="1" noChangeArrowheads="1"/>
          </p:cNvSpPr>
          <p:nvPr userDrawn="1"/>
        </p:nvSpPr>
        <p:spPr bwMode="black">
          <a:xfrm>
            <a:off x="536418" y="4785455"/>
            <a:ext cx="822960" cy="276700"/>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18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D6D08506-3349-E34C-8ED6-8790B71F4CD2}"/>
              </a:ext>
            </a:extLst>
          </p:cNvPr>
          <p:cNvSpPr>
            <a:spLocks noGrp="1"/>
          </p:cNvSpPr>
          <p:nvPr>
            <p:ph type="ftr" sz="quarter" idx="10"/>
          </p:nvPr>
        </p:nvSpPr>
        <p:spPr/>
        <p:txBody>
          <a:bodyPr/>
          <a:lstStyle>
            <a:lvl1pPr>
              <a:defRPr>
                <a:solidFill>
                  <a:schemeClr val="bg2"/>
                </a:solidFill>
              </a:defRPr>
            </a:lvl1pPr>
          </a:lstStyle>
          <a:p>
            <a:pPr defTabSz="610729"/>
            <a:r>
              <a:rPr lang="en-GB"/>
              <a:t>BRKEWN-2670</a:t>
            </a:r>
          </a:p>
        </p:txBody>
      </p:sp>
    </p:spTree>
    <p:extLst>
      <p:ext uri="{BB962C8B-B14F-4D97-AF65-F5344CB8AC3E}">
        <p14:creationId xmlns:p14="http://schemas.microsoft.com/office/powerpoint/2010/main" val="692110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Subtitle 4 Heavy Graphics">
    <p:spTree>
      <p:nvGrpSpPr>
        <p:cNvPr id="1" name=""/>
        <p:cNvGrpSpPr/>
        <p:nvPr/>
      </p:nvGrpSpPr>
      <p:grpSpPr>
        <a:xfrm>
          <a:off x="0" y="0"/>
          <a:ext cx="0" cy="0"/>
          <a:chOff x="0" y="0"/>
          <a:chExt cx="0" cy="0"/>
        </a:xfrm>
      </p:grpSpPr>
      <p:sp>
        <p:nvSpPr>
          <p:cNvPr id="12" name="Title 1"/>
          <p:cNvSpPr>
            <a:spLocks noGrp="1"/>
          </p:cNvSpPr>
          <p:nvPr>
            <p:ph type="title"/>
          </p:nvPr>
        </p:nvSpPr>
        <p:spPr>
          <a:xfrm>
            <a:off x="443996" y="195681"/>
            <a:ext cx="8266113" cy="434974"/>
          </a:xfrm>
        </p:spPr>
        <p:txBody>
          <a:bodyPr/>
          <a:lstStyle>
            <a:lvl1pPr>
              <a:defRPr lang="en-US" sz="2800" b="0" i="0" u="none" kern="1200" dirty="0">
                <a:solidFill>
                  <a:schemeClr val="tx2"/>
                </a:solidFill>
                <a:latin typeface="CiscoSansTT Light" panose="020B0503020201020303" pitchFamily="34" charset="0"/>
                <a:ea typeface="CiscoSansTT Light" panose="020B0503020201020303" pitchFamily="34" charset="0"/>
                <a:cs typeface="CiscoSansTT Light" panose="020B0503020201020303" pitchFamily="34" charset="0"/>
              </a:defRPr>
            </a:lvl1pPr>
          </a:lstStyle>
          <a:p>
            <a:r>
              <a:rPr lang="en-US"/>
              <a:t>Click to edit Master title style</a:t>
            </a:r>
            <a:endParaRPr lang="en-US" dirty="0"/>
          </a:p>
        </p:txBody>
      </p:sp>
      <p:sp>
        <p:nvSpPr>
          <p:cNvPr id="13" name="Text Placeholder 5"/>
          <p:cNvSpPr>
            <a:spLocks noGrp="1"/>
          </p:cNvSpPr>
          <p:nvPr>
            <p:ph type="body" sz="quarter" idx="12"/>
          </p:nvPr>
        </p:nvSpPr>
        <p:spPr>
          <a:xfrm>
            <a:off x="443996" y="588639"/>
            <a:ext cx="8266113" cy="381000"/>
          </a:xfrm>
          <a:prstGeom prst="rect">
            <a:avLst/>
          </a:prstGeom>
        </p:spPr>
        <p:txBody>
          <a:bodyPr/>
          <a:lstStyle>
            <a:lvl1pPr marL="1785" indent="0">
              <a:spcBef>
                <a:spcPts val="0"/>
              </a:spcBef>
              <a:buNone/>
              <a:defRPr sz="1800">
                <a:solidFill>
                  <a:schemeClr val="tx2"/>
                </a:solidFill>
                <a:latin typeface="CiscoSansTT Light" panose="020B0503020201020303" pitchFamily="34" charset="0"/>
              </a:defRPr>
            </a:lvl1pPr>
          </a:lstStyle>
          <a:p>
            <a:pPr lvl="0"/>
            <a:r>
              <a:rPr lang="en-US"/>
              <a:t>Edit Master text styles</a:t>
            </a:r>
          </a:p>
        </p:txBody>
      </p:sp>
      <p:sp>
        <p:nvSpPr>
          <p:cNvPr id="23"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5849925" y="4946906"/>
            <a:ext cx="2544460" cy="154518"/>
          </a:xfrm>
          <a:prstGeom prst="rect">
            <a:avLst/>
          </a:prstGeom>
          <a:noFill/>
          <a:ln w="9525">
            <a:noFill/>
            <a:miter lim="800000"/>
            <a:headEnd/>
            <a:tailEnd/>
          </a:ln>
          <a:effectLst/>
        </p:spPr>
        <p:txBody>
          <a:bodyPr wrap="square" lIns="61586" tIns="30792" rIns="61586" bIns="30792" anchor="b">
            <a:spAutoFit/>
          </a:bodyPr>
          <a:lstStyle/>
          <a:p>
            <a:pPr marL="0" marR="0" lvl="0" indent="0" algn="r" defTabSz="610729"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26" name="Slide Number Placeholder 1"/>
          <p:cNvSpPr>
            <a:spLocks noGrp="1"/>
          </p:cNvSpPr>
          <p:nvPr>
            <p:ph type="sldNum" sz="quarter" idx="4"/>
          </p:nvPr>
        </p:nvSpPr>
        <p:spPr>
          <a:xfrm>
            <a:off x="8370151" y="4880893"/>
            <a:ext cx="359666" cy="274637"/>
          </a:xfrm>
          <a:prstGeom prst="rect">
            <a:avLst/>
          </a:prstGeom>
        </p:spPr>
        <p:txBody>
          <a:bodyPr vert="horz" lIns="91440" tIns="45720" rIns="91440" bIns="45720" rtlCol="0" anchor="ctr"/>
          <a:lstStyle>
            <a:lvl1pPr algn="r">
              <a:defRPr lang="en-US" sz="6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39" name="Freeform 1">
            <a:extLst>
              <a:ext uri="{FF2B5EF4-FFF2-40B4-BE49-F238E27FC236}">
                <a16:creationId xmlns:a16="http://schemas.microsoft.com/office/drawing/2014/main" id="{427BCACF-1D2D-44D1-A355-26B2121A7FED}"/>
              </a:ext>
            </a:extLst>
          </p:cNvPr>
          <p:cNvSpPr>
            <a:spLocks noChangeAspect="1" noChangeArrowheads="1"/>
          </p:cNvSpPr>
          <p:nvPr userDrawn="1"/>
        </p:nvSpPr>
        <p:spPr bwMode="auto">
          <a:xfrm>
            <a:off x="536418" y="4785455"/>
            <a:ext cx="822960" cy="276700"/>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rgbClr val="000000"/>
          </a:solidFill>
          <a:ln>
            <a:noFill/>
          </a:ln>
          <a:effectLst/>
        </p:spPr>
        <p:txBody>
          <a:bodyPr wrap="none" anchor="ctr"/>
          <a:lstStyle/>
          <a:p>
            <a:endParaRPr lang="en-US" sz="18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C9021997-18B7-D549-B231-366DEF87C473}"/>
              </a:ext>
            </a:extLst>
          </p:cNvPr>
          <p:cNvSpPr>
            <a:spLocks noGrp="1"/>
          </p:cNvSpPr>
          <p:nvPr>
            <p:ph type="ftr" sz="quarter" idx="13"/>
          </p:nvPr>
        </p:nvSpPr>
        <p:spPr/>
        <p:txBody>
          <a:bodyPr/>
          <a:lstStyle/>
          <a:p>
            <a:pPr defTabSz="610729"/>
            <a:r>
              <a:rPr lang="en-GB"/>
              <a:t>BRKEWN-2670</a:t>
            </a:r>
          </a:p>
        </p:txBody>
      </p:sp>
    </p:spTree>
    <p:extLst>
      <p:ext uri="{BB962C8B-B14F-4D97-AF65-F5344CB8AC3E}">
        <p14:creationId xmlns:p14="http://schemas.microsoft.com/office/powerpoint/2010/main" val="591132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Title and Subtitle 4 Heavy Graphic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0B6A3B9-7A7C-40AC-A6B7-285CFF763F3D}"/>
              </a:ext>
            </a:extLst>
          </p:cNvPr>
          <p:cNvSpPr/>
          <p:nvPr userDrawn="1"/>
        </p:nvSpPr>
        <p:spPr bwMode="auto">
          <a:xfrm>
            <a:off x="-9145" y="4676776"/>
            <a:ext cx="9153145" cy="466725"/>
          </a:xfrm>
          <a:prstGeom prst="rect">
            <a:avLst/>
          </a:prstGeom>
          <a:solidFill>
            <a:schemeClr val="accent1"/>
          </a:solidFill>
          <a:ln w="12700" cap="flat">
            <a:noFill/>
            <a:miter lim="800000"/>
            <a:headEnd type="none" w="med" len="med"/>
            <a:tailEnd type="none" w="med" len="med"/>
          </a:ln>
        </p:spPr>
        <p:txBody>
          <a:bodyPr lIns="91440" tIns="45720" rIns="91440" bIns="45720" rtlCol="0" anchor="ctr"/>
          <a:lstStyle/>
          <a:p>
            <a:pPr marL="0" marR="0" lvl="0" indent="0" algn="ctr" defTabSz="514337"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err="1">
              <a:ln>
                <a:noFill/>
              </a:ln>
              <a:solidFill>
                <a:srgbClr val="005073"/>
              </a:solidFill>
              <a:effectLst/>
              <a:uLnTx/>
              <a:uFillTx/>
              <a:latin typeface="CiscoSansTT Light" panose="020B0503020201020303" pitchFamily="34" charset="0"/>
              <a:ea typeface="Arial" pitchFamily="-107" charset="0"/>
              <a:cs typeface="CiscoSansTT Light" panose="020B0503020201020303" pitchFamily="34" charset="0"/>
              <a:sym typeface="Arial" pitchFamily="-107" charset="0"/>
            </a:endParaRPr>
          </a:p>
        </p:txBody>
      </p:sp>
      <p:sp>
        <p:nvSpPr>
          <p:cNvPr id="12" name="Title 1"/>
          <p:cNvSpPr>
            <a:spLocks noGrp="1"/>
          </p:cNvSpPr>
          <p:nvPr>
            <p:ph type="title"/>
          </p:nvPr>
        </p:nvSpPr>
        <p:spPr>
          <a:xfrm>
            <a:off x="443996" y="195681"/>
            <a:ext cx="8266113" cy="434974"/>
          </a:xfrm>
        </p:spPr>
        <p:txBody>
          <a:bodyPr/>
          <a:lstStyle>
            <a:lvl1pPr>
              <a:defRPr lang="en-US" sz="2800" b="0" i="0" u="none" kern="1200" dirty="0">
                <a:solidFill>
                  <a:schemeClr val="tx2"/>
                </a:solidFill>
                <a:latin typeface="CiscoSansTT Light" panose="020B0503020201020303" pitchFamily="34" charset="0"/>
                <a:ea typeface="CiscoSansTT Light" panose="020B0503020201020303" pitchFamily="34" charset="0"/>
                <a:cs typeface="CiscoSansTT Light" panose="020B0503020201020303" pitchFamily="34" charset="0"/>
              </a:defRPr>
            </a:lvl1pPr>
          </a:lstStyle>
          <a:p>
            <a:r>
              <a:rPr lang="en-US"/>
              <a:t>Click to edit Master title style</a:t>
            </a:r>
            <a:endParaRPr lang="en-US" dirty="0"/>
          </a:p>
        </p:txBody>
      </p:sp>
      <p:sp>
        <p:nvSpPr>
          <p:cNvPr id="13" name="Text Placeholder 5"/>
          <p:cNvSpPr>
            <a:spLocks noGrp="1"/>
          </p:cNvSpPr>
          <p:nvPr>
            <p:ph type="body" sz="quarter" idx="12"/>
          </p:nvPr>
        </p:nvSpPr>
        <p:spPr>
          <a:xfrm>
            <a:off x="443996" y="588639"/>
            <a:ext cx="8266113" cy="381000"/>
          </a:xfrm>
          <a:prstGeom prst="rect">
            <a:avLst/>
          </a:prstGeom>
        </p:spPr>
        <p:txBody>
          <a:bodyPr/>
          <a:lstStyle>
            <a:lvl1pPr marL="1785" indent="0">
              <a:spcBef>
                <a:spcPts val="0"/>
              </a:spcBef>
              <a:buNone/>
              <a:defRPr sz="1800">
                <a:solidFill>
                  <a:schemeClr val="tx2"/>
                </a:solidFill>
                <a:latin typeface="CiscoSansTT Light" panose="020B0503020201020303" pitchFamily="34" charset="0"/>
              </a:defRPr>
            </a:lvl1pPr>
          </a:lstStyle>
          <a:p>
            <a:pPr lvl="0"/>
            <a:r>
              <a:rPr lang="en-US"/>
              <a:t>Edit Master text styles</a:t>
            </a:r>
          </a:p>
        </p:txBody>
      </p:sp>
      <p:sp>
        <p:nvSpPr>
          <p:cNvPr id="10" name="Rectangle 4">
            <a:extLst>
              <a:ext uri="{FF2B5EF4-FFF2-40B4-BE49-F238E27FC236}">
                <a16:creationId xmlns:a16="http://schemas.microsoft.com/office/drawing/2014/main" id="{4E036ED0-C65B-4208-A813-B6C57E36E564}"/>
              </a:ext>
            </a:extLst>
          </p:cNvPr>
          <p:cNvSpPr>
            <a:spLocks noChangeArrowheads="1"/>
          </p:cNvSpPr>
          <p:nvPr userDrawn="1"/>
        </p:nvSpPr>
        <p:spPr bwMode="black">
          <a:xfrm>
            <a:off x="5849925" y="4946906"/>
            <a:ext cx="2544460" cy="154518"/>
          </a:xfrm>
          <a:prstGeom prst="rect">
            <a:avLst/>
          </a:prstGeom>
          <a:noFill/>
          <a:ln w="9525">
            <a:noFill/>
            <a:miter lim="800000"/>
            <a:headEnd/>
            <a:tailEnd/>
          </a:ln>
          <a:effectLst/>
        </p:spPr>
        <p:txBody>
          <a:bodyPr wrap="square" lIns="61586" tIns="30792" rIns="61586" bIns="30792" anchor="b">
            <a:spAutoFit/>
          </a:bodyPr>
          <a:lstStyle/>
          <a:p>
            <a:pPr marL="0" marR="0" lvl="0" indent="0" algn="r" defTabSz="610729"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chemeClr val="bg2"/>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11" name="Slide Number Placeholder 1">
            <a:extLst>
              <a:ext uri="{FF2B5EF4-FFF2-40B4-BE49-F238E27FC236}">
                <a16:creationId xmlns:a16="http://schemas.microsoft.com/office/drawing/2014/main" id="{45738F27-CEF6-4CA3-9460-A262910DF9FB}"/>
              </a:ext>
            </a:extLst>
          </p:cNvPr>
          <p:cNvSpPr>
            <a:spLocks noGrp="1"/>
          </p:cNvSpPr>
          <p:nvPr>
            <p:ph type="sldNum" sz="quarter" idx="4"/>
          </p:nvPr>
        </p:nvSpPr>
        <p:spPr>
          <a:xfrm>
            <a:off x="8370151" y="4880893"/>
            <a:ext cx="359666" cy="274637"/>
          </a:xfrm>
          <a:prstGeom prst="rect">
            <a:avLst/>
          </a:prstGeom>
        </p:spPr>
        <p:txBody>
          <a:bodyPr vert="horz" lIns="91440" tIns="45720" rIns="91440" bIns="45720" rtlCol="0" anchor="ctr"/>
          <a:lstStyle>
            <a:lvl1pPr algn="r">
              <a:defRPr lang="en-US" sz="600" kern="1200" smtClean="0">
                <a:solidFill>
                  <a:schemeClr val="bg2"/>
                </a:solidFill>
                <a:latin typeface="CiscoSansTT Light" panose="020B0503020201020303" pitchFamily="34" charset="0"/>
                <a:ea typeface="+mn-ea"/>
                <a:cs typeface="CiscoSans Thin"/>
              </a:defRPr>
            </a:lvl1pPr>
          </a:lstStyle>
          <a:p>
            <a:fld id="{96A97DD0-5BE7-4856-A2A9-C42C6688E607}" type="slidenum">
              <a:rPr lang="en-GB" smtClean="0"/>
              <a:pPr/>
              <a:t>‹#›</a:t>
            </a:fld>
            <a:endParaRPr lang="en-GB" dirty="0"/>
          </a:p>
        </p:txBody>
      </p:sp>
      <p:sp>
        <p:nvSpPr>
          <p:cNvPr id="16" name="Freeform 1">
            <a:extLst>
              <a:ext uri="{FF2B5EF4-FFF2-40B4-BE49-F238E27FC236}">
                <a16:creationId xmlns:a16="http://schemas.microsoft.com/office/drawing/2014/main" id="{80B585F9-26C1-411D-95F3-7AD404DBD3CD}"/>
              </a:ext>
            </a:extLst>
          </p:cNvPr>
          <p:cNvSpPr>
            <a:spLocks noChangeAspect="1" noChangeArrowheads="1"/>
          </p:cNvSpPr>
          <p:nvPr userDrawn="1"/>
        </p:nvSpPr>
        <p:spPr bwMode="black">
          <a:xfrm>
            <a:off x="536418" y="4785455"/>
            <a:ext cx="822960" cy="276700"/>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18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B97CBDCF-4C9C-3D4C-99B7-335E232588CB}"/>
              </a:ext>
            </a:extLst>
          </p:cNvPr>
          <p:cNvSpPr>
            <a:spLocks noGrp="1"/>
          </p:cNvSpPr>
          <p:nvPr>
            <p:ph type="ftr" sz="quarter" idx="13"/>
          </p:nvPr>
        </p:nvSpPr>
        <p:spPr/>
        <p:txBody>
          <a:bodyPr/>
          <a:lstStyle>
            <a:lvl1pPr>
              <a:defRPr>
                <a:solidFill>
                  <a:schemeClr val="bg2"/>
                </a:solidFill>
              </a:defRPr>
            </a:lvl1pPr>
          </a:lstStyle>
          <a:p>
            <a:pPr defTabSz="610729"/>
            <a:r>
              <a:rPr lang="en-GB"/>
              <a:t>BRKEWN-2670</a:t>
            </a:r>
          </a:p>
        </p:txBody>
      </p:sp>
    </p:spTree>
    <p:extLst>
      <p:ext uri="{BB962C8B-B14F-4D97-AF65-F5344CB8AC3E}">
        <p14:creationId xmlns:p14="http://schemas.microsoft.com/office/powerpoint/2010/main" val="3599806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Subtitle and Bullet 4 Heavy Graphics">
    <p:spTree>
      <p:nvGrpSpPr>
        <p:cNvPr id="1" name=""/>
        <p:cNvGrpSpPr/>
        <p:nvPr/>
      </p:nvGrpSpPr>
      <p:grpSpPr>
        <a:xfrm>
          <a:off x="0" y="0"/>
          <a:ext cx="0" cy="0"/>
          <a:chOff x="0" y="0"/>
          <a:chExt cx="0" cy="0"/>
        </a:xfrm>
      </p:grpSpPr>
      <p:sp>
        <p:nvSpPr>
          <p:cNvPr id="12" name="Title 1"/>
          <p:cNvSpPr>
            <a:spLocks noGrp="1"/>
          </p:cNvSpPr>
          <p:nvPr>
            <p:ph type="title"/>
          </p:nvPr>
        </p:nvSpPr>
        <p:spPr>
          <a:xfrm>
            <a:off x="443996" y="195681"/>
            <a:ext cx="8266113" cy="434974"/>
          </a:xfrm>
        </p:spPr>
        <p:txBody>
          <a:bodyPr/>
          <a:lstStyle>
            <a:lvl1pPr>
              <a:defRPr lang="en-US" sz="2800" b="0" i="0" u="none" kern="1200" dirty="0">
                <a:solidFill>
                  <a:schemeClr val="tx2"/>
                </a:solidFill>
                <a:latin typeface="CiscoSansTT Light" panose="020B0503020201020303" pitchFamily="34" charset="0"/>
                <a:ea typeface="CiscoSansTT Light" panose="020B0503020201020303" pitchFamily="34" charset="0"/>
                <a:cs typeface="CiscoSansTT Light" panose="020B0503020201020303" pitchFamily="34" charset="0"/>
              </a:defRPr>
            </a:lvl1pPr>
          </a:lstStyle>
          <a:p>
            <a:r>
              <a:rPr lang="en-US"/>
              <a:t>Click to edit Master title style</a:t>
            </a:r>
            <a:endParaRPr lang="en-US" dirty="0"/>
          </a:p>
        </p:txBody>
      </p:sp>
      <p:sp>
        <p:nvSpPr>
          <p:cNvPr id="13" name="Text Placeholder 5"/>
          <p:cNvSpPr>
            <a:spLocks noGrp="1"/>
          </p:cNvSpPr>
          <p:nvPr>
            <p:ph type="body" sz="quarter" idx="12"/>
          </p:nvPr>
        </p:nvSpPr>
        <p:spPr>
          <a:xfrm>
            <a:off x="443996" y="588639"/>
            <a:ext cx="8266113" cy="381000"/>
          </a:xfrm>
          <a:prstGeom prst="rect">
            <a:avLst/>
          </a:prstGeom>
        </p:spPr>
        <p:txBody>
          <a:bodyPr/>
          <a:lstStyle>
            <a:lvl1pPr marL="1785" indent="0">
              <a:buNone/>
              <a:defRPr sz="1800">
                <a:solidFill>
                  <a:schemeClr val="tx2"/>
                </a:solidFill>
                <a:latin typeface="CiscoSansTT Light" panose="020B0503020201020303" pitchFamily="34" charset="0"/>
              </a:defRPr>
            </a:lvl1pPr>
          </a:lstStyle>
          <a:p>
            <a:pPr lvl="0"/>
            <a:r>
              <a:rPr lang="en-US"/>
              <a:t>Edit Master text styles</a:t>
            </a:r>
          </a:p>
        </p:txBody>
      </p:sp>
      <p:sp>
        <p:nvSpPr>
          <p:cNvPr id="3" name="Text Placeholder 2"/>
          <p:cNvSpPr>
            <a:spLocks noGrp="1"/>
          </p:cNvSpPr>
          <p:nvPr>
            <p:ph type="body" sz="quarter" idx="13"/>
          </p:nvPr>
        </p:nvSpPr>
        <p:spPr>
          <a:xfrm>
            <a:off x="444562" y="969640"/>
            <a:ext cx="8265249" cy="3757613"/>
          </a:xfrm>
          <a:prstGeom prst="rect">
            <a:avLst/>
          </a:prstGeom>
        </p:spPr>
        <p:txBody>
          <a:bodyPr/>
          <a:lstStyle>
            <a:lvl1pPr>
              <a:spcBef>
                <a:spcPts val="1075"/>
              </a:spcBef>
              <a:buClr>
                <a:schemeClr val="tx1"/>
              </a:buClr>
              <a:buSzPct val="80000"/>
              <a:defRPr sz="2000">
                <a:latin typeface="CiscoSansTT Light" panose="020B0503020201020303" pitchFamily="34" charset="0"/>
              </a:defRPr>
            </a:lvl1pPr>
            <a:lvl2pPr marL="341305" indent="-171446">
              <a:spcBef>
                <a:spcPts val="600"/>
              </a:spcBef>
              <a:buClr>
                <a:schemeClr val="tx1"/>
              </a:buClr>
              <a:buSzPct val="80000"/>
              <a:defRPr sz="1800">
                <a:latin typeface="CiscoSansTT Light" panose="020B0503020201020303" pitchFamily="34" charset="0"/>
              </a:defRPr>
            </a:lvl2pPr>
            <a:lvl3pPr marL="511163" indent="-169859">
              <a:spcBef>
                <a:spcPts val="600"/>
              </a:spcBef>
              <a:buClr>
                <a:schemeClr val="tx1"/>
              </a:buClr>
              <a:buSzPct val="80000"/>
              <a:defRPr sz="1600">
                <a:latin typeface="CiscoSansTT Light" panose="020B0503020201020303" pitchFamily="34" charset="0"/>
              </a:defRPr>
            </a:lvl3pPr>
            <a:lvl4pPr>
              <a:buClr>
                <a:schemeClr val="tx1"/>
              </a:buClr>
              <a:defRPr sz="1600">
                <a:latin typeface="CiscoSansTT Light" panose="020B0503020201020303" pitchFamily="34" charset="0"/>
              </a:defRPr>
            </a:lvl4pPr>
          </a:lstStyle>
          <a:p>
            <a:pPr lvl="0"/>
            <a:r>
              <a:rPr lang="en-US"/>
              <a:t>Edit Master text styles</a:t>
            </a:r>
          </a:p>
          <a:p>
            <a:pPr lvl="1"/>
            <a:r>
              <a:rPr lang="en-US"/>
              <a:t>Second level</a:t>
            </a:r>
          </a:p>
          <a:p>
            <a:pPr lvl="2"/>
            <a:r>
              <a:rPr lang="en-US"/>
              <a:t>Third level</a:t>
            </a:r>
          </a:p>
        </p:txBody>
      </p:sp>
      <p:sp>
        <p:nvSpPr>
          <p:cNvPr id="24"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5849925" y="4946906"/>
            <a:ext cx="2544460" cy="154518"/>
          </a:xfrm>
          <a:prstGeom prst="rect">
            <a:avLst/>
          </a:prstGeom>
          <a:noFill/>
          <a:ln w="9525">
            <a:noFill/>
            <a:miter lim="800000"/>
            <a:headEnd/>
            <a:tailEnd/>
          </a:ln>
          <a:effectLst/>
        </p:spPr>
        <p:txBody>
          <a:bodyPr wrap="square" lIns="61586" tIns="30792" rIns="61586" bIns="30792" anchor="b">
            <a:spAutoFit/>
          </a:bodyPr>
          <a:lstStyle/>
          <a:p>
            <a:pPr marL="0" marR="0" lvl="0" indent="0" algn="r" defTabSz="610729"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27" name="Slide Number Placeholder 1"/>
          <p:cNvSpPr>
            <a:spLocks noGrp="1"/>
          </p:cNvSpPr>
          <p:nvPr>
            <p:ph type="sldNum" sz="quarter" idx="4"/>
          </p:nvPr>
        </p:nvSpPr>
        <p:spPr>
          <a:xfrm>
            <a:off x="8370151" y="4880893"/>
            <a:ext cx="359666" cy="274637"/>
          </a:xfrm>
          <a:prstGeom prst="rect">
            <a:avLst/>
          </a:prstGeom>
        </p:spPr>
        <p:txBody>
          <a:bodyPr vert="horz" lIns="91440" tIns="45720" rIns="91440" bIns="45720" rtlCol="0" anchor="ctr"/>
          <a:lstStyle>
            <a:lvl1pPr algn="r">
              <a:defRPr lang="en-US" sz="6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40" name="Freeform 1">
            <a:extLst>
              <a:ext uri="{FF2B5EF4-FFF2-40B4-BE49-F238E27FC236}">
                <a16:creationId xmlns:a16="http://schemas.microsoft.com/office/drawing/2014/main" id="{55C743F1-7825-490A-9D55-CF909A54ADCA}"/>
              </a:ext>
            </a:extLst>
          </p:cNvPr>
          <p:cNvSpPr>
            <a:spLocks noChangeAspect="1" noChangeArrowheads="1"/>
          </p:cNvSpPr>
          <p:nvPr userDrawn="1"/>
        </p:nvSpPr>
        <p:spPr bwMode="auto">
          <a:xfrm>
            <a:off x="536418" y="4785455"/>
            <a:ext cx="822960" cy="276700"/>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rgbClr val="000000"/>
          </a:solidFill>
          <a:ln>
            <a:noFill/>
          </a:ln>
          <a:effectLst/>
        </p:spPr>
        <p:txBody>
          <a:bodyPr wrap="none" anchor="ctr"/>
          <a:lstStyle/>
          <a:p>
            <a:endParaRPr lang="en-US" sz="18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DB311298-95CC-DC4D-A2A1-FC4F55D711A0}"/>
              </a:ext>
            </a:extLst>
          </p:cNvPr>
          <p:cNvSpPr>
            <a:spLocks noGrp="1"/>
          </p:cNvSpPr>
          <p:nvPr>
            <p:ph type="ftr" sz="quarter" idx="14"/>
          </p:nvPr>
        </p:nvSpPr>
        <p:spPr/>
        <p:txBody>
          <a:bodyPr/>
          <a:lstStyle/>
          <a:p>
            <a:pPr defTabSz="610729"/>
            <a:r>
              <a:rPr lang="en-GB"/>
              <a:t>BRKEWN-2670</a:t>
            </a:r>
          </a:p>
        </p:txBody>
      </p:sp>
    </p:spTree>
    <p:extLst>
      <p:ext uri="{BB962C8B-B14F-4D97-AF65-F5344CB8AC3E}">
        <p14:creationId xmlns:p14="http://schemas.microsoft.com/office/powerpoint/2010/main" val="3455881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Title and Subtitle and Bullet 4 Heavy Graphic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8AD7AE7-7B22-44D7-9079-AFD0B556C97A}"/>
              </a:ext>
            </a:extLst>
          </p:cNvPr>
          <p:cNvSpPr/>
          <p:nvPr userDrawn="1"/>
        </p:nvSpPr>
        <p:spPr bwMode="auto">
          <a:xfrm>
            <a:off x="-9145" y="4676776"/>
            <a:ext cx="9153145" cy="466725"/>
          </a:xfrm>
          <a:prstGeom prst="rect">
            <a:avLst/>
          </a:prstGeom>
          <a:solidFill>
            <a:schemeClr val="accent1"/>
          </a:solidFill>
          <a:ln w="12700" cap="flat">
            <a:noFill/>
            <a:miter lim="800000"/>
            <a:headEnd type="none" w="med" len="med"/>
            <a:tailEnd type="none" w="med" len="med"/>
          </a:ln>
        </p:spPr>
        <p:txBody>
          <a:bodyPr lIns="91440" tIns="45720" rIns="91440" bIns="45720" rtlCol="0" anchor="ctr"/>
          <a:lstStyle/>
          <a:p>
            <a:pPr marL="0" marR="0" lvl="0" indent="0" algn="ctr" defTabSz="514337"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err="1">
              <a:ln>
                <a:noFill/>
              </a:ln>
              <a:solidFill>
                <a:srgbClr val="005073"/>
              </a:solidFill>
              <a:effectLst/>
              <a:uLnTx/>
              <a:uFillTx/>
              <a:latin typeface="CiscoSansTT Light" panose="020B0503020201020303" pitchFamily="34" charset="0"/>
              <a:ea typeface="Arial" pitchFamily="-107" charset="0"/>
              <a:cs typeface="CiscoSansTT Light" panose="020B0503020201020303" pitchFamily="34" charset="0"/>
              <a:sym typeface="Arial" pitchFamily="-107" charset="0"/>
            </a:endParaRPr>
          </a:p>
        </p:txBody>
      </p:sp>
      <p:sp>
        <p:nvSpPr>
          <p:cNvPr id="12" name="Title 1"/>
          <p:cNvSpPr>
            <a:spLocks noGrp="1"/>
          </p:cNvSpPr>
          <p:nvPr>
            <p:ph type="title"/>
          </p:nvPr>
        </p:nvSpPr>
        <p:spPr>
          <a:xfrm>
            <a:off x="443996" y="195681"/>
            <a:ext cx="8266113" cy="434974"/>
          </a:xfrm>
        </p:spPr>
        <p:txBody>
          <a:bodyPr/>
          <a:lstStyle>
            <a:lvl1pPr>
              <a:defRPr lang="en-US" sz="2800" b="0" i="0" u="none" kern="1200" dirty="0">
                <a:solidFill>
                  <a:schemeClr val="tx2"/>
                </a:solidFill>
                <a:latin typeface="CiscoSansTT Light" panose="020B0503020201020303" pitchFamily="34" charset="0"/>
                <a:ea typeface="CiscoSansTT Light" panose="020B0503020201020303" pitchFamily="34" charset="0"/>
                <a:cs typeface="CiscoSansTT Light" panose="020B0503020201020303" pitchFamily="34" charset="0"/>
              </a:defRPr>
            </a:lvl1pPr>
          </a:lstStyle>
          <a:p>
            <a:r>
              <a:rPr lang="en-US"/>
              <a:t>Click to edit Master title style</a:t>
            </a:r>
            <a:endParaRPr lang="en-US" dirty="0"/>
          </a:p>
        </p:txBody>
      </p:sp>
      <p:sp>
        <p:nvSpPr>
          <p:cNvPr id="13" name="Text Placeholder 5"/>
          <p:cNvSpPr>
            <a:spLocks noGrp="1"/>
          </p:cNvSpPr>
          <p:nvPr>
            <p:ph type="body" sz="quarter" idx="12"/>
          </p:nvPr>
        </p:nvSpPr>
        <p:spPr>
          <a:xfrm>
            <a:off x="443996" y="588639"/>
            <a:ext cx="8266113" cy="381000"/>
          </a:xfrm>
          <a:prstGeom prst="rect">
            <a:avLst/>
          </a:prstGeom>
        </p:spPr>
        <p:txBody>
          <a:bodyPr/>
          <a:lstStyle>
            <a:lvl1pPr marL="1785" indent="0">
              <a:buNone/>
              <a:defRPr sz="1800">
                <a:solidFill>
                  <a:schemeClr val="tx2"/>
                </a:solidFill>
                <a:latin typeface="CiscoSansTT Light" panose="020B0503020201020303" pitchFamily="34" charset="0"/>
              </a:defRPr>
            </a:lvl1pPr>
          </a:lstStyle>
          <a:p>
            <a:pPr lvl="0"/>
            <a:r>
              <a:rPr lang="en-US"/>
              <a:t>Edit Master text styles</a:t>
            </a:r>
          </a:p>
        </p:txBody>
      </p:sp>
      <p:sp>
        <p:nvSpPr>
          <p:cNvPr id="3" name="Text Placeholder 2"/>
          <p:cNvSpPr>
            <a:spLocks noGrp="1"/>
          </p:cNvSpPr>
          <p:nvPr>
            <p:ph type="body" sz="quarter" idx="13"/>
          </p:nvPr>
        </p:nvSpPr>
        <p:spPr>
          <a:xfrm>
            <a:off x="444562" y="969640"/>
            <a:ext cx="8265249" cy="3625790"/>
          </a:xfrm>
          <a:prstGeom prst="rect">
            <a:avLst/>
          </a:prstGeom>
        </p:spPr>
        <p:txBody>
          <a:bodyPr/>
          <a:lstStyle>
            <a:lvl1pPr>
              <a:spcBef>
                <a:spcPts val="1075"/>
              </a:spcBef>
              <a:buClr>
                <a:schemeClr val="tx1"/>
              </a:buClr>
              <a:buSzPct val="80000"/>
              <a:defRPr sz="2000">
                <a:latin typeface="CiscoSansTT Light" panose="020B0503020201020303" pitchFamily="34" charset="0"/>
              </a:defRPr>
            </a:lvl1pPr>
            <a:lvl2pPr marL="341305" indent="-171446">
              <a:spcBef>
                <a:spcPts val="600"/>
              </a:spcBef>
              <a:buClr>
                <a:schemeClr val="tx1"/>
              </a:buClr>
              <a:buSzPct val="80000"/>
              <a:defRPr sz="1800">
                <a:latin typeface="CiscoSansTT Light" panose="020B0503020201020303" pitchFamily="34" charset="0"/>
              </a:defRPr>
            </a:lvl2pPr>
            <a:lvl3pPr marL="511163" indent="-169859">
              <a:spcBef>
                <a:spcPts val="600"/>
              </a:spcBef>
              <a:buClr>
                <a:schemeClr val="tx1"/>
              </a:buClr>
              <a:buSzPct val="80000"/>
              <a:defRPr sz="1600">
                <a:latin typeface="CiscoSansTT Light" panose="020B0503020201020303" pitchFamily="34" charset="0"/>
              </a:defRPr>
            </a:lvl3pPr>
            <a:lvl4pPr>
              <a:buClr>
                <a:schemeClr val="tx1"/>
              </a:buClr>
              <a:defRPr sz="1600">
                <a:latin typeface="CiscoSansTT Light" panose="020B0503020201020303" pitchFamily="34" charset="0"/>
              </a:defRPr>
            </a:lvl4pPr>
          </a:lstStyle>
          <a:p>
            <a:pPr lvl="0"/>
            <a:r>
              <a:rPr lang="en-US"/>
              <a:t>Edit Master text styles</a:t>
            </a:r>
          </a:p>
          <a:p>
            <a:pPr lvl="1"/>
            <a:r>
              <a:rPr lang="en-US"/>
              <a:t>Second level</a:t>
            </a:r>
          </a:p>
          <a:p>
            <a:pPr lvl="2"/>
            <a:r>
              <a:rPr lang="en-US"/>
              <a:t>Third level</a:t>
            </a:r>
          </a:p>
        </p:txBody>
      </p:sp>
      <p:sp>
        <p:nvSpPr>
          <p:cNvPr id="11" name="Rectangle 4">
            <a:extLst>
              <a:ext uri="{FF2B5EF4-FFF2-40B4-BE49-F238E27FC236}">
                <a16:creationId xmlns:a16="http://schemas.microsoft.com/office/drawing/2014/main" id="{CD72B71C-39C0-4DD0-8729-985E9A101371}"/>
              </a:ext>
            </a:extLst>
          </p:cNvPr>
          <p:cNvSpPr>
            <a:spLocks noChangeArrowheads="1"/>
          </p:cNvSpPr>
          <p:nvPr userDrawn="1"/>
        </p:nvSpPr>
        <p:spPr bwMode="black">
          <a:xfrm>
            <a:off x="5849925" y="4946906"/>
            <a:ext cx="2544460" cy="154518"/>
          </a:xfrm>
          <a:prstGeom prst="rect">
            <a:avLst/>
          </a:prstGeom>
          <a:noFill/>
          <a:ln w="9525">
            <a:noFill/>
            <a:miter lim="800000"/>
            <a:headEnd/>
            <a:tailEnd/>
          </a:ln>
          <a:effectLst/>
        </p:spPr>
        <p:txBody>
          <a:bodyPr wrap="square" lIns="61586" tIns="30792" rIns="61586" bIns="30792" anchor="b">
            <a:spAutoFit/>
          </a:bodyPr>
          <a:lstStyle/>
          <a:p>
            <a:pPr marL="0" marR="0" lvl="0" indent="0" algn="r" defTabSz="610729"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chemeClr val="bg2"/>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14" name="Slide Number Placeholder 1">
            <a:extLst>
              <a:ext uri="{FF2B5EF4-FFF2-40B4-BE49-F238E27FC236}">
                <a16:creationId xmlns:a16="http://schemas.microsoft.com/office/drawing/2014/main" id="{60F27404-A820-4B89-84BF-2E4EDD340AA2}"/>
              </a:ext>
            </a:extLst>
          </p:cNvPr>
          <p:cNvSpPr>
            <a:spLocks noGrp="1"/>
          </p:cNvSpPr>
          <p:nvPr>
            <p:ph type="sldNum" sz="quarter" idx="4"/>
          </p:nvPr>
        </p:nvSpPr>
        <p:spPr>
          <a:xfrm>
            <a:off x="8370151" y="4880893"/>
            <a:ext cx="359666" cy="274637"/>
          </a:xfrm>
          <a:prstGeom prst="rect">
            <a:avLst/>
          </a:prstGeom>
        </p:spPr>
        <p:txBody>
          <a:bodyPr vert="horz" lIns="91440" tIns="45720" rIns="91440" bIns="45720" rtlCol="0" anchor="ctr"/>
          <a:lstStyle>
            <a:lvl1pPr algn="r">
              <a:defRPr lang="en-US" sz="600" kern="1200" smtClean="0">
                <a:solidFill>
                  <a:schemeClr val="bg2"/>
                </a:solidFill>
                <a:latin typeface="CiscoSansTT Light" panose="020B0503020201020303" pitchFamily="34" charset="0"/>
                <a:ea typeface="+mn-ea"/>
                <a:cs typeface="CiscoSans Thin"/>
              </a:defRPr>
            </a:lvl1pPr>
          </a:lstStyle>
          <a:p>
            <a:fld id="{96A97DD0-5BE7-4856-A2A9-C42C6688E607}" type="slidenum">
              <a:rPr lang="en-GB" smtClean="0"/>
              <a:pPr/>
              <a:t>‹#›</a:t>
            </a:fld>
            <a:endParaRPr lang="en-GB" dirty="0"/>
          </a:p>
        </p:txBody>
      </p:sp>
      <p:sp>
        <p:nvSpPr>
          <p:cNvPr id="17" name="Freeform 1">
            <a:extLst>
              <a:ext uri="{FF2B5EF4-FFF2-40B4-BE49-F238E27FC236}">
                <a16:creationId xmlns:a16="http://schemas.microsoft.com/office/drawing/2014/main" id="{3553AD0C-0450-4B32-8201-40332D74B7A2}"/>
              </a:ext>
            </a:extLst>
          </p:cNvPr>
          <p:cNvSpPr>
            <a:spLocks noChangeAspect="1" noChangeArrowheads="1"/>
          </p:cNvSpPr>
          <p:nvPr userDrawn="1"/>
        </p:nvSpPr>
        <p:spPr bwMode="black">
          <a:xfrm>
            <a:off x="536418" y="4785455"/>
            <a:ext cx="822960" cy="276700"/>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18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914F71AF-4BC5-5649-B27B-587C1F246216}"/>
              </a:ext>
            </a:extLst>
          </p:cNvPr>
          <p:cNvSpPr>
            <a:spLocks noGrp="1"/>
          </p:cNvSpPr>
          <p:nvPr>
            <p:ph type="ftr" sz="quarter" idx="14"/>
          </p:nvPr>
        </p:nvSpPr>
        <p:spPr/>
        <p:txBody>
          <a:bodyPr/>
          <a:lstStyle>
            <a:lvl1pPr>
              <a:defRPr>
                <a:solidFill>
                  <a:schemeClr val="bg2"/>
                </a:solidFill>
              </a:defRPr>
            </a:lvl1pPr>
          </a:lstStyle>
          <a:p>
            <a:pPr defTabSz="610729"/>
            <a:r>
              <a:rPr lang="en-GB"/>
              <a:t>BRKEWN-2670</a:t>
            </a:r>
          </a:p>
        </p:txBody>
      </p:sp>
    </p:spTree>
    <p:extLst>
      <p:ext uri="{BB962C8B-B14F-4D97-AF65-F5344CB8AC3E}">
        <p14:creationId xmlns:p14="http://schemas.microsoft.com/office/powerpoint/2010/main" val="2804033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Bullet 4 Heavy Text">
    <p:spTree>
      <p:nvGrpSpPr>
        <p:cNvPr id="1" name=""/>
        <p:cNvGrpSpPr/>
        <p:nvPr/>
      </p:nvGrpSpPr>
      <p:grpSpPr>
        <a:xfrm>
          <a:off x="0" y="0"/>
          <a:ext cx="0" cy="0"/>
          <a:chOff x="0" y="0"/>
          <a:chExt cx="0" cy="0"/>
        </a:xfrm>
      </p:grpSpPr>
      <p:sp>
        <p:nvSpPr>
          <p:cNvPr id="12" name="Title 1"/>
          <p:cNvSpPr>
            <a:spLocks noGrp="1"/>
          </p:cNvSpPr>
          <p:nvPr>
            <p:ph type="title"/>
          </p:nvPr>
        </p:nvSpPr>
        <p:spPr>
          <a:xfrm>
            <a:off x="443996" y="195681"/>
            <a:ext cx="8266113" cy="434974"/>
          </a:xfrm>
        </p:spPr>
        <p:txBody>
          <a:bodyPr/>
          <a:lstStyle>
            <a:lvl1pPr>
              <a:defRPr lang="en-US" sz="2800" b="0" i="0" u="none" kern="1200" dirty="0">
                <a:solidFill>
                  <a:schemeClr val="tx2"/>
                </a:solidFill>
                <a:latin typeface="CiscoSansTT Light" panose="020B0503020201020303" pitchFamily="34" charset="0"/>
                <a:ea typeface="CiscoSansTT Light" panose="020B0503020201020303" pitchFamily="34" charset="0"/>
                <a:cs typeface="CiscoSansTT Light" panose="020B0503020201020303" pitchFamily="34" charset="0"/>
              </a:defRPr>
            </a:lvl1pPr>
          </a:lstStyle>
          <a:p>
            <a:r>
              <a:rPr lang="en-US"/>
              <a:t>Click to edit Master title style</a:t>
            </a:r>
            <a:endParaRPr lang="en-US" dirty="0"/>
          </a:p>
        </p:txBody>
      </p:sp>
      <p:sp>
        <p:nvSpPr>
          <p:cNvPr id="3" name="Text Placeholder 2"/>
          <p:cNvSpPr>
            <a:spLocks noGrp="1"/>
          </p:cNvSpPr>
          <p:nvPr>
            <p:ph type="body" sz="quarter" idx="13"/>
          </p:nvPr>
        </p:nvSpPr>
        <p:spPr>
          <a:xfrm>
            <a:off x="444562" y="630656"/>
            <a:ext cx="8265249" cy="4096597"/>
          </a:xfrm>
          <a:prstGeom prst="rect">
            <a:avLst/>
          </a:prstGeom>
        </p:spPr>
        <p:txBody>
          <a:bodyPr/>
          <a:lstStyle>
            <a:lvl1pPr>
              <a:spcBef>
                <a:spcPts val="1075"/>
              </a:spcBef>
              <a:buClr>
                <a:schemeClr val="tx1"/>
              </a:buClr>
              <a:buSzPct val="80000"/>
              <a:defRPr sz="2000">
                <a:latin typeface="CiscoSansTT Light" panose="020B0503020201020303" pitchFamily="34" charset="0"/>
              </a:defRPr>
            </a:lvl1pPr>
            <a:lvl2pPr marL="341305" indent="-171446">
              <a:spcBef>
                <a:spcPts val="600"/>
              </a:spcBef>
              <a:buClr>
                <a:schemeClr val="tx1"/>
              </a:buClr>
              <a:buSzPct val="80000"/>
              <a:defRPr sz="1800">
                <a:latin typeface="CiscoSansTT Light" panose="020B0503020201020303" pitchFamily="34" charset="0"/>
              </a:defRPr>
            </a:lvl2pPr>
            <a:lvl3pPr marL="511163" indent="-169859">
              <a:spcBef>
                <a:spcPts val="600"/>
              </a:spcBef>
              <a:buClr>
                <a:schemeClr val="tx1"/>
              </a:buClr>
              <a:buSzPct val="80000"/>
              <a:defRPr sz="1600">
                <a:latin typeface="CiscoSansTT Light" panose="020B0503020201020303" pitchFamily="34" charset="0"/>
              </a:defRPr>
            </a:lvl3pPr>
            <a:lvl4pPr>
              <a:buClr>
                <a:schemeClr val="tx1"/>
              </a:buClr>
              <a:defRPr sz="1600">
                <a:latin typeface="CiscoSansTT Light" panose="020B0503020201020303" pitchFamily="34" charset="0"/>
              </a:defRPr>
            </a:lvl4pPr>
          </a:lstStyle>
          <a:p>
            <a:pPr lvl="0"/>
            <a:r>
              <a:rPr lang="en-US"/>
              <a:t>Edit Master text styles</a:t>
            </a:r>
          </a:p>
          <a:p>
            <a:pPr lvl="1"/>
            <a:r>
              <a:rPr lang="en-US"/>
              <a:t>Second level</a:t>
            </a:r>
          </a:p>
          <a:p>
            <a:pPr lvl="2"/>
            <a:r>
              <a:rPr lang="en-US"/>
              <a:t>Third level</a:t>
            </a:r>
          </a:p>
        </p:txBody>
      </p:sp>
      <p:sp>
        <p:nvSpPr>
          <p:cNvPr id="24"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5849925" y="4946906"/>
            <a:ext cx="2544460" cy="154518"/>
          </a:xfrm>
          <a:prstGeom prst="rect">
            <a:avLst/>
          </a:prstGeom>
          <a:noFill/>
          <a:ln w="9525">
            <a:noFill/>
            <a:miter lim="800000"/>
            <a:headEnd/>
            <a:tailEnd/>
          </a:ln>
          <a:effectLst/>
        </p:spPr>
        <p:txBody>
          <a:bodyPr wrap="square" lIns="61586" tIns="30792" rIns="61586" bIns="30792" anchor="b">
            <a:spAutoFit/>
          </a:bodyPr>
          <a:lstStyle/>
          <a:p>
            <a:pPr marL="0" marR="0" lvl="0" indent="0" algn="r" defTabSz="610729"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27" name="Slide Number Placeholder 1"/>
          <p:cNvSpPr>
            <a:spLocks noGrp="1"/>
          </p:cNvSpPr>
          <p:nvPr>
            <p:ph type="sldNum" sz="quarter" idx="4"/>
          </p:nvPr>
        </p:nvSpPr>
        <p:spPr>
          <a:xfrm>
            <a:off x="8370151" y="4880893"/>
            <a:ext cx="359666" cy="274637"/>
          </a:xfrm>
          <a:prstGeom prst="rect">
            <a:avLst/>
          </a:prstGeom>
        </p:spPr>
        <p:txBody>
          <a:bodyPr vert="horz" lIns="91440" tIns="45720" rIns="91440" bIns="45720" rtlCol="0" anchor="ctr"/>
          <a:lstStyle>
            <a:lvl1pPr algn="r">
              <a:defRPr lang="en-US" sz="6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40" name="Freeform 1">
            <a:extLst>
              <a:ext uri="{FF2B5EF4-FFF2-40B4-BE49-F238E27FC236}">
                <a16:creationId xmlns:a16="http://schemas.microsoft.com/office/drawing/2014/main" id="{55C743F1-7825-490A-9D55-CF909A54ADCA}"/>
              </a:ext>
            </a:extLst>
          </p:cNvPr>
          <p:cNvSpPr>
            <a:spLocks noChangeAspect="1" noChangeArrowheads="1"/>
          </p:cNvSpPr>
          <p:nvPr userDrawn="1"/>
        </p:nvSpPr>
        <p:spPr bwMode="auto">
          <a:xfrm>
            <a:off x="536418" y="4785455"/>
            <a:ext cx="822960" cy="276700"/>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rgbClr val="000000"/>
          </a:solidFill>
          <a:ln>
            <a:noFill/>
          </a:ln>
          <a:effectLst/>
        </p:spPr>
        <p:txBody>
          <a:bodyPr wrap="none" anchor="ctr"/>
          <a:lstStyle/>
          <a:p>
            <a:endParaRPr lang="en-US" sz="18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222C1A78-836D-AF4F-BF3F-C3803EA23F91}"/>
              </a:ext>
            </a:extLst>
          </p:cNvPr>
          <p:cNvSpPr>
            <a:spLocks noGrp="1"/>
          </p:cNvSpPr>
          <p:nvPr>
            <p:ph type="ftr" sz="quarter" idx="14"/>
          </p:nvPr>
        </p:nvSpPr>
        <p:spPr/>
        <p:txBody>
          <a:bodyPr/>
          <a:lstStyle/>
          <a:p>
            <a:pPr defTabSz="610729"/>
            <a:r>
              <a:rPr lang="en-GB"/>
              <a:t>BRKEWN-2670</a:t>
            </a:r>
          </a:p>
        </p:txBody>
      </p:sp>
    </p:spTree>
    <p:extLst>
      <p:ext uri="{BB962C8B-B14F-4D97-AF65-F5344CB8AC3E}">
        <p14:creationId xmlns:p14="http://schemas.microsoft.com/office/powerpoint/2010/main" val="3682227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Title and Bullet 4 Heavy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FBA93A9-F33D-4F05-8770-A27885DD0D50}"/>
              </a:ext>
            </a:extLst>
          </p:cNvPr>
          <p:cNvSpPr/>
          <p:nvPr userDrawn="1"/>
        </p:nvSpPr>
        <p:spPr bwMode="auto">
          <a:xfrm>
            <a:off x="-9145" y="4676776"/>
            <a:ext cx="9153145" cy="466725"/>
          </a:xfrm>
          <a:prstGeom prst="rect">
            <a:avLst/>
          </a:prstGeom>
          <a:solidFill>
            <a:schemeClr val="accent1"/>
          </a:solidFill>
          <a:ln w="12700" cap="flat">
            <a:noFill/>
            <a:miter lim="800000"/>
            <a:headEnd type="none" w="med" len="med"/>
            <a:tailEnd type="none" w="med" len="med"/>
          </a:ln>
        </p:spPr>
        <p:txBody>
          <a:bodyPr lIns="91440" tIns="45720" rIns="91440" bIns="45720" rtlCol="0" anchor="ctr"/>
          <a:lstStyle/>
          <a:p>
            <a:pPr marL="0" marR="0" lvl="0" indent="0" algn="ctr" defTabSz="514337"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err="1">
              <a:ln>
                <a:noFill/>
              </a:ln>
              <a:solidFill>
                <a:srgbClr val="005073"/>
              </a:solidFill>
              <a:effectLst/>
              <a:uLnTx/>
              <a:uFillTx/>
              <a:latin typeface="CiscoSansTT Light" panose="020B0503020201020303" pitchFamily="34" charset="0"/>
              <a:ea typeface="Arial" pitchFamily="-107" charset="0"/>
              <a:cs typeface="CiscoSansTT Light" panose="020B0503020201020303" pitchFamily="34" charset="0"/>
              <a:sym typeface="Arial" pitchFamily="-107" charset="0"/>
            </a:endParaRPr>
          </a:p>
        </p:txBody>
      </p:sp>
      <p:sp>
        <p:nvSpPr>
          <p:cNvPr id="12" name="Title 1"/>
          <p:cNvSpPr>
            <a:spLocks noGrp="1"/>
          </p:cNvSpPr>
          <p:nvPr>
            <p:ph type="title"/>
          </p:nvPr>
        </p:nvSpPr>
        <p:spPr>
          <a:xfrm>
            <a:off x="443996" y="195681"/>
            <a:ext cx="8266113" cy="434974"/>
          </a:xfrm>
        </p:spPr>
        <p:txBody>
          <a:bodyPr/>
          <a:lstStyle>
            <a:lvl1pPr>
              <a:defRPr lang="en-US" sz="2800" b="0" i="0" u="none" kern="1200" dirty="0">
                <a:solidFill>
                  <a:schemeClr val="tx2"/>
                </a:solidFill>
                <a:latin typeface="CiscoSansTT Light" panose="020B0503020201020303" pitchFamily="34" charset="0"/>
                <a:ea typeface="CiscoSansTT Light" panose="020B0503020201020303" pitchFamily="34" charset="0"/>
                <a:cs typeface="CiscoSansTT Light" panose="020B0503020201020303" pitchFamily="34" charset="0"/>
              </a:defRPr>
            </a:lvl1pPr>
          </a:lstStyle>
          <a:p>
            <a:r>
              <a:rPr lang="en-US"/>
              <a:t>Click to edit Master title style</a:t>
            </a:r>
            <a:endParaRPr lang="en-US" dirty="0"/>
          </a:p>
        </p:txBody>
      </p:sp>
      <p:sp>
        <p:nvSpPr>
          <p:cNvPr id="3" name="Text Placeholder 2"/>
          <p:cNvSpPr>
            <a:spLocks noGrp="1"/>
          </p:cNvSpPr>
          <p:nvPr>
            <p:ph type="body" sz="quarter" idx="13"/>
          </p:nvPr>
        </p:nvSpPr>
        <p:spPr>
          <a:xfrm>
            <a:off x="444562" y="630657"/>
            <a:ext cx="8265249" cy="3964774"/>
          </a:xfrm>
          <a:prstGeom prst="rect">
            <a:avLst/>
          </a:prstGeom>
        </p:spPr>
        <p:txBody>
          <a:bodyPr/>
          <a:lstStyle>
            <a:lvl1pPr>
              <a:spcBef>
                <a:spcPts val="1075"/>
              </a:spcBef>
              <a:buClr>
                <a:schemeClr val="tx1"/>
              </a:buClr>
              <a:buSzPct val="80000"/>
              <a:defRPr sz="2000">
                <a:latin typeface="CiscoSansTT Light" panose="020B0503020201020303" pitchFamily="34" charset="0"/>
              </a:defRPr>
            </a:lvl1pPr>
            <a:lvl2pPr marL="341305" indent="-171446">
              <a:spcBef>
                <a:spcPts val="600"/>
              </a:spcBef>
              <a:buClr>
                <a:schemeClr val="tx1"/>
              </a:buClr>
              <a:buSzPct val="80000"/>
              <a:defRPr sz="1800">
                <a:latin typeface="CiscoSansTT Light" panose="020B0503020201020303" pitchFamily="34" charset="0"/>
              </a:defRPr>
            </a:lvl2pPr>
            <a:lvl3pPr marL="511163" indent="-169859">
              <a:spcBef>
                <a:spcPts val="600"/>
              </a:spcBef>
              <a:buClr>
                <a:schemeClr val="tx1"/>
              </a:buClr>
              <a:buSzPct val="80000"/>
              <a:defRPr sz="1600">
                <a:latin typeface="CiscoSansTT Light" panose="020B0503020201020303" pitchFamily="34" charset="0"/>
              </a:defRPr>
            </a:lvl3pPr>
            <a:lvl4pPr>
              <a:buClr>
                <a:schemeClr val="tx1"/>
              </a:buClr>
              <a:defRPr sz="1600">
                <a:latin typeface="CiscoSansTT Light" panose="020B0503020201020303" pitchFamily="34" charset="0"/>
              </a:defRPr>
            </a:lvl4pPr>
          </a:lstStyle>
          <a:p>
            <a:pPr lvl="0"/>
            <a:r>
              <a:rPr lang="en-US"/>
              <a:t>Edit Master text styles</a:t>
            </a:r>
          </a:p>
          <a:p>
            <a:pPr lvl="1"/>
            <a:r>
              <a:rPr lang="en-US"/>
              <a:t>Second level</a:t>
            </a:r>
          </a:p>
          <a:p>
            <a:pPr lvl="2"/>
            <a:r>
              <a:rPr lang="en-US"/>
              <a:t>Third level</a:t>
            </a:r>
          </a:p>
        </p:txBody>
      </p:sp>
      <p:sp>
        <p:nvSpPr>
          <p:cNvPr id="10" name="Rectangle 4">
            <a:extLst>
              <a:ext uri="{FF2B5EF4-FFF2-40B4-BE49-F238E27FC236}">
                <a16:creationId xmlns:a16="http://schemas.microsoft.com/office/drawing/2014/main" id="{0CAE4B86-9E89-4344-9459-43D088A28AD7}"/>
              </a:ext>
            </a:extLst>
          </p:cNvPr>
          <p:cNvSpPr>
            <a:spLocks noChangeArrowheads="1"/>
          </p:cNvSpPr>
          <p:nvPr userDrawn="1"/>
        </p:nvSpPr>
        <p:spPr bwMode="black">
          <a:xfrm>
            <a:off x="5849925" y="4946906"/>
            <a:ext cx="2544460" cy="154518"/>
          </a:xfrm>
          <a:prstGeom prst="rect">
            <a:avLst/>
          </a:prstGeom>
          <a:noFill/>
          <a:ln w="9525">
            <a:noFill/>
            <a:miter lim="800000"/>
            <a:headEnd/>
            <a:tailEnd/>
          </a:ln>
          <a:effectLst/>
        </p:spPr>
        <p:txBody>
          <a:bodyPr wrap="square" lIns="61586" tIns="30792" rIns="61586" bIns="30792" anchor="b">
            <a:spAutoFit/>
          </a:bodyPr>
          <a:lstStyle/>
          <a:p>
            <a:pPr marL="0" marR="0" lvl="0" indent="0" algn="r" defTabSz="610729"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chemeClr val="bg2"/>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11" name="Slide Number Placeholder 1">
            <a:extLst>
              <a:ext uri="{FF2B5EF4-FFF2-40B4-BE49-F238E27FC236}">
                <a16:creationId xmlns:a16="http://schemas.microsoft.com/office/drawing/2014/main" id="{E18C375E-698E-4F11-828A-FEF96511299A}"/>
              </a:ext>
            </a:extLst>
          </p:cNvPr>
          <p:cNvSpPr>
            <a:spLocks noGrp="1"/>
          </p:cNvSpPr>
          <p:nvPr>
            <p:ph type="sldNum" sz="quarter" idx="4"/>
          </p:nvPr>
        </p:nvSpPr>
        <p:spPr>
          <a:xfrm>
            <a:off x="8370151" y="4880893"/>
            <a:ext cx="359666" cy="274637"/>
          </a:xfrm>
          <a:prstGeom prst="rect">
            <a:avLst/>
          </a:prstGeom>
        </p:spPr>
        <p:txBody>
          <a:bodyPr vert="horz" lIns="91440" tIns="45720" rIns="91440" bIns="45720" rtlCol="0" anchor="ctr"/>
          <a:lstStyle>
            <a:lvl1pPr algn="r">
              <a:defRPr lang="en-US" sz="600" kern="1200" smtClean="0">
                <a:solidFill>
                  <a:schemeClr val="bg2"/>
                </a:solidFill>
                <a:latin typeface="CiscoSansTT Light" panose="020B0503020201020303" pitchFamily="34" charset="0"/>
                <a:ea typeface="+mn-ea"/>
                <a:cs typeface="CiscoSans Thin"/>
              </a:defRPr>
            </a:lvl1pPr>
          </a:lstStyle>
          <a:p>
            <a:fld id="{96A97DD0-5BE7-4856-A2A9-C42C6688E607}" type="slidenum">
              <a:rPr lang="en-GB" smtClean="0"/>
              <a:pPr/>
              <a:t>‹#›</a:t>
            </a:fld>
            <a:endParaRPr lang="en-GB" dirty="0"/>
          </a:p>
        </p:txBody>
      </p:sp>
      <p:sp>
        <p:nvSpPr>
          <p:cNvPr id="15" name="Freeform 1">
            <a:extLst>
              <a:ext uri="{FF2B5EF4-FFF2-40B4-BE49-F238E27FC236}">
                <a16:creationId xmlns:a16="http://schemas.microsoft.com/office/drawing/2014/main" id="{F8CD0C18-B0EA-4199-A0DA-91E4AF393C0D}"/>
              </a:ext>
            </a:extLst>
          </p:cNvPr>
          <p:cNvSpPr>
            <a:spLocks noChangeAspect="1" noChangeArrowheads="1"/>
          </p:cNvSpPr>
          <p:nvPr userDrawn="1"/>
        </p:nvSpPr>
        <p:spPr bwMode="black">
          <a:xfrm>
            <a:off x="536418" y="4785455"/>
            <a:ext cx="822960" cy="276700"/>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18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AFFBA0A1-A5FE-E848-967C-2C07C380E63A}"/>
              </a:ext>
            </a:extLst>
          </p:cNvPr>
          <p:cNvSpPr>
            <a:spLocks noGrp="1"/>
          </p:cNvSpPr>
          <p:nvPr>
            <p:ph type="ftr" sz="quarter" idx="14"/>
          </p:nvPr>
        </p:nvSpPr>
        <p:spPr/>
        <p:txBody>
          <a:bodyPr/>
          <a:lstStyle>
            <a:lvl1pPr>
              <a:defRPr>
                <a:solidFill>
                  <a:schemeClr val="bg2"/>
                </a:solidFill>
              </a:defRPr>
            </a:lvl1pPr>
          </a:lstStyle>
          <a:p>
            <a:pPr defTabSz="610729"/>
            <a:r>
              <a:rPr lang="en-GB"/>
              <a:t>BRKEWN-2670</a:t>
            </a:r>
          </a:p>
        </p:txBody>
      </p:sp>
    </p:spTree>
    <p:extLst>
      <p:ext uri="{BB962C8B-B14F-4D97-AF65-F5344CB8AC3E}">
        <p14:creationId xmlns:p14="http://schemas.microsoft.com/office/powerpoint/2010/main" val="199398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5849925" y="4946906"/>
            <a:ext cx="2544460" cy="154518"/>
          </a:xfrm>
          <a:prstGeom prst="rect">
            <a:avLst/>
          </a:prstGeom>
          <a:noFill/>
          <a:ln w="9525">
            <a:noFill/>
            <a:miter lim="800000"/>
            <a:headEnd/>
            <a:tailEnd/>
          </a:ln>
          <a:effectLst/>
        </p:spPr>
        <p:txBody>
          <a:bodyPr wrap="square" lIns="61586" tIns="30792" rIns="61586" bIns="30792" anchor="b">
            <a:spAutoFit/>
          </a:bodyPr>
          <a:lstStyle/>
          <a:p>
            <a:pPr marL="0" marR="0" lvl="0" indent="0" algn="r" defTabSz="610729"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4" name="Slide Number Placeholder 1"/>
          <p:cNvSpPr>
            <a:spLocks noGrp="1"/>
          </p:cNvSpPr>
          <p:nvPr>
            <p:ph type="sldNum" sz="quarter" idx="4"/>
          </p:nvPr>
        </p:nvSpPr>
        <p:spPr>
          <a:xfrm>
            <a:off x="8370151" y="4880893"/>
            <a:ext cx="359666" cy="274637"/>
          </a:xfrm>
          <a:prstGeom prst="rect">
            <a:avLst/>
          </a:prstGeom>
        </p:spPr>
        <p:txBody>
          <a:bodyPr vert="horz" lIns="91440" tIns="45720" rIns="91440" bIns="45720" rtlCol="0" anchor="ctr"/>
          <a:lstStyle>
            <a:lvl1pPr algn="r">
              <a:defRPr lang="en-US" sz="6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19" name="Freeform 1">
            <a:extLst>
              <a:ext uri="{FF2B5EF4-FFF2-40B4-BE49-F238E27FC236}">
                <a16:creationId xmlns:a16="http://schemas.microsoft.com/office/drawing/2014/main" id="{DB5B6734-4AF6-4FDF-B964-3BDCA24065B6}"/>
              </a:ext>
            </a:extLst>
          </p:cNvPr>
          <p:cNvSpPr>
            <a:spLocks noChangeAspect="1" noChangeArrowheads="1"/>
          </p:cNvSpPr>
          <p:nvPr userDrawn="1"/>
        </p:nvSpPr>
        <p:spPr bwMode="auto">
          <a:xfrm>
            <a:off x="536418" y="4785455"/>
            <a:ext cx="822960" cy="276700"/>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rgbClr val="000000"/>
          </a:solidFill>
          <a:ln>
            <a:noFill/>
          </a:ln>
          <a:effectLst/>
        </p:spPr>
        <p:txBody>
          <a:bodyPr wrap="none" anchor="ctr"/>
          <a:lstStyle/>
          <a:p>
            <a:endParaRPr lang="en-US" sz="1800" dirty="0">
              <a:latin typeface="CiscoSansTT Light" panose="020B0503020201020303" pitchFamily="34" charset="0"/>
            </a:endParaRPr>
          </a:p>
        </p:txBody>
      </p:sp>
      <p:sp>
        <p:nvSpPr>
          <p:cNvPr id="3" name="Footer Placeholder 2">
            <a:extLst>
              <a:ext uri="{FF2B5EF4-FFF2-40B4-BE49-F238E27FC236}">
                <a16:creationId xmlns:a16="http://schemas.microsoft.com/office/drawing/2014/main" id="{49430F63-F4B0-5046-ADA3-641A401C0C92}"/>
              </a:ext>
            </a:extLst>
          </p:cNvPr>
          <p:cNvSpPr>
            <a:spLocks noGrp="1"/>
          </p:cNvSpPr>
          <p:nvPr>
            <p:ph type="ftr" sz="quarter" idx="10"/>
          </p:nvPr>
        </p:nvSpPr>
        <p:spPr/>
        <p:txBody>
          <a:bodyPr/>
          <a:lstStyle/>
          <a:p>
            <a:pPr defTabSz="610729"/>
            <a:r>
              <a:rPr lang="en-GB"/>
              <a:t>BRKEWN-2670</a:t>
            </a:r>
          </a:p>
        </p:txBody>
      </p:sp>
    </p:spTree>
    <p:extLst>
      <p:ext uri="{BB962C8B-B14F-4D97-AF65-F5344CB8AC3E}">
        <p14:creationId xmlns:p14="http://schemas.microsoft.com/office/powerpoint/2010/main" val="555208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Blank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0D8DFE5-1302-4838-A6D7-EB89486BE3BA}"/>
              </a:ext>
            </a:extLst>
          </p:cNvPr>
          <p:cNvSpPr/>
          <p:nvPr userDrawn="1"/>
        </p:nvSpPr>
        <p:spPr bwMode="auto">
          <a:xfrm>
            <a:off x="-9145" y="4676776"/>
            <a:ext cx="9153145" cy="466725"/>
          </a:xfrm>
          <a:prstGeom prst="rect">
            <a:avLst/>
          </a:prstGeom>
          <a:solidFill>
            <a:schemeClr val="accent1"/>
          </a:solidFill>
          <a:ln w="12700" cap="flat">
            <a:noFill/>
            <a:miter lim="800000"/>
            <a:headEnd type="none" w="med" len="med"/>
            <a:tailEnd type="none" w="med" len="med"/>
          </a:ln>
        </p:spPr>
        <p:txBody>
          <a:bodyPr lIns="91440" tIns="45720" rIns="91440" bIns="45720" rtlCol="0" anchor="ctr"/>
          <a:lstStyle/>
          <a:p>
            <a:pPr marL="0" marR="0" lvl="0" indent="0" algn="ctr" defTabSz="514337"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err="1">
              <a:ln>
                <a:noFill/>
              </a:ln>
              <a:solidFill>
                <a:srgbClr val="005073"/>
              </a:solidFill>
              <a:effectLst/>
              <a:uLnTx/>
              <a:uFillTx/>
              <a:latin typeface="CiscoSansTT Light" panose="020B0503020201020303" pitchFamily="34" charset="0"/>
              <a:ea typeface="Arial" pitchFamily="-107" charset="0"/>
              <a:cs typeface="CiscoSansTT Light" panose="020B0503020201020303" pitchFamily="34" charset="0"/>
              <a:sym typeface="Arial" pitchFamily="-107" charset="0"/>
            </a:endParaRPr>
          </a:p>
        </p:txBody>
      </p:sp>
      <p:sp>
        <p:nvSpPr>
          <p:cNvPr id="8" name="Rectangle 4">
            <a:extLst>
              <a:ext uri="{FF2B5EF4-FFF2-40B4-BE49-F238E27FC236}">
                <a16:creationId xmlns:a16="http://schemas.microsoft.com/office/drawing/2014/main" id="{F604E1B6-0861-4C2B-A5E4-E6A563FBAE44}"/>
              </a:ext>
            </a:extLst>
          </p:cNvPr>
          <p:cNvSpPr>
            <a:spLocks noChangeArrowheads="1"/>
          </p:cNvSpPr>
          <p:nvPr userDrawn="1"/>
        </p:nvSpPr>
        <p:spPr bwMode="black">
          <a:xfrm>
            <a:off x="5849925" y="4946906"/>
            <a:ext cx="2544460" cy="154518"/>
          </a:xfrm>
          <a:prstGeom prst="rect">
            <a:avLst/>
          </a:prstGeom>
          <a:noFill/>
          <a:ln w="9525">
            <a:noFill/>
            <a:miter lim="800000"/>
            <a:headEnd/>
            <a:tailEnd/>
          </a:ln>
          <a:effectLst/>
        </p:spPr>
        <p:txBody>
          <a:bodyPr wrap="square" lIns="61586" tIns="30792" rIns="61586" bIns="30792" anchor="b">
            <a:spAutoFit/>
          </a:bodyPr>
          <a:lstStyle/>
          <a:p>
            <a:pPr marL="0" marR="0" lvl="0" indent="0" algn="r" defTabSz="610729"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chemeClr val="bg2"/>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9" name="Slide Number Placeholder 1">
            <a:extLst>
              <a:ext uri="{FF2B5EF4-FFF2-40B4-BE49-F238E27FC236}">
                <a16:creationId xmlns:a16="http://schemas.microsoft.com/office/drawing/2014/main" id="{9E4D7B12-123D-4732-A9B3-A60689701A70}"/>
              </a:ext>
            </a:extLst>
          </p:cNvPr>
          <p:cNvSpPr>
            <a:spLocks noGrp="1"/>
          </p:cNvSpPr>
          <p:nvPr>
            <p:ph type="sldNum" sz="quarter" idx="4"/>
          </p:nvPr>
        </p:nvSpPr>
        <p:spPr>
          <a:xfrm>
            <a:off x="8370151" y="4880893"/>
            <a:ext cx="359666" cy="274637"/>
          </a:xfrm>
          <a:prstGeom prst="rect">
            <a:avLst/>
          </a:prstGeom>
        </p:spPr>
        <p:txBody>
          <a:bodyPr vert="horz" lIns="91440" tIns="45720" rIns="91440" bIns="45720" rtlCol="0" anchor="ctr"/>
          <a:lstStyle>
            <a:lvl1pPr algn="r">
              <a:defRPr lang="en-US" sz="600" kern="1200" smtClean="0">
                <a:solidFill>
                  <a:schemeClr val="bg2"/>
                </a:solidFill>
                <a:latin typeface="CiscoSansTT Light" panose="020B0503020201020303" pitchFamily="34" charset="0"/>
                <a:ea typeface="+mn-ea"/>
                <a:cs typeface="CiscoSans Thin"/>
              </a:defRPr>
            </a:lvl1pPr>
          </a:lstStyle>
          <a:p>
            <a:fld id="{96A97DD0-5BE7-4856-A2A9-C42C6688E607}" type="slidenum">
              <a:rPr lang="en-GB" smtClean="0"/>
              <a:pPr/>
              <a:t>‹#›</a:t>
            </a:fld>
            <a:endParaRPr lang="en-GB" dirty="0"/>
          </a:p>
        </p:txBody>
      </p:sp>
      <p:sp>
        <p:nvSpPr>
          <p:cNvPr id="12" name="Freeform 1">
            <a:extLst>
              <a:ext uri="{FF2B5EF4-FFF2-40B4-BE49-F238E27FC236}">
                <a16:creationId xmlns:a16="http://schemas.microsoft.com/office/drawing/2014/main" id="{AB1A1C75-B1C7-418A-A840-20E3B849E098}"/>
              </a:ext>
            </a:extLst>
          </p:cNvPr>
          <p:cNvSpPr>
            <a:spLocks noChangeAspect="1" noChangeArrowheads="1"/>
          </p:cNvSpPr>
          <p:nvPr userDrawn="1"/>
        </p:nvSpPr>
        <p:spPr bwMode="black">
          <a:xfrm>
            <a:off x="536418" y="4785455"/>
            <a:ext cx="822960" cy="276700"/>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18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23F80A69-88F6-C041-A395-C7FABAE86E2F}"/>
              </a:ext>
            </a:extLst>
          </p:cNvPr>
          <p:cNvSpPr>
            <a:spLocks noGrp="1"/>
          </p:cNvSpPr>
          <p:nvPr>
            <p:ph type="ftr" sz="quarter" idx="10"/>
          </p:nvPr>
        </p:nvSpPr>
        <p:spPr/>
        <p:txBody>
          <a:bodyPr/>
          <a:lstStyle>
            <a:lvl1pPr>
              <a:defRPr>
                <a:solidFill>
                  <a:schemeClr val="bg2"/>
                </a:solidFill>
              </a:defRPr>
            </a:lvl1pPr>
          </a:lstStyle>
          <a:p>
            <a:pPr defTabSz="610729"/>
            <a:r>
              <a:rPr lang="en-GB"/>
              <a:t>BRKEWN-2670</a:t>
            </a:r>
          </a:p>
        </p:txBody>
      </p:sp>
    </p:spTree>
    <p:extLst>
      <p:ext uri="{BB962C8B-B14F-4D97-AF65-F5344CB8AC3E}">
        <p14:creationId xmlns:p14="http://schemas.microsoft.com/office/powerpoint/2010/main" val="3629016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2"/>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tx2"/>
                </a:solidFill>
                <a:latin typeface="+mj-lt"/>
                <a:cs typeface="CiscoSans Thin"/>
              </a:defRPr>
            </a:lvl1pPr>
          </a:lstStyle>
          <a:p>
            <a:r>
              <a:rPr lang="en-US"/>
              <a:t>Click to edit Master title style</a:t>
            </a:r>
          </a:p>
        </p:txBody>
      </p:sp>
    </p:spTree>
    <p:extLst>
      <p:ext uri="{BB962C8B-B14F-4D97-AF65-F5344CB8AC3E}">
        <p14:creationId xmlns:p14="http://schemas.microsoft.com/office/powerpoint/2010/main" val="16194845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gue">
    <p:bg>
      <p:bgPr>
        <a:solidFill>
          <a:schemeClr val="accent1"/>
        </a:solidFill>
        <a:effectLst/>
      </p:bgPr>
    </p:bg>
    <p:spTree>
      <p:nvGrpSpPr>
        <p:cNvPr id="1" name=""/>
        <p:cNvGrpSpPr/>
        <p:nvPr/>
      </p:nvGrpSpPr>
      <p:grpSpPr>
        <a:xfrm>
          <a:off x="0" y="0"/>
          <a:ext cx="0" cy="0"/>
          <a:chOff x="0" y="0"/>
          <a:chExt cx="0" cy="0"/>
        </a:xfrm>
      </p:grpSpPr>
      <p:sp>
        <p:nvSpPr>
          <p:cNvPr id="11" name="Rectangle 10"/>
          <p:cNvSpPr/>
          <p:nvPr userDrawn="1"/>
        </p:nvSpPr>
        <p:spPr bwMode="auto">
          <a:xfrm>
            <a:off x="1" y="0"/>
            <a:ext cx="9143918" cy="5143500"/>
          </a:xfrm>
          <a:prstGeom prst="rect">
            <a:avLst/>
          </a:prstGeom>
          <a:solidFill>
            <a:srgbClr val="00BCEB"/>
          </a:solidFill>
          <a:ln w="12700" cap="flat">
            <a:noFill/>
            <a:miter lim="800000"/>
            <a:headEnd type="none" w="med" len="med"/>
            <a:tailEnd type="none" w="med" len="med"/>
          </a:ln>
        </p:spPr>
        <p:txBody>
          <a:bodyPr lIns="91440" tIns="45720" rIns="91440" bIns="45720" rtlCol="0" anchor="ctr"/>
          <a:lstStyle/>
          <a:p>
            <a:pPr algn="ctr" defTabSz="514337"/>
            <a:endParaRPr lang="en-US" sz="1400" dirty="0" err="1">
              <a:solidFill>
                <a:srgbClr val="00BCEB"/>
              </a:solidFill>
              <a:latin typeface="CiscoSansTT Light" panose="020B0503020201020303" pitchFamily="34" charset="0"/>
              <a:ea typeface="Arial" pitchFamily="-107" charset="0"/>
              <a:cs typeface="CiscoSansTT Light" panose="020B0503020201020303" pitchFamily="34" charset="0"/>
              <a:sym typeface="Arial" pitchFamily="-107" charset="0"/>
            </a:endParaRPr>
          </a:p>
        </p:txBody>
      </p:sp>
      <p:sp>
        <p:nvSpPr>
          <p:cNvPr id="8" name="Title 7"/>
          <p:cNvSpPr>
            <a:spLocks noGrp="1"/>
          </p:cNvSpPr>
          <p:nvPr>
            <p:ph type="title" hasCustomPrompt="1"/>
          </p:nvPr>
        </p:nvSpPr>
        <p:spPr bwMode="white">
          <a:xfrm>
            <a:off x="420010" y="1291590"/>
            <a:ext cx="4754880" cy="2560320"/>
          </a:xfrm>
        </p:spPr>
        <p:txBody>
          <a:bodyPr anchor="ctr"/>
          <a:lstStyle>
            <a:lvl1pPr marL="6251" indent="-6251" algn="l" defTabSz="914378" rtl="0" eaLnBrk="0" fontAlgn="base" latinLnBrk="0" hangingPunct="0">
              <a:lnSpc>
                <a:spcPct val="90000"/>
              </a:lnSpc>
              <a:spcBef>
                <a:spcPct val="0"/>
              </a:spcBef>
              <a:spcAft>
                <a:spcPct val="0"/>
              </a:spcAft>
              <a:defRPr lang="en-US" sz="3200" b="0" i="0" u="none" kern="1200" dirty="0">
                <a:solidFill>
                  <a:schemeClr val="bg1">
                    <a:lumMod val="75000"/>
                  </a:schemeClr>
                </a:solidFill>
                <a:latin typeface="CiscoSansTT Light" panose="020B0503020201020303" pitchFamily="34" charset="0"/>
                <a:ea typeface="ＭＳ Ｐゴシック" charset="0"/>
                <a:cs typeface="CiscoSansTT Light" panose="020B0503020201020303" pitchFamily="34" charset="0"/>
              </a:defRPr>
            </a:lvl1pPr>
          </a:lstStyle>
          <a:p>
            <a:r>
              <a:rPr lang="en-US" dirty="0"/>
              <a:t>Video</a:t>
            </a:r>
          </a:p>
        </p:txBody>
      </p:sp>
      <p:sp>
        <p:nvSpPr>
          <p:cNvPr id="6" name="Freeform 1">
            <a:extLst>
              <a:ext uri="{FF2B5EF4-FFF2-40B4-BE49-F238E27FC236}">
                <a16:creationId xmlns:a16="http://schemas.microsoft.com/office/drawing/2014/main" id="{DC6CEB94-1C3A-44CF-975B-E1EDEC8CE007}"/>
              </a:ext>
            </a:extLst>
          </p:cNvPr>
          <p:cNvSpPr>
            <a:spLocks noChangeAspect="1" noChangeArrowheads="1"/>
          </p:cNvSpPr>
          <p:nvPr userDrawn="1"/>
        </p:nvSpPr>
        <p:spPr bwMode="white">
          <a:xfrm>
            <a:off x="536418" y="4785455"/>
            <a:ext cx="822960" cy="276700"/>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1800" dirty="0">
              <a:latin typeface="CiscoSansTT Light" panose="020B0503020201020303" pitchFamily="34" charset="0"/>
            </a:endParaRPr>
          </a:p>
        </p:txBody>
      </p:sp>
      <p:sp>
        <p:nvSpPr>
          <p:cNvPr id="7" name="Freeform 1">
            <a:extLst>
              <a:ext uri="{FF2B5EF4-FFF2-40B4-BE49-F238E27FC236}">
                <a16:creationId xmlns:a16="http://schemas.microsoft.com/office/drawing/2014/main" id="{2EA5CB29-0449-412E-B1B0-9FE49BE1DBE1}"/>
              </a:ext>
            </a:extLst>
          </p:cNvPr>
          <p:cNvSpPr>
            <a:spLocks noChangeAspect="1" noChangeArrowheads="1"/>
          </p:cNvSpPr>
          <p:nvPr userDrawn="1"/>
        </p:nvSpPr>
        <p:spPr bwMode="auto">
          <a:xfrm>
            <a:off x="5309739" y="0"/>
            <a:ext cx="3834262" cy="5148072"/>
          </a:xfrm>
          <a:custGeom>
            <a:avLst/>
            <a:gdLst>
              <a:gd name="T0" fmla="*/ 2946 w 8521"/>
              <a:gd name="T1" fmla="*/ 559 h 11440"/>
              <a:gd name="T2" fmla="*/ 3494 w 8521"/>
              <a:gd name="T3" fmla="*/ 2444 h 11440"/>
              <a:gd name="T4" fmla="*/ 2941 w 8521"/>
              <a:gd name="T5" fmla="*/ 3982 h 11440"/>
              <a:gd name="T6" fmla="*/ 3514 w 8521"/>
              <a:gd name="T7" fmla="*/ 4605 h 11440"/>
              <a:gd name="T8" fmla="*/ 2405 w 8521"/>
              <a:gd name="T9" fmla="*/ 5489 h 11440"/>
              <a:gd name="T10" fmla="*/ 3505 w 8521"/>
              <a:gd name="T11" fmla="*/ 6721 h 11440"/>
              <a:gd name="T12" fmla="*/ 3262 w 8521"/>
              <a:gd name="T13" fmla="*/ 8645 h 11440"/>
              <a:gd name="T14" fmla="*/ 2424 w 8521"/>
              <a:gd name="T15" fmla="*/ 10000 h 11440"/>
              <a:gd name="T16" fmla="*/ 3525 w 8521"/>
              <a:gd name="T17" fmla="*/ 11439 h 11440"/>
              <a:gd name="T18" fmla="*/ 138 w 8521"/>
              <a:gd name="T19" fmla="*/ 11078 h 11440"/>
              <a:gd name="T20" fmla="*/ 260 w 8521"/>
              <a:gd name="T21" fmla="*/ 9596 h 11440"/>
              <a:gd name="T22" fmla="*/ 581 w 8521"/>
              <a:gd name="T23" fmla="*/ 8549 h 11440"/>
              <a:gd name="T24" fmla="*/ 136 w 8521"/>
              <a:gd name="T25" fmla="*/ 6472 h 11440"/>
              <a:gd name="T26" fmla="*/ 51 w 8521"/>
              <a:gd name="T27" fmla="*/ 4783 h 11440"/>
              <a:gd name="T28" fmla="*/ 138 w 8521"/>
              <a:gd name="T29" fmla="*/ 4191 h 11440"/>
              <a:gd name="T30" fmla="*/ 1152 w 8521"/>
              <a:gd name="T31" fmla="*/ 3355 h 11440"/>
              <a:gd name="T32" fmla="*/ 3 w 8521"/>
              <a:gd name="T33" fmla="*/ 2274 h 11440"/>
              <a:gd name="T34" fmla="*/ 26 w 8521"/>
              <a:gd name="T35" fmla="*/ 158 h 11440"/>
              <a:gd name="T36" fmla="*/ 6852 w 8521"/>
              <a:gd name="T37" fmla="*/ 703 h 11440"/>
              <a:gd name="T38" fmla="*/ 6406 w 8521"/>
              <a:gd name="T39" fmla="*/ 2780 h 11440"/>
              <a:gd name="T40" fmla="*/ 5833 w 8521"/>
              <a:gd name="T41" fmla="*/ 4416 h 11440"/>
              <a:gd name="T42" fmla="*/ 6973 w 8521"/>
              <a:gd name="T43" fmla="*/ 5633 h 11440"/>
              <a:gd name="T44" fmla="*/ 6722 w 8521"/>
              <a:gd name="T45" fmla="*/ 6111 h 11440"/>
              <a:gd name="T46" fmla="*/ 5895 w 8521"/>
              <a:gd name="T47" fmla="*/ 7051 h 11440"/>
              <a:gd name="T48" fmla="*/ 6401 w 8521"/>
              <a:gd name="T49" fmla="*/ 8484 h 11440"/>
              <a:gd name="T50" fmla="*/ 6951 w 8521"/>
              <a:gd name="T51" fmla="*/ 10423 h 11440"/>
              <a:gd name="T52" fmla="*/ 4629 w 8521"/>
              <a:gd name="T53" fmla="*/ 11439 h 11440"/>
              <a:gd name="T54" fmla="*/ 3480 w 8521"/>
              <a:gd name="T55" fmla="*/ 10200 h 11440"/>
              <a:gd name="T56" fmla="*/ 4055 w 8521"/>
              <a:gd name="T57" fmla="*/ 8484 h 11440"/>
              <a:gd name="T58" fmla="*/ 4572 w 8521"/>
              <a:gd name="T59" fmla="*/ 6518 h 11440"/>
              <a:gd name="T60" fmla="*/ 3483 w 8521"/>
              <a:gd name="T61" fmla="*/ 5638 h 11440"/>
              <a:gd name="T62" fmla="*/ 4171 w 8521"/>
              <a:gd name="T63" fmla="*/ 5054 h 11440"/>
              <a:gd name="T64" fmla="*/ 4561 w 8521"/>
              <a:gd name="T65" fmla="*/ 4213 h 11440"/>
              <a:gd name="T66" fmla="*/ 4050 w 8521"/>
              <a:gd name="T67" fmla="*/ 2780 h 11440"/>
              <a:gd name="T68" fmla="*/ 3604 w 8521"/>
              <a:gd name="T69" fmla="*/ 703 h 11440"/>
              <a:gd name="T70" fmla="*/ 8520 w 8521"/>
              <a:gd name="T71" fmla="*/ 545 h 11440"/>
              <a:gd name="T72" fmla="*/ 8520 w 8521"/>
              <a:gd name="T73" fmla="*/ 6283 h 11440"/>
              <a:gd name="T74" fmla="*/ 8102 w 8521"/>
              <a:gd name="T75" fmla="*/ 11425 h 11440"/>
              <a:gd name="T76" fmla="*/ 8071 w 8521"/>
              <a:gd name="T77" fmla="*/ 10172 h 11440"/>
              <a:gd name="T78" fmla="*/ 7095 w 8521"/>
              <a:gd name="T79" fmla="*/ 8702 h 11440"/>
              <a:gd name="T80" fmla="*/ 6954 w 8521"/>
              <a:gd name="T81" fmla="*/ 6989 h 11440"/>
              <a:gd name="T82" fmla="*/ 7524 w 8521"/>
              <a:gd name="T83" fmla="*/ 5113 h 11440"/>
              <a:gd name="T84" fmla="*/ 6931 w 8521"/>
              <a:gd name="T85" fmla="*/ 4540 h 11440"/>
              <a:gd name="T86" fmla="*/ 8037 w 8521"/>
              <a:gd name="T87" fmla="*/ 3615 h 11440"/>
              <a:gd name="T88" fmla="*/ 7535 w 8521"/>
              <a:gd name="T89" fmla="*/ 2828 h 11440"/>
              <a:gd name="T90" fmla="*/ 8009 w 8521"/>
              <a:gd name="T91" fmla="*/ 832 h 11440"/>
              <a:gd name="T92" fmla="*/ 1764 w 8521"/>
              <a:gd name="T93" fmla="*/ 8552 h 11440"/>
              <a:gd name="T94" fmla="*/ 1764 w 8521"/>
              <a:gd name="T95" fmla="*/ 6269 h 11440"/>
              <a:gd name="T96" fmla="*/ 1764 w 8521"/>
              <a:gd name="T97" fmla="*/ 5127 h 11440"/>
              <a:gd name="T98" fmla="*/ 1764 w 8521"/>
              <a:gd name="T99" fmla="*/ 1710 h 11440"/>
              <a:gd name="T100" fmla="*/ 5224 w 8521"/>
              <a:gd name="T101" fmla="*/ 9627 h 11440"/>
              <a:gd name="T102" fmla="*/ 5224 w 8521"/>
              <a:gd name="T103" fmla="*/ 7344 h 11440"/>
              <a:gd name="T104" fmla="*/ 5224 w 8521"/>
              <a:gd name="T105" fmla="*/ 6202 h 11440"/>
              <a:gd name="T106" fmla="*/ 5224 w 8521"/>
              <a:gd name="T107" fmla="*/ 2785 h 11440"/>
              <a:gd name="T108" fmla="*/ 5224 w 8521"/>
              <a:gd name="T109" fmla="*/ 502 h 11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521" h="11440">
                <a:moveTo>
                  <a:pt x="1174" y="0"/>
                </a:moveTo>
                <a:cubicBezTo>
                  <a:pt x="1179" y="309"/>
                  <a:pt x="1437" y="559"/>
                  <a:pt x="1750" y="559"/>
                </a:cubicBezTo>
                <a:lnTo>
                  <a:pt x="1764" y="559"/>
                </a:lnTo>
                <a:cubicBezTo>
                  <a:pt x="2078" y="559"/>
                  <a:pt x="2336" y="309"/>
                  <a:pt x="2340" y="0"/>
                </a:cubicBezTo>
                <a:lnTo>
                  <a:pt x="3522" y="0"/>
                </a:lnTo>
                <a:cubicBezTo>
                  <a:pt x="3521" y="53"/>
                  <a:pt x="3513" y="107"/>
                  <a:pt x="3497" y="158"/>
                </a:cubicBezTo>
                <a:cubicBezTo>
                  <a:pt x="3423" y="389"/>
                  <a:pt x="3206" y="559"/>
                  <a:pt x="2946" y="559"/>
                </a:cubicBezTo>
                <a:cubicBezTo>
                  <a:pt x="2537" y="559"/>
                  <a:pt x="2230" y="982"/>
                  <a:pt x="2438" y="1411"/>
                </a:cubicBezTo>
                <a:cubicBezTo>
                  <a:pt x="2529" y="1592"/>
                  <a:pt x="2715" y="1702"/>
                  <a:pt x="2915" y="1702"/>
                </a:cubicBezTo>
                <a:lnTo>
                  <a:pt x="2946" y="1702"/>
                </a:lnTo>
                <a:cubicBezTo>
                  <a:pt x="3124" y="1702"/>
                  <a:pt x="3285" y="1783"/>
                  <a:pt x="3389" y="1910"/>
                </a:cubicBezTo>
                <a:cubicBezTo>
                  <a:pt x="3446" y="1981"/>
                  <a:pt x="3488" y="2066"/>
                  <a:pt x="3508" y="2159"/>
                </a:cubicBezTo>
                <a:cubicBezTo>
                  <a:pt x="3516" y="2195"/>
                  <a:pt x="3519" y="2235"/>
                  <a:pt x="3519" y="2274"/>
                </a:cubicBezTo>
                <a:cubicBezTo>
                  <a:pt x="3519" y="2334"/>
                  <a:pt x="3511" y="2390"/>
                  <a:pt x="3494" y="2444"/>
                </a:cubicBezTo>
                <a:cubicBezTo>
                  <a:pt x="3420" y="2675"/>
                  <a:pt x="3203" y="2844"/>
                  <a:pt x="2944" y="2844"/>
                </a:cubicBezTo>
                <a:cubicBezTo>
                  <a:pt x="2659" y="2844"/>
                  <a:pt x="2424" y="3050"/>
                  <a:pt x="2376" y="3319"/>
                </a:cubicBezTo>
                <a:cubicBezTo>
                  <a:pt x="2376" y="3324"/>
                  <a:pt x="2374" y="3333"/>
                  <a:pt x="2374" y="3338"/>
                </a:cubicBezTo>
                <a:cubicBezTo>
                  <a:pt x="2371" y="3344"/>
                  <a:pt x="2371" y="3350"/>
                  <a:pt x="2371" y="3355"/>
                </a:cubicBezTo>
                <a:cubicBezTo>
                  <a:pt x="2359" y="3468"/>
                  <a:pt x="2379" y="3592"/>
                  <a:pt x="2447" y="3716"/>
                </a:cubicBezTo>
                <a:cubicBezTo>
                  <a:pt x="2534" y="3883"/>
                  <a:pt x="2715" y="3982"/>
                  <a:pt x="2907" y="3982"/>
                </a:cubicBezTo>
                <a:lnTo>
                  <a:pt x="2941" y="3982"/>
                </a:lnTo>
                <a:cubicBezTo>
                  <a:pt x="3119" y="3982"/>
                  <a:pt x="3279" y="4064"/>
                  <a:pt x="3384" y="4191"/>
                </a:cubicBezTo>
                <a:cubicBezTo>
                  <a:pt x="3440" y="4261"/>
                  <a:pt x="3483" y="4346"/>
                  <a:pt x="3502" y="4439"/>
                </a:cubicBezTo>
                <a:cubicBezTo>
                  <a:pt x="3511" y="4476"/>
                  <a:pt x="3514" y="4515"/>
                  <a:pt x="3514" y="4555"/>
                </a:cubicBezTo>
                <a:lnTo>
                  <a:pt x="3514" y="4557"/>
                </a:lnTo>
                <a:lnTo>
                  <a:pt x="3514" y="4560"/>
                </a:lnTo>
                <a:lnTo>
                  <a:pt x="3514" y="4577"/>
                </a:lnTo>
                <a:lnTo>
                  <a:pt x="3514" y="4605"/>
                </a:lnTo>
                <a:cubicBezTo>
                  <a:pt x="3511" y="4667"/>
                  <a:pt x="3494" y="4727"/>
                  <a:pt x="3471" y="4783"/>
                </a:cubicBezTo>
                <a:cubicBezTo>
                  <a:pt x="3440" y="4851"/>
                  <a:pt x="3398" y="4913"/>
                  <a:pt x="3347" y="4964"/>
                </a:cubicBezTo>
                <a:cubicBezTo>
                  <a:pt x="3322" y="4989"/>
                  <a:pt x="3294" y="5015"/>
                  <a:pt x="3262" y="5034"/>
                </a:cubicBezTo>
                <a:cubicBezTo>
                  <a:pt x="3167" y="5099"/>
                  <a:pt x="3048" y="5136"/>
                  <a:pt x="2921" y="5130"/>
                </a:cubicBezTo>
                <a:cubicBezTo>
                  <a:pt x="2896" y="5130"/>
                  <a:pt x="2870" y="5130"/>
                  <a:pt x="2845" y="5133"/>
                </a:cubicBezTo>
                <a:cubicBezTo>
                  <a:pt x="2644" y="5167"/>
                  <a:pt x="2481" y="5300"/>
                  <a:pt x="2407" y="5480"/>
                </a:cubicBezTo>
                <a:cubicBezTo>
                  <a:pt x="2407" y="5483"/>
                  <a:pt x="2405" y="5486"/>
                  <a:pt x="2405" y="5489"/>
                </a:cubicBezTo>
                <a:cubicBezTo>
                  <a:pt x="2402" y="5494"/>
                  <a:pt x="2402" y="5497"/>
                  <a:pt x="2399" y="5503"/>
                </a:cubicBezTo>
                <a:cubicBezTo>
                  <a:pt x="2382" y="5556"/>
                  <a:pt x="2371" y="5613"/>
                  <a:pt x="2368" y="5666"/>
                </a:cubicBezTo>
                <a:cubicBezTo>
                  <a:pt x="2365" y="5764"/>
                  <a:pt x="2385" y="5869"/>
                  <a:pt x="2436" y="5973"/>
                </a:cubicBezTo>
                <a:cubicBezTo>
                  <a:pt x="2526" y="6154"/>
                  <a:pt x="2712" y="6264"/>
                  <a:pt x="2913" y="6264"/>
                </a:cubicBezTo>
                <a:lnTo>
                  <a:pt x="2944" y="6264"/>
                </a:lnTo>
                <a:cubicBezTo>
                  <a:pt x="3121" y="6264"/>
                  <a:pt x="3282" y="6345"/>
                  <a:pt x="3387" y="6472"/>
                </a:cubicBezTo>
                <a:cubicBezTo>
                  <a:pt x="3443" y="6543"/>
                  <a:pt x="3485" y="6628"/>
                  <a:pt x="3505" y="6721"/>
                </a:cubicBezTo>
                <a:cubicBezTo>
                  <a:pt x="3514" y="6757"/>
                  <a:pt x="3516" y="6797"/>
                  <a:pt x="3516" y="6836"/>
                </a:cubicBezTo>
                <a:cubicBezTo>
                  <a:pt x="3516" y="6896"/>
                  <a:pt x="3508" y="6952"/>
                  <a:pt x="3491" y="7006"/>
                </a:cubicBezTo>
                <a:cubicBezTo>
                  <a:pt x="3418" y="7237"/>
                  <a:pt x="3200" y="7406"/>
                  <a:pt x="2941" y="7406"/>
                </a:cubicBezTo>
                <a:cubicBezTo>
                  <a:pt x="2523" y="7406"/>
                  <a:pt x="2210" y="7847"/>
                  <a:pt x="2447" y="8284"/>
                </a:cubicBezTo>
                <a:cubicBezTo>
                  <a:pt x="2537" y="8453"/>
                  <a:pt x="2723" y="8555"/>
                  <a:pt x="2918" y="8547"/>
                </a:cubicBezTo>
                <a:cubicBezTo>
                  <a:pt x="3006" y="8544"/>
                  <a:pt x="3087" y="8561"/>
                  <a:pt x="3164" y="8592"/>
                </a:cubicBezTo>
                <a:cubicBezTo>
                  <a:pt x="3200" y="8606"/>
                  <a:pt x="3231" y="8626"/>
                  <a:pt x="3262" y="8645"/>
                </a:cubicBezTo>
                <a:cubicBezTo>
                  <a:pt x="3294" y="8668"/>
                  <a:pt x="3322" y="8690"/>
                  <a:pt x="3347" y="8716"/>
                </a:cubicBezTo>
                <a:cubicBezTo>
                  <a:pt x="3452" y="8820"/>
                  <a:pt x="3516" y="8961"/>
                  <a:pt x="3516" y="9119"/>
                </a:cubicBezTo>
                <a:cubicBezTo>
                  <a:pt x="3516" y="9198"/>
                  <a:pt x="3500" y="9275"/>
                  <a:pt x="3471" y="9342"/>
                </a:cubicBezTo>
                <a:cubicBezTo>
                  <a:pt x="3440" y="9410"/>
                  <a:pt x="3398" y="9472"/>
                  <a:pt x="3347" y="9523"/>
                </a:cubicBezTo>
                <a:cubicBezTo>
                  <a:pt x="3322" y="9548"/>
                  <a:pt x="3294" y="9574"/>
                  <a:pt x="3262" y="9593"/>
                </a:cubicBezTo>
                <a:cubicBezTo>
                  <a:pt x="3167" y="9658"/>
                  <a:pt x="3048" y="9695"/>
                  <a:pt x="2921" y="9689"/>
                </a:cubicBezTo>
                <a:cubicBezTo>
                  <a:pt x="2709" y="9681"/>
                  <a:pt x="2512" y="9808"/>
                  <a:pt x="2424" y="10000"/>
                </a:cubicBezTo>
                <a:cubicBezTo>
                  <a:pt x="2396" y="10065"/>
                  <a:pt x="2379" y="10127"/>
                  <a:pt x="2371" y="10186"/>
                </a:cubicBezTo>
                <a:cubicBezTo>
                  <a:pt x="2348" y="10316"/>
                  <a:pt x="2371" y="10457"/>
                  <a:pt x="2447" y="10601"/>
                </a:cubicBezTo>
                <a:cubicBezTo>
                  <a:pt x="2534" y="10767"/>
                  <a:pt x="2715" y="10866"/>
                  <a:pt x="2907" y="10866"/>
                </a:cubicBezTo>
                <a:lnTo>
                  <a:pt x="2941" y="10866"/>
                </a:lnTo>
                <a:cubicBezTo>
                  <a:pt x="3119" y="10866"/>
                  <a:pt x="3279" y="10948"/>
                  <a:pt x="3384" y="11075"/>
                </a:cubicBezTo>
                <a:cubicBezTo>
                  <a:pt x="3443" y="11146"/>
                  <a:pt x="3483" y="11230"/>
                  <a:pt x="3514" y="11326"/>
                </a:cubicBezTo>
                <a:cubicBezTo>
                  <a:pt x="3522" y="11362"/>
                  <a:pt x="3525" y="11400"/>
                  <a:pt x="3525" y="11439"/>
                </a:cubicBezTo>
                <a:lnTo>
                  <a:pt x="2348" y="11439"/>
                </a:lnTo>
                <a:cubicBezTo>
                  <a:pt x="2347" y="11127"/>
                  <a:pt x="2090" y="10872"/>
                  <a:pt x="1772" y="10872"/>
                </a:cubicBezTo>
                <a:lnTo>
                  <a:pt x="1758" y="10872"/>
                </a:lnTo>
                <a:cubicBezTo>
                  <a:pt x="1440" y="10872"/>
                  <a:pt x="1185" y="11124"/>
                  <a:pt x="1183" y="11439"/>
                </a:cubicBezTo>
                <a:lnTo>
                  <a:pt x="9" y="11439"/>
                </a:lnTo>
                <a:cubicBezTo>
                  <a:pt x="10" y="11400"/>
                  <a:pt x="12" y="11362"/>
                  <a:pt x="20" y="11326"/>
                </a:cubicBezTo>
                <a:cubicBezTo>
                  <a:pt x="37" y="11233"/>
                  <a:pt x="79" y="11148"/>
                  <a:pt x="138" y="11078"/>
                </a:cubicBezTo>
                <a:cubicBezTo>
                  <a:pt x="243" y="10951"/>
                  <a:pt x="404" y="10869"/>
                  <a:pt x="581" y="10869"/>
                </a:cubicBezTo>
                <a:lnTo>
                  <a:pt x="615" y="10869"/>
                </a:lnTo>
                <a:cubicBezTo>
                  <a:pt x="804" y="10869"/>
                  <a:pt x="985" y="10770"/>
                  <a:pt x="1075" y="10604"/>
                </a:cubicBezTo>
                <a:cubicBezTo>
                  <a:pt x="1154" y="10460"/>
                  <a:pt x="1177" y="10316"/>
                  <a:pt x="1152" y="10189"/>
                </a:cubicBezTo>
                <a:cubicBezTo>
                  <a:pt x="1143" y="10127"/>
                  <a:pt x="1126" y="10065"/>
                  <a:pt x="1098" y="10003"/>
                </a:cubicBezTo>
                <a:cubicBezTo>
                  <a:pt x="1010" y="9811"/>
                  <a:pt x="813" y="9684"/>
                  <a:pt x="601" y="9692"/>
                </a:cubicBezTo>
                <a:cubicBezTo>
                  <a:pt x="474" y="9698"/>
                  <a:pt x="356" y="9661"/>
                  <a:pt x="260" y="9596"/>
                </a:cubicBezTo>
                <a:cubicBezTo>
                  <a:pt x="229" y="9574"/>
                  <a:pt x="200" y="9551"/>
                  <a:pt x="175" y="9526"/>
                </a:cubicBezTo>
                <a:cubicBezTo>
                  <a:pt x="121" y="9475"/>
                  <a:pt x="79" y="9413"/>
                  <a:pt x="51" y="9345"/>
                </a:cubicBezTo>
                <a:cubicBezTo>
                  <a:pt x="23" y="9277"/>
                  <a:pt x="6" y="9201"/>
                  <a:pt x="6" y="9122"/>
                </a:cubicBezTo>
                <a:cubicBezTo>
                  <a:pt x="6" y="8964"/>
                  <a:pt x="72" y="8824"/>
                  <a:pt x="175" y="8719"/>
                </a:cubicBezTo>
                <a:cubicBezTo>
                  <a:pt x="201" y="8694"/>
                  <a:pt x="229" y="8668"/>
                  <a:pt x="260" y="8648"/>
                </a:cubicBezTo>
                <a:cubicBezTo>
                  <a:pt x="291" y="8626"/>
                  <a:pt x="326" y="8610"/>
                  <a:pt x="359" y="8595"/>
                </a:cubicBezTo>
                <a:cubicBezTo>
                  <a:pt x="427" y="8567"/>
                  <a:pt x="502" y="8549"/>
                  <a:pt x="581" y="8549"/>
                </a:cubicBezTo>
                <a:cubicBezTo>
                  <a:pt x="991" y="8549"/>
                  <a:pt x="1301" y="8126"/>
                  <a:pt x="1089" y="7697"/>
                </a:cubicBezTo>
                <a:cubicBezTo>
                  <a:pt x="1002" y="7517"/>
                  <a:pt x="816" y="7406"/>
                  <a:pt x="615" y="7406"/>
                </a:cubicBezTo>
                <a:lnTo>
                  <a:pt x="581" y="7406"/>
                </a:lnTo>
                <a:cubicBezTo>
                  <a:pt x="322" y="7406"/>
                  <a:pt x="105" y="7237"/>
                  <a:pt x="31" y="7006"/>
                </a:cubicBezTo>
                <a:cubicBezTo>
                  <a:pt x="14" y="6952"/>
                  <a:pt x="6" y="6896"/>
                  <a:pt x="6" y="6836"/>
                </a:cubicBezTo>
                <a:cubicBezTo>
                  <a:pt x="6" y="6797"/>
                  <a:pt x="9" y="6757"/>
                  <a:pt x="17" y="6721"/>
                </a:cubicBezTo>
                <a:cubicBezTo>
                  <a:pt x="34" y="6628"/>
                  <a:pt x="76" y="6543"/>
                  <a:pt x="136" y="6472"/>
                </a:cubicBezTo>
                <a:cubicBezTo>
                  <a:pt x="240" y="6345"/>
                  <a:pt x="401" y="6264"/>
                  <a:pt x="579" y="6264"/>
                </a:cubicBezTo>
                <a:cubicBezTo>
                  <a:pt x="906" y="6264"/>
                  <a:pt x="1171" y="5993"/>
                  <a:pt x="1154" y="5666"/>
                </a:cubicBezTo>
                <a:cubicBezTo>
                  <a:pt x="1152" y="5593"/>
                  <a:pt x="1132" y="5517"/>
                  <a:pt x="1098" y="5441"/>
                </a:cubicBezTo>
                <a:cubicBezTo>
                  <a:pt x="1010" y="5249"/>
                  <a:pt x="813" y="5122"/>
                  <a:pt x="601" y="5130"/>
                </a:cubicBezTo>
                <a:cubicBezTo>
                  <a:pt x="474" y="5136"/>
                  <a:pt x="356" y="5099"/>
                  <a:pt x="260" y="5034"/>
                </a:cubicBezTo>
                <a:cubicBezTo>
                  <a:pt x="229" y="5012"/>
                  <a:pt x="200" y="4989"/>
                  <a:pt x="175" y="4964"/>
                </a:cubicBezTo>
                <a:cubicBezTo>
                  <a:pt x="121" y="4913"/>
                  <a:pt x="79" y="4851"/>
                  <a:pt x="51" y="4783"/>
                </a:cubicBezTo>
                <a:cubicBezTo>
                  <a:pt x="28" y="4730"/>
                  <a:pt x="14" y="4667"/>
                  <a:pt x="9" y="4605"/>
                </a:cubicBezTo>
                <a:lnTo>
                  <a:pt x="9" y="4577"/>
                </a:lnTo>
                <a:lnTo>
                  <a:pt x="9" y="4560"/>
                </a:lnTo>
                <a:lnTo>
                  <a:pt x="9" y="4557"/>
                </a:lnTo>
                <a:lnTo>
                  <a:pt x="9" y="4555"/>
                </a:lnTo>
                <a:cubicBezTo>
                  <a:pt x="9" y="4515"/>
                  <a:pt x="11" y="4476"/>
                  <a:pt x="20" y="4439"/>
                </a:cubicBezTo>
                <a:cubicBezTo>
                  <a:pt x="37" y="4346"/>
                  <a:pt x="79" y="4261"/>
                  <a:pt x="138" y="4191"/>
                </a:cubicBezTo>
                <a:cubicBezTo>
                  <a:pt x="243" y="4064"/>
                  <a:pt x="404" y="3982"/>
                  <a:pt x="581" y="3982"/>
                </a:cubicBezTo>
                <a:lnTo>
                  <a:pt x="615" y="3982"/>
                </a:lnTo>
                <a:cubicBezTo>
                  <a:pt x="644" y="3982"/>
                  <a:pt x="672" y="3979"/>
                  <a:pt x="697" y="3976"/>
                </a:cubicBezTo>
                <a:cubicBezTo>
                  <a:pt x="886" y="3939"/>
                  <a:pt x="1044" y="3807"/>
                  <a:pt x="1115" y="3632"/>
                </a:cubicBezTo>
                <a:cubicBezTo>
                  <a:pt x="1115" y="3626"/>
                  <a:pt x="1118" y="3623"/>
                  <a:pt x="1118" y="3621"/>
                </a:cubicBezTo>
                <a:cubicBezTo>
                  <a:pt x="1120" y="3615"/>
                  <a:pt x="1120" y="3612"/>
                  <a:pt x="1123" y="3606"/>
                </a:cubicBezTo>
                <a:cubicBezTo>
                  <a:pt x="1152" y="3519"/>
                  <a:pt x="1160" y="3434"/>
                  <a:pt x="1152" y="3355"/>
                </a:cubicBezTo>
                <a:lnTo>
                  <a:pt x="1152" y="3347"/>
                </a:lnTo>
                <a:cubicBezTo>
                  <a:pt x="1149" y="3335"/>
                  <a:pt x="1149" y="3324"/>
                  <a:pt x="1146" y="3313"/>
                </a:cubicBezTo>
                <a:cubicBezTo>
                  <a:pt x="1135" y="3254"/>
                  <a:pt x="1115" y="3194"/>
                  <a:pt x="1087" y="3135"/>
                </a:cubicBezTo>
                <a:cubicBezTo>
                  <a:pt x="999" y="2955"/>
                  <a:pt x="813" y="2844"/>
                  <a:pt x="613" y="2844"/>
                </a:cubicBezTo>
                <a:lnTo>
                  <a:pt x="579" y="2844"/>
                </a:lnTo>
                <a:cubicBezTo>
                  <a:pt x="319" y="2844"/>
                  <a:pt x="102" y="2675"/>
                  <a:pt x="28" y="2444"/>
                </a:cubicBezTo>
                <a:cubicBezTo>
                  <a:pt x="11" y="2390"/>
                  <a:pt x="3" y="2334"/>
                  <a:pt x="3" y="2274"/>
                </a:cubicBezTo>
                <a:cubicBezTo>
                  <a:pt x="3" y="2235"/>
                  <a:pt x="6" y="2195"/>
                  <a:pt x="14" y="2159"/>
                </a:cubicBezTo>
                <a:cubicBezTo>
                  <a:pt x="31" y="2066"/>
                  <a:pt x="74" y="1981"/>
                  <a:pt x="133" y="1910"/>
                </a:cubicBezTo>
                <a:cubicBezTo>
                  <a:pt x="237" y="1783"/>
                  <a:pt x="398" y="1702"/>
                  <a:pt x="576" y="1702"/>
                </a:cubicBezTo>
                <a:cubicBezTo>
                  <a:pt x="985" y="1702"/>
                  <a:pt x="1295" y="1278"/>
                  <a:pt x="1084" y="849"/>
                </a:cubicBezTo>
                <a:cubicBezTo>
                  <a:pt x="996" y="669"/>
                  <a:pt x="810" y="559"/>
                  <a:pt x="610" y="559"/>
                </a:cubicBezTo>
                <a:lnTo>
                  <a:pt x="576" y="559"/>
                </a:lnTo>
                <a:cubicBezTo>
                  <a:pt x="316" y="559"/>
                  <a:pt x="99" y="389"/>
                  <a:pt x="26" y="158"/>
                </a:cubicBezTo>
                <a:cubicBezTo>
                  <a:pt x="10" y="109"/>
                  <a:pt x="1" y="56"/>
                  <a:pt x="0" y="0"/>
                </a:cubicBezTo>
                <a:lnTo>
                  <a:pt x="1174" y="0"/>
                </a:lnTo>
                <a:close/>
                <a:moveTo>
                  <a:pt x="5840" y="0"/>
                </a:moveTo>
                <a:cubicBezTo>
                  <a:pt x="5849" y="74"/>
                  <a:pt x="5875" y="153"/>
                  <a:pt x="5915" y="229"/>
                </a:cubicBezTo>
                <a:cubicBezTo>
                  <a:pt x="6003" y="395"/>
                  <a:pt x="6183" y="494"/>
                  <a:pt x="6375" y="494"/>
                </a:cubicBezTo>
                <a:lnTo>
                  <a:pt x="6409" y="494"/>
                </a:lnTo>
                <a:cubicBezTo>
                  <a:pt x="6587" y="494"/>
                  <a:pt x="6748" y="576"/>
                  <a:pt x="6852" y="703"/>
                </a:cubicBezTo>
                <a:cubicBezTo>
                  <a:pt x="6909" y="773"/>
                  <a:pt x="6951" y="858"/>
                  <a:pt x="6971" y="951"/>
                </a:cubicBezTo>
                <a:cubicBezTo>
                  <a:pt x="6979" y="988"/>
                  <a:pt x="6982" y="1027"/>
                  <a:pt x="6982" y="1067"/>
                </a:cubicBezTo>
                <a:cubicBezTo>
                  <a:pt x="6982" y="1126"/>
                  <a:pt x="6973" y="1182"/>
                  <a:pt x="6957" y="1236"/>
                </a:cubicBezTo>
                <a:cubicBezTo>
                  <a:pt x="6883" y="1467"/>
                  <a:pt x="6666" y="1637"/>
                  <a:pt x="6406" y="1637"/>
                </a:cubicBezTo>
                <a:cubicBezTo>
                  <a:pt x="5997" y="1637"/>
                  <a:pt x="5689" y="2060"/>
                  <a:pt x="5898" y="2489"/>
                </a:cubicBezTo>
                <a:cubicBezTo>
                  <a:pt x="5989" y="2670"/>
                  <a:pt x="6175" y="2780"/>
                  <a:pt x="6375" y="2780"/>
                </a:cubicBezTo>
                <a:lnTo>
                  <a:pt x="6406" y="2780"/>
                </a:lnTo>
                <a:cubicBezTo>
                  <a:pt x="6584" y="2780"/>
                  <a:pt x="6745" y="2861"/>
                  <a:pt x="6849" y="2988"/>
                </a:cubicBezTo>
                <a:cubicBezTo>
                  <a:pt x="6906" y="3059"/>
                  <a:pt x="6948" y="3144"/>
                  <a:pt x="6968" y="3237"/>
                </a:cubicBezTo>
                <a:cubicBezTo>
                  <a:pt x="6976" y="3273"/>
                  <a:pt x="6979" y="3313"/>
                  <a:pt x="6979" y="3352"/>
                </a:cubicBezTo>
                <a:cubicBezTo>
                  <a:pt x="6979" y="3412"/>
                  <a:pt x="6971" y="3468"/>
                  <a:pt x="6954" y="3522"/>
                </a:cubicBezTo>
                <a:cubicBezTo>
                  <a:pt x="6880" y="3753"/>
                  <a:pt x="6663" y="3922"/>
                  <a:pt x="6403" y="3922"/>
                </a:cubicBezTo>
                <a:cubicBezTo>
                  <a:pt x="6118" y="3922"/>
                  <a:pt x="5884" y="4128"/>
                  <a:pt x="5836" y="4397"/>
                </a:cubicBezTo>
                <a:cubicBezTo>
                  <a:pt x="5836" y="4402"/>
                  <a:pt x="5833" y="4411"/>
                  <a:pt x="5833" y="4416"/>
                </a:cubicBezTo>
                <a:cubicBezTo>
                  <a:pt x="5831" y="4422"/>
                  <a:pt x="5831" y="4428"/>
                  <a:pt x="5831" y="4433"/>
                </a:cubicBezTo>
                <a:cubicBezTo>
                  <a:pt x="5819" y="4546"/>
                  <a:pt x="5839" y="4670"/>
                  <a:pt x="5907" y="4794"/>
                </a:cubicBezTo>
                <a:cubicBezTo>
                  <a:pt x="5994" y="4961"/>
                  <a:pt x="6175" y="5060"/>
                  <a:pt x="6367" y="5060"/>
                </a:cubicBezTo>
                <a:lnTo>
                  <a:pt x="6401" y="5060"/>
                </a:lnTo>
                <a:cubicBezTo>
                  <a:pt x="6578" y="5060"/>
                  <a:pt x="6739" y="5142"/>
                  <a:pt x="6844" y="5268"/>
                </a:cubicBezTo>
                <a:cubicBezTo>
                  <a:pt x="6900" y="5339"/>
                  <a:pt x="6942" y="5424"/>
                  <a:pt x="6962" y="5517"/>
                </a:cubicBezTo>
                <a:cubicBezTo>
                  <a:pt x="6971" y="5554"/>
                  <a:pt x="6973" y="5593"/>
                  <a:pt x="6973" y="5633"/>
                </a:cubicBezTo>
                <a:lnTo>
                  <a:pt x="6973" y="5635"/>
                </a:lnTo>
                <a:lnTo>
                  <a:pt x="6973" y="5638"/>
                </a:lnTo>
                <a:lnTo>
                  <a:pt x="6973" y="5655"/>
                </a:lnTo>
                <a:lnTo>
                  <a:pt x="6973" y="5683"/>
                </a:lnTo>
                <a:cubicBezTo>
                  <a:pt x="6971" y="5744"/>
                  <a:pt x="6954" y="5804"/>
                  <a:pt x="6931" y="5860"/>
                </a:cubicBezTo>
                <a:cubicBezTo>
                  <a:pt x="6900" y="5928"/>
                  <a:pt x="6858" y="5990"/>
                  <a:pt x="6807" y="6041"/>
                </a:cubicBezTo>
                <a:cubicBezTo>
                  <a:pt x="6782" y="6066"/>
                  <a:pt x="6753" y="6091"/>
                  <a:pt x="6722" y="6111"/>
                </a:cubicBezTo>
                <a:cubicBezTo>
                  <a:pt x="6626" y="6176"/>
                  <a:pt x="6508" y="6213"/>
                  <a:pt x="6381" y="6207"/>
                </a:cubicBezTo>
                <a:cubicBezTo>
                  <a:pt x="6355" y="6207"/>
                  <a:pt x="6330" y="6207"/>
                  <a:pt x="6305" y="6210"/>
                </a:cubicBezTo>
                <a:cubicBezTo>
                  <a:pt x="6104" y="6244"/>
                  <a:pt x="5941" y="6377"/>
                  <a:pt x="5867" y="6557"/>
                </a:cubicBezTo>
                <a:cubicBezTo>
                  <a:pt x="5867" y="6560"/>
                  <a:pt x="5864" y="6563"/>
                  <a:pt x="5864" y="6566"/>
                </a:cubicBezTo>
                <a:cubicBezTo>
                  <a:pt x="5862" y="6571"/>
                  <a:pt x="5862" y="6574"/>
                  <a:pt x="5859" y="6580"/>
                </a:cubicBezTo>
                <a:cubicBezTo>
                  <a:pt x="5842" y="6633"/>
                  <a:pt x="5831" y="6690"/>
                  <a:pt x="5828" y="6743"/>
                </a:cubicBezTo>
                <a:cubicBezTo>
                  <a:pt x="5825" y="6842"/>
                  <a:pt x="5845" y="6947"/>
                  <a:pt x="5895" y="7051"/>
                </a:cubicBezTo>
                <a:cubicBezTo>
                  <a:pt x="5986" y="7232"/>
                  <a:pt x="6172" y="7342"/>
                  <a:pt x="6372" y="7342"/>
                </a:cubicBezTo>
                <a:lnTo>
                  <a:pt x="6403" y="7342"/>
                </a:lnTo>
                <a:cubicBezTo>
                  <a:pt x="6581" y="7342"/>
                  <a:pt x="6742" y="7423"/>
                  <a:pt x="6847" y="7550"/>
                </a:cubicBezTo>
                <a:cubicBezTo>
                  <a:pt x="6903" y="7621"/>
                  <a:pt x="6945" y="7706"/>
                  <a:pt x="6965" y="7799"/>
                </a:cubicBezTo>
                <a:cubicBezTo>
                  <a:pt x="6973" y="7835"/>
                  <a:pt x="6976" y="7875"/>
                  <a:pt x="6976" y="7914"/>
                </a:cubicBezTo>
                <a:cubicBezTo>
                  <a:pt x="6976" y="7974"/>
                  <a:pt x="6968" y="8030"/>
                  <a:pt x="6951" y="8084"/>
                </a:cubicBezTo>
                <a:cubicBezTo>
                  <a:pt x="6878" y="8315"/>
                  <a:pt x="6660" y="8484"/>
                  <a:pt x="6401" y="8484"/>
                </a:cubicBezTo>
                <a:cubicBezTo>
                  <a:pt x="5983" y="8484"/>
                  <a:pt x="5670" y="8925"/>
                  <a:pt x="5907" y="9362"/>
                </a:cubicBezTo>
                <a:cubicBezTo>
                  <a:pt x="5997" y="9531"/>
                  <a:pt x="6183" y="9633"/>
                  <a:pt x="6378" y="9625"/>
                </a:cubicBezTo>
                <a:cubicBezTo>
                  <a:pt x="6466" y="9622"/>
                  <a:pt x="6547" y="9639"/>
                  <a:pt x="6624" y="9670"/>
                </a:cubicBezTo>
                <a:cubicBezTo>
                  <a:pt x="6660" y="9684"/>
                  <a:pt x="6691" y="9704"/>
                  <a:pt x="6722" y="9723"/>
                </a:cubicBezTo>
                <a:cubicBezTo>
                  <a:pt x="6753" y="9746"/>
                  <a:pt x="6782" y="9768"/>
                  <a:pt x="6807" y="9794"/>
                </a:cubicBezTo>
                <a:cubicBezTo>
                  <a:pt x="6911" y="9898"/>
                  <a:pt x="6976" y="10039"/>
                  <a:pt x="6976" y="10197"/>
                </a:cubicBezTo>
                <a:cubicBezTo>
                  <a:pt x="6976" y="10276"/>
                  <a:pt x="6959" y="10350"/>
                  <a:pt x="6951" y="10423"/>
                </a:cubicBezTo>
                <a:cubicBezTo>
                  <a:pt x="6920" y="10491"/>
                  <a:pt x="6878" y="10553"/>
                  <a:pt x="6827" y="10604"/>
                </a:cubicBezTo>
                <a:cubicBezTo>
                  <a:pt x="6801" y="10629"/>
                  <a:pt x="6773" y="10655"/>
                  <a:pt x="6742" y="10674"/>
                </a:cubicBezTo>
                <a:cubicBezTo>
                  <a:pt x="6646" y="10739"/>
                  <a:pt x="6528" y="10776"/>
                  <a:pt x="6401" y="10770"/>
                </a:cubicBezTo>
                <a:cubicBezTo>
                  <a:pt x="6189" y="10762"/>
                  <a:pt x="5991" y="10889"/>
                  <a:pt x="5904" y="11081"/>
                </a:cubicBezTo>
                <a:cubicBezTo>
                  <a:pt x="5876" y="11146"/>
                  <a:pt x="5859" y="11208"/>
                  <a:pt x="5850" y="11267"/>
                </a:cubicBezTo>
                <a:cubicBezTo>
                  <a:pt x="5839" y="11322"/>
                  <a:pt x="5836" y="11381"/>
                  <a:pt x="5845" y="11439"/>
                </a:cubicBezTo>
                <a:lnTo>
                  <a:pt x="4629" y="11439"/>
                </a:lnTo>
                <a:cubicBezTo>
                  <a:pt x="4637" y="11378"/>
                  <a:pt x="4637" y="11322"/>
                  <a:pt x="4626" y="11267"/>
                </a:cubicBezTo>
                <a:cubicBezTo>
                  <a:pt x="4617" y="11205"/>
                  <a:pt x="4600" y="11143"/>
                  <a:pt x="4572" y="11081"/>
                </a:cubicBezTo>
                <a:cubicBezTo>
                  <a:pt x="4484" y="10889"/>
                  <a:pt x="4287" y="10762"/>
                  <a:pt x="4075" y="10770"/>
                </a:cubicBezTo>
                <a:cubicBezTo>
                  <a:pt x="3948" y="10776"/>
                  <a:pt x="3830" y="10739"/>
                  <a:pt x="3734" y="10674"/>
                </a:cubicBezTo>
                <a:cubicBezTo>
                  <a:pt x="3703" y="10652"/>
                  <a:pt x="3674" y="10629"/>
                  <a:pt x="3649" y="10604"/>
                </a:cubicBezTo>
                <a:cubicBezTo>
                  <a:pt x="3595" y="10553"/>
                  <a:pt x="3553" y="10491"/>
                  <a:pt x="3525" y="10423"/>
                </a:cubicBezTo>
                <a:cubicBezTo>
                  <a:pt x="3497" y="10355"/>
                  <a:pt x="3480" y="10279"/>
                  <a:pt x="3480" y="10200"/>
                </a:cubicBezTo>
                <a:cubicBezTo>
                  <a:pt x="3480" y="10042"/>
                  <a:pt x="3545" y="9901"/>
                  <a:pt x="3649" y="9797"/>
                </a:cubicBezTo>
                <a:cubicBezTo>
                  <a:pt x="3674" y="9771"/>
                  <a:pt x="3703" y="9746"/>
                  <a:pt x="3734" y="9726"/>
                </a:cubicBezTo>
                <a:cubicBezTo>
                  <a:pt x="3765" y="9704"/>
                  <a:pt x="3799" y="9687"/>
                  <a:pt x="3833" y="9672"/>
                </a:cubicBezTo>
                <a:cubicBezTo>
                  <a:pt x="3900" y="9644"/>
                  <a:pt x="3976" y="9627"/>
                  <a:pt x="4055" y="9627"/>
                </a:cubicBezTo>
                <a:cubicBezTo>
                  <a:pt x="4465" y="9627"/>
                  <a:pt x="4775" y="9204"/>
                  <a:pt x="4563" y="8775"/>
                </a:cubicBezTo>
                <a:cubicBezTo>
                  <a:pt x="4476" y="8595"/>
                  <a:pt x="4290" y="8484"/>
                  <a:pt x="4089" y="8484"/>
                </a:cubicBezTo>
                <a:lnTo>
                  <a:pt x="4055" y="8484"/>
                </a:lnTo>
                <a:cubicBezTo>
                  <a:pt x="3796" y="8484"/>
                  <a:pt x="3579" y="8315"/>
                  <a:pt x="3505" y="8084"/>
                </a:cubicBezTo>
                <a:cubicBezTo>
                  <a:pt x="3488" y="8030"/>
                  <a:pt x="3480" y="7974"/>
                  <a:pt x="3480" y="7914"/>
                </a:cubicBezTo>
                <a:cubicBezTo>
                  <a:pt x="3480" y="7875"/>
                  <a:pt x="3483" y="7835"/>
                  <a:pt x="3491" y="7799"/>
                </a:cubicBezTo>
                <a:cubicBezTo>
                  <a:pt x="3508" y="7706"/>
                  <a:pt x="3550" y="7621"/>
                  <a:pt x="3610" y="7550"/>
                </a:cubicBezTo>
                <a:cubicBezTo>
                  <a:pt x="3714" y="7423"/>
                  <a:pt x="3875" y="7342"/>
                  <a:pt x="4053" y="7342"/>
                </a:cubicBezTo>
                <a:cubicBezTo>
                  <a:pt x="4380" y="7342"/>
                  <a:pt x="4645" y="7071"/>
                  <a:pt x="4628" y="6743"/>
                </a:cubicBezTo>
                <a:cubicBezTo>
                  <a:pt x="4626" y="6670"/>
                  <a:pt x="4606" y="6594"/>
                  <a:pt x="4572" y="6518"/>
                </a:cubicBezTo>
                <a:cubicBezTo>
                  <a:pt x="4484" y="6326"/>
                  <a:pt x="4287" y="6199"/>
                  <a:pt x="4075" y="6207"/>
                </a:cubicBezTo>
                <a:cubicBezTo>
                  <a:pt x="3948" y="6213"/>
                  <a:pt x="3830" y="6176"/>
                  <a:pt x="3734" y="6111"/>
                </a:cubicBezTo>
                <a:cubicBezTo>
                  <a:pt x="3703" y="6089"/>
                  <a:pt x="3674" y="6066"/>
                  <a:pt x="3649" y="6041"/>
                </a:cubicBezTo>
                <a:cubicBezTo>
                  <a:pt x="3595" y="5990"/>
                  <a:pt x="3553" y="5928"/>
                  <a:pt x="3525" y="5860"/>
                </a:cubicBezTo>
                <a:cubicBezTo>
                  <a:pt x="3502" y="5806"/>
                  <a:pt x="3488" y="5744"/>
                  <a:pt x="3483" y="5683"/>
                </a:cubicBezTo>
                <a:lnTo>
                  <a:pt x="3483" y="5655"/>
                </a:lnTo>
                <a:lnTo>
                  <a:pt x="3483" y="5638"/>
                </a:lnTo>
                <a:lnTo>
                  <a:pt x="3483" y="5635"/>
                </a:lnTo>
                <a:lnTo>
                  <a:pt x="3483" y="5633"/>
                </a:lnTo>
                <a:cubicBezTo>
                  <a:pt x="3483" y="5593"/>
                  <a:pt x="3485" y="5554"/>
                  <a:pt x="3494" y="5517"/>
                </a:cubicBezTo>
                <a:cubicBezTo>
                  <a:pt x="3511" y="5424"/>
                  <a:pt x="3553" y="5339"/>
                  <a:pt x="3612" y="5268"/>
                </a:cubicBezTo>
                <a:cubicBezTo>
                  <a:pt x="3717" y="5142"/>
                  <a:pt x="3878" y="5060"/>
                  <a:pt x="4055" y="5060"/>
                </a:cubicBezTo>
                <a:lnTo>
                  <a:pt x="4089" y="5060"/>
                </a:lnTo>
                <a:cubicBezTo>
                  <a:pt x="4118" y="5060"/>
                  <a:pt x="4146" y="5057"/>
                  <a:pt x="4171" y="5054"/>
                </a:cubicBezTo>
                <a:cubicBezTo>
                  <a:pt x="4360" y="5017"/>
                  <a:pt x="4518" y="4885"/>
                  <a:pt x="4589" y="4710"/>
                </a:cubicBezTo>
                <a:cubicBezTo>
                  <a:pt x="4589" y="4704"/>
                  <a:pt x="4592" y="4701"/>
                  <a:pt x="4592" y="4698"/>
                </a:cubicBezTo>
                <a:cubicBezTo>
                  <a:pt x="4594" y="4693"/>
                  <a:pt x="4594" y="4690"/>
                  <a:pt x="4597" y="4684"/>
                </a:cubicBezTo>
                <a:cubicBezTo>
                  <a:pt x="4626" y="4597"/>
                  <a:pt x="4634" y="4512"/>
                  <a:pt x="4626" y="4433"/>
                </a:cubicBezTo>
                <a:lnTo>
                  <a:pt x="4626" y="4425"/>
                </a:lnTo>
                <a:cubicBezTo>
                  <a:pt x="4623" y="4413"/>
                  <a:pt x="4623" y="4402"/>
                  <a:pt x="4620" y="4391"/>
                </a:cubicBezTo>
                <a:cubicBezTo>
                  <a:pt x="4609" y="4332"/>
                  <a:pt x="4589" y="4272"/>
                  <a:pt x="4561" y="4213"/>
                </a:cubicBezTo>
                <a:cubicBezTo>
                  <a:pt x="4473" y="4033"/>
                  <a:pt x="4287" y="3922"/>
                  <a:pt x="4087" y="3922"/>
                </a:cubicBezTo>
                <a:lnTo>
                  <a:pt x="4053" y="3922"/>
                </a:lnTo>
                <a:cubicBezTo>
                  <a:pt x="3793" y="3922"/>
                  <a:pt x="3576" y="3753"/>
                  <a:pt x="3502" y="3522"/>
                </a:cubicBezTo>
                <a:cubicBezTo>
                  <a:pt x="3485" y="3468"/>
                  <a:pt x="3477" y="3412"/>
                  <a:pt x="3477" y="3352"/>
                </a:cubicBezTo>
                <a:cubicBezTo>
                  <a:pt x="3477" y="3313"/>
                  <a:pt x="3480" y="3273"/>
                  <a:pt x="3488" y="3237"/>
                </a:cubicBezTo>
                <a:cubicBezTo>
                  <a:pt x="3505" y="3144"/>
                  <a:pt x="3547" y="3059"/>
                  <a:pt x="3607" y="2988"/>
                </a:cubicBezTo>
                <a:cubicBezTo>
                  <a:pt x="3711" y="2861"/>
                  <a:pt x="3872" y="2780"/>
                  <a:pt x="4050" y="2780"/>
                </a:cubicBezTo>
                <a:cubicBezTo>
                  <a:pt x="4459" y="2780"/>
                  <a:pt x="4769" y="2356"/>
                  <a:pt x="4558" y="1927"/>
                </a:cubicBezTo>
                <a:cubicBezTo>
                  <a:pt x="4470" y="1747"/>
                  <a:pt x="4284" y="1637"/>
                  <a:pt x="4084" y="1637"/>
                </a:cubicBezTo>
                <a:lnTo>
                  <a:pt x="4050" y="1637"/>
                </a:lnTo>
                <a:cubicBezTo>
                  <a:pt x="3790" y="1637"/>
                  <a:pt x="3573" y="1467"/>
                  <a:pt x="3500" y="1236"/>
                </a:cubicBezTo>
                <a:cubicBezTo>
                  <a:pt x="3483" y="1182"/>
                  <a:pt x="3474" y="1126"/>
                  <a:pt x="3474" y="1067"/>
                </a:cubicBezTo>
                <a:cubicBezTo>
                  <a:pt x="3474" y="1027"/>
                  <a:pt x="3477" y="988"/>
                  <a:pt x="3485" y="951"/>
                </a:cubicBezTo>
                <a:cubicBezTo>
                  <a:pt x="3502" y="858"/>
                  <a:pt x="3545" y="773"/>
                  <a:pt x="3604" y="703"/>
                </a:cubicBezTo>
                <a:cubicBezTo>
                  <a:pt x="3708" y="576"/>
                  <a:pt x="3869" y="494"/>
                  <a:pt x="4047" y="494"/>
                </a:cubicBezTo>
                <a:lnTo>
                  <a:pt x="4081" y="494"/>
                </a:lnTo>
                <a:cubicBezTo>
                  <a:pt x="4270" y="494"/>
                  <a:pt x="4451" y="395"/>
                  <a:pt x="4541" y="229"/>
                </a:cubicBezTo>
                <a:cubicBezTo>
                  <a:pt x="4582" y="153"/>
                  <a:pt x="4607" y="74"/>
                  <a:pt x="4616" y="0"/>
                </a:cubicBezTo>
                <a:lnTo>
                  <a:pt x="5840" y="0"/>
                </a:lnTo>
                <a:close/>
                <a:moveTo>
                  <a:pt x="8103" y="0"/>
                </a:moveTo>
                <a:cubicBezTo>
                  <a:pt x="8115" y="273"/>
                  <a:pt x="8287" y="479"/>
                  <a:pt x="8520" y="545"/>
                </a:cubicBezTo>
                <a:lnTo>
                  <a:pt x="8520" y="1730"/>
                </a:lnTo>
                <a:cubicBezTo>
                  <a:pt x="8280" y="1798"/>
                  <a:pt x="8102" y="2018"/>
                  <a:pt x="8102" y="2277"/>
                </a:cubicBezTo>
                <a:cubicBezTo>
                  <a:pt x="8102" y="2537"/>
                  <a:pt x="8277" y="2757"/>
                  <a:pt x="8520" y="2825"/>
                </a:cubicBezTo>
                <a:lnTo>
                  <a:pt x="8520" y="4010"/>
                </a:lnTo>
                <a:cubicBezTo>
                  <a:pt x="8280" y="4078"/>
                  <a:pt x="8105" y="4295"/>
                  <a:pt x="8102" y="4555"/>
                </a:cubicBezTo>
                <a:cubicBezTo>
                  <a:pt x="8102" y="4814"/>
                  <a:pt x="8280" y="5031"/>
                  <a:pt x="8520" y="5099"/>
                </a:cubicBezTo>
                <a:lnTo>
                  <a:pt x="8520" y="6283"/>
                </a:lnTo>
                <a:cubicBezTo>
                  <a:pt x="8280" y="6351"/>
                  <a:pt x="8102" y="6571"/>
                  <a:pt x="8102" y="6831"/>
                </a:cubicBezTo>
                <a:cubicBezTo>
                  <a:pt x="8102" y="7090"/>
                  <a:pt x="8277" y="7311"/>
                  <a:pt x="8520" y="7378"/>
                </a:cubicBezTo>
                <a:lnTo>
                  <a:pt x="8520" y="8563"/>
                </a:lnTo>
                <a:cubicBezTo>
                  <a:pt x="8280" y="8631"/>
                  <a:pt x="8102" y="8851"/>
                  <a:pt x="8102" y="9111"/>
                </a:cubicBezTo>
                <a:cubicBezTo>
                  <a:pt x="8102" y="9371"/>
                  <a:pt x="8277" y="9591"/>
                  <a:pt x="8520" y="9658"/>
                </a:cubicBezTo>
                <a:lnTo>
                  <a:pt x="8520" y="10877"/>
                </a:lnTo>
                <a:cubicBezTo>
                  <a:pt x="8280" y="10945"/>
                  <a:pt x="8102" y="11165"/>
                  <a:pt x="8102" y="11425"/>
                </a:cubicBezTo>
                <a:lnTo>
                  <a:pt x="6928" y="11425"/>
                </a:lnTo>
                <a:cubicBezTo>
                  <a:pt x="6928" y="11385"/>
                  <a:pt x="6931" y="11346"/>
                  <a:pt x="6940" y="11309"/>
                </a:cubicBezTo>
                <a:cubicBezTo>
                  <a:pt x="6959" y="11216"/>
                  <a:pt x="7002" y="11131"/>
                  <a:pt x="7058" y="11061"/>
                </a:cubicBezTo>
                <a:cubicBezTo>
                  <a:pt x="7163" y="10934"/>
                  <a:pt x="7323" y="10852"/>
                  <a:pt x="7501" y="10852"/>
                </a:cubicBezTo>
                <a:lnTo>
                  <a:pt x="7535" y="10852"/>
                </a:lnTo>
                <a:cubicBezTo>
                  <a:pt x="7724" y="10852"/>
                  <a:pt x="7905" y="10753"/>
                  <a:pt x="7995" y="10587"/>
                </a:cubicBezTo>
                <a:cubicBezTo>
                  <a:pt x="8071" y="10443"/>
                  <a:pt x="8097" y="10302"/>
                  <a:pt x="8071" y="10172"/>
                </a:cubicBezTo>
                <a:cubicBezTo>
                  <a:pt x="8063" y="10110"/>
                  <a:pt x="8046" y="10048"/>
                  <a:pt x="8018" y="9986"/>
                </a:cubicBezTo>
                <a:cubicBezTo>
                  <a:pt x="7930" y="9794"/>
                  <a:pt x="7733" y="9667"/>
                  <a:pt x="7521" y="9675"/>
                </a:cubicBezTo>
                <a:cubicBezTo>
                  <a:pt x="7394" y="9681"/>
                  <a:pt x="7275" y="9644"/>
                  <a:pt x="7180" y="9579"/>
                </a:cubicBezTo>
                <a:cubicBezTo>
                  <a:pt x="7148" y="9560"/>
                  <a:pt x="7120" y="9534"/>
                  <a:pt x="7095" y="9509"/>
                </a:cubicBezTo>
                <a:cubicBezTo>
                  <a:pt x="7044" y="9458"/>
                  <a:pt x="7002" y="9396"/>
                  <a:pt x="6971" y="9328"/>
                </a:cubicBezTo>
                <a:cubicBezTo>
                  <a:pt x="6942" y="9260"/>
                  <a:pt x="6926" y="9184"/>
                  <a:pt x="6926" y="9105"/>
                </a:cubicBezTo>
                <a:cubicBezTo>
                  <a:pt x="6926" y="8947"/>
                  <a:pt x="6990" y="8806"/>
                  <a:pt x="7095" y="8702"/>
                </a:cubicBezTo>
                <a:cubicBezTo>
                  <a:pt x="7120" y="8676"/>
                  <a:pt x="7148" y="8654"/>
                  <a:pt x="7180" y="8631"/>
                </a:cubicBezTo>
                <a:cubicBezTo>
                  <a:pt x="7211" y="8611"/>
                  <a:pt x="7242" y="8592"/>
                  <a:pt x="7278" y="8578"/>
                </a:cubicBezTo>
                <a:cubicBezTo>
                  <a:pt x="7346" y="8549"/>
                  <a:pt x="7422" y="8532"/>
                  <a:pt x="7501" y="8532"/>
                </a:cubicBezTo>
                <a:cubicBezTo>
                  <a:pt x="7910" y="8532"/>
                  <a:pt x="8221" y="8109"/>
                  <a:pt x="8009" y="7680"/>
                </a:cubicBezTo>
                <a:cubicBezTo>
                  <a:pt x="7922" y="7502"/>
                  <a:pt x="7735" y="7390"/>
                  <a:pt x="7535" y="7390"/>
                </a:cubicBezTo>
                <a:lnTo>
                  <a:pt x="7504" y="7390"/>
                </a:lnTo>
                <a:cubicBezTo>
                  <a:pt x="7244" y="7390"/>
                  <a:pt x="7027" y="7220"/>
                  <a:pt x="6954" y="6989"/>
                </a:cubicBezTo>
                <a:cubicBezTo>
                  <a:pt x="6937" y="6935"/>
                  <a:pt x="6928" y="6879"/>
                  <a:pt x="6928" y="6820"/>
                </a:cubicBezTo>
                <a:cubicBezTo>
                  <a:pt x="6928" y="6780"/>
                  <a:pt x="6931" y="6741"/>
                  <a:pt x="6940" y="6704"/>
                </a:cubicBezTo>
                <a:cubicBezTo>
                  <a:pt x="6959" y="6611"/>
                  <a:pt x="7002" y="6526"/>
                  <a:pt x="7058" y="6456"/>
                </a:cubicBezTo>
                <a:cubicBezTo>
                  <a:pt x="7163" y="6329"/>
                  <a:pt x="7323" y="6247"/>
                  <a:pt x="7501" y="6247"/>
                </a:cubicBezTo>
                <a:cubicBezTo>
                  <a:pt x="7829" y="6247"/>
                  <a:pt x="8091" y="5976"/>
                  <a:pt x="8077" y="5649"/>
                </a:cubicBezTo>
                <a:cubicBezTo>
                  <a:pt x="8071" y="5576"/>
                  <a:pt x="8054" y="5500"/>
                  <a:pt x="8020" y="5424"/>
                </a:cubicBezTo>
                <a:cubicBezTo>
                  <a:pt x="7933" y="5232"/>
                  <a:pt x="7735" y="5105"/>
                  <a:pt x="7524" y="5113"/>
                </a:cubicBezTo>
                <a:cubicBezTo>
                  <a:pt x="7397" y="5119"/>
                  <a:pt x="7278" y="5082"/>
                  <a:pt x="7182" y="5017"/>
                </a:cubicBezTo>
                <a:cubicBezTo>
                  <a:pt x="7151" y="4998"/>
                  <a:pt x="7123" y="4972"/>
                  <a:pt x="7098" y="4947"/>
                </a:cubicBezTo>
                <a:cubicBezTo>
                  <a:pt x="7047" y="4896"/>
                  <a:pt x="7005" y="4834"/>
                  <a:pt x="6973" y="4766"/>
                </a:cubicBezTo>
                <a:cubicBezTo>
                  <a:pt x="6951" y="4710"/>
                  <a:pt x="6934" y="4650"/>
                  <a:pt x="6931" y="4588"/>
                </a:cubicBezTo>
                <a:lnTo>
                  <a:pt x="6931" y="4560"/>
                </a:lnTo>
                <a:lnTo>
                  <a:pt x="6931" y="4543"/>
                </a:lnTo>
                <a:lnTo>
                  <a:pt x="6931" y="4540"/>
                </a:lnTo>
                <a:lnTo>
                  <a:pt x="6931" y="4538"/>
                </a:lnTo>
                <a:cubicBezTo>
                  <a:pt x="6931" y="4498"/>
                  <a:pt x="6934" y="4459"/>
                  <a:pt x="6942" y="4422"/>
                </a:cubicBezTo>
                <a:cubicBezTo>
                  <a:pt x="6962" y="4329"/>
                  <a:pt x="7005" y="4244"/>
                  <a:pt x="7061" y="4174"/>
                </a:cubicBezTo>
                <a:cubicBezTo>
                  <a:pt x="7165" y="4047"/>
                  <a:pt x="7326" y="3965"/>
                  <a:pt x="7504" y="3965"/>
                </a:cubicBezTo>
                <a:lnTo>
                  <a:pt x="7538" y="3965"/>
                </a:lnTo>
                <a:cubicBezTo>
                  <a:pt x="7566" y="3965"/>
                  <a:pt x="7592" y="3962"/>
                  <a:pt x="7620" y="3959"/>
                </a:cubicBezTo>
                <a:cubicBezTo>
                  <a:pt x="7812" y="3920"/>
                  <a:pt x="7967" y="3790"/>
                  <a:pt x="8037" y="3615"/>
                </a:cubicBezTo>
                <a:cubicBezTo>
                  <a:pt x="8037" y="3612"/>
                  <a:pt x="8040" y="3609"/>
                  <a:pt x="8040" y="3604"/>
                </a:cubicBezTo>
                <a:cubicBezTo>
                  <a:pt x="8043" y="3598"/>
                  <a:pt x="8043" y="3595"/>
                  <a:pt x="8046" y="3589"/>
                </a:cubicBezTo>
                <a:cubicBezTo>
                  <a:pt x="8074" y="3505"/>
                  <a:pt x="8083" y="3420"/>
                  <a:pt x="8074" y="3338"/>
                </a:cubicBezTo>
                <a:lnTo>
                  <a:pt x="8074" y="3330"/>
                </a:lnTo>
                <a:cubicBezTo>
                  <a:pt x="8074" y="3319"/>
                  <a:pt x="8071" y="3307"/>
                  <a:pt x="8068" y="3296"/>
                </a:cubicBezTo>
                <a:cubicBezTo>
                  <a:pt x="8057" y="3237"/>
                  <a:pt x="8040" y="3177"/>
                  <a:pt x="8009" y="3118"/>
                </a:cubicBezTo>
                <a:cubicBezTo>
                  <a:pt x="7922" y="2940"/>
                  <a:pt x="7735" y="2828"/>
                  <a:pt x="7535" y="2828"/>
                </a:cubicBezTo>
                <a:lnTo>
                  <a:pt x="7504" y="2828"/>
                </a:lnTo>
                <a:cubicBezTo>
                  <a:pt x="7244" y="2828"/>
                  <a:pt x="7027" y="2658"/>
                  <a:pt x="6954" y="2427"/>
                </a:cubicBezTo>
                <a:cubicBezTo>
                  <a:pt x="6937" y="2373"/>
                  <a:pt x="6928" y="2317"/>
                  <a:pt x="6928" y="2258"/>
                </a:cubicBezTo>
                <a:cubicBezTo>
                  <a:pt x="6928" y="2218"/>
                  <a:pt x="6931" y="2179"/>
                  <a:pt x="6940" y="2142"/>
                </a:cubicBezTo>
                <a:cubicBezTo>
                  <a:pt x="6959" y="2049"/>
                  <a:pt x="7002" y="1964"/>
                  <a:pt x="7058" y="1893"/>
                </a:cubicBezTo>
                <a:cubicBezTo>
                  <a:pt x="7163" y="1767"/>
                  <a:pt x="7323" y="1685"/>
                  <a:pt x="7501" y="1685"/>
                </a:cubicBezTo>
                <a:cubicBezTo>
                  <a:pt x="7910" y="1685"/>
                  <a:pt x="8221" y="1261"/>
                  <a:pt x="8009" y="832"/>
                </a:cubicBezTo>
                <a:cubicBezTo>
                  <a:pt x="7922" y="655"/>
                  <a:pt x="7735" y="542"/>
                  <a:pt x="7535" y="542"/>
                </a:cubicBezTo>
                <a:lnTo>
                  <a:pt x="7504" y="542"/>
                </a:lnTo>
                <a:cubicBezTo>
                  <a:pt x="7244" y="542"/>
                  <a:pt x="7027" y="372"/>
                  <a:pt x="6954" y="141"/>
                </a:cubicBezTo>
                <a:cubicBezTo>
                  <a:pt x="6940" y="95"/>
                  <a:pt x="6931" y="48"/>
                  <a:pt x="6929" y="0"/>
                </a:cubicBezTo>
                <a:lnTo>
                  <a:pt x="8103" y="0"/>
                </a:lnTo>
                <a:close/>
                <a:moveTo>
                  <a:pt x="2340" y="9122"/>
                </a:moveTo>
                <a:cubicBezTo>
                  <a:pt x="2340" y="8806"/>
                  <a:pt x="2083" y="8552"/>
                  <a:pt x="1764" y="8552"/>
                </a:cubicBezTo>
                <a:lnTo>
                  <a:pt x="1750" y="8552"/>
                </a:lnTo>
                <a:cubicBezTo>
                  <a:pt x="1431" y="8552"/>
                  <a:pt x="1174" y="8806"/>
                  <a:pt x="1174" y="9122"/>
                </a:cubicBezTo>
                <a:cubicBezTo>
                  <a:pt x="1174" y="9435"/>
                  <a:pt x="1431" y="9692"/>
                  <a:pt x="1750" y="9692"/>
                </a:cubicBezTo>
                <a:lnTo>
                  <a:pt x="1764" y="9692"/>
                </a:lnTo>
                <a:cubicBezTo>
                  <a:pt x="2083" y="9692"/>
                  <a:pt x="2340" y="9438"/>
                  <a:pt x="2340" y="9122"/>
                </a:cubicBezTo>
                <a:close/>
                <a:moveTo>
                  <a:pt x="2340" y="6839"/>
                </a:moveTo>
                <a:cubicBezTo>
                  <a:pt x="2340" y="6523"/>
                  <a:pt x="2083" y="6269"/>
                  <a:pt x="1764" y="6269"/>
                </a:cubicBezTo>
                <a:lnTo>
                  <a:pt x="1750" y="6269"/>
                </a:lnTo>
                <a:cubicBezTo>
                  <a:pt x="1431" y="6269"/>
                  <a:pt x="1174" y="6523"/>
                  <a:pt x="1174" y="6839"/>
                </a:cubicBezTo>
                <a:cubicBezTo>
                  <a:pt x="1174" y="7153"/>
                  <a:pt x="1431" y="7409"/>
                  <a:pt x="1750" y="7409"/>
                </a:cubicBezTo>
                <a:lnTo>
                  <a:pt x="1764" y="7409"/>
                </a:lnTo>
                <a:cubicBezTo>
                  <a:pt x="2083" y="7409"/>
                  <a:pt x="2340" y="7155"/>
                  <a:pt x="2340" y="6839"/>
                </a:cubicBezTo>
                <a:close/>
                <a:moveTo>
                  <a:pt x="1750" y="5127"/>
                </a:moveTo>
                <a:lnTo>
                  <a:pt x="1764" y="5127"/>
                </a:lnTo>
                <a:cubicBezTo>
                  <a:pt x="2080" y="5127"/>
                  <a:pt x="2337" y="4873"/>
                  <a:pt x="2340" y="4560"/>
                </a:cubicBezTo>
                <a:cubicBezTo>
                  <a:pt x="2337" y="4247"/>
                  <a:pt x="2080" y="3993"/>
                  <a:pt x="1764" y="3993"/>
                </a:cubicBezTo>
                <a:lnTo>
                  <a:pt x="1750" y="3993"/>
                </a:lnTo>
                <a:cubicBezTo>
                  <a:pt x="1434" y="3993"/>
                  <a:pt x="1177" y="4247"/>
                  <a:pt x="1174" y="4560"/>
                </a:cubicBezTo>
                <a:cubicBezTo>
                  <a:pt x="1177" y="4873"/>
                  <a:pt x="1434" y="5127"/>
                  <a:pt x="1750" y="5127"/>
                </a:cubicBezTo>
                <a:close/>
                <a:moveTo>
                  <a:pt x="2340" y="2280"/>
                </a:moveTo>
                <a:cubicBezTo>
                  <a:pt x="2340" y="1964"/>
                  <a:pt x="2083" y="1710"/>
                  <a:pt x="1764" y="1710"/>
                </a:cubicBezTo>
                <a:lnTo>
                  <a:pt x="1750" y="1710"/>
                </a:lnTo>
                <a:cubicBezTo>
                  <a:pt x="1431" y="1710"/>
                  <a:pt x="1174" y="1964"/>
                  <a:pt x="1174" y="2280"/>
                </a:cubicBezTo>
                <a:cubicBezTo>
                  <a:pt x="1174" y="2593"/>
                  <a:pt x="1431" y="2850"/>
                  <a:pt x="1750" y="2850"/>
                </a:cubicBezTo>
                <a:lnTo>
                  <a:pt x="1764" y="2850"/>
                </a:lnTo>
                <a:cubicBezTo>
                  <a:pt x="2083" y="2850"/>
                  <a:pt x="2340" y="2596"/>
                  <a:pt x="2340" y="2280"/>
                </a:cubicBezTo>
                <a:close/>
                <a:moveTo>
                  <a:pt x="5800" y="10197"/>
                </a:moveTo>
                <a:cubicBezTo>
                  <a:pt x="5800" y="9881"/>
                  <a:pt x="5543" y="9627"/>
                  <a:pt x="5224" y="9627"/>
                </a:cubicBezTo>
                <a:lnTo>
                  <a:pt x="5210" y="9627"/>
                </a:lnTo>
                <a:cubicBezTo>
                  <a:pt x="4891" y="9627"/>
                  <a:pt x="4634" y="9881"/>
                  <a:pt x="4634" y="10197"/>
                </a:cubicBezTo>
                <a:cubicBezTo>
                  <a:pt x="4634" y="10511"/>
                  <a:pt x="4891" y="10767"/>
                  <a:pt x="5210" y="10767"/>
                </a:cubicBezTo>
                <a:lnTo>
                  <a:pt x="5224" y="10767"/>
                </a:lnTo>
                <a:cubicBezTo>
                  <a:pt x="5543" y="10767"/>
                  <a:pt x="5800" y="10513"/>
                  <a:pt x="5800" y="10197"/>
                </a:cubicBezTo>
                <a:close/>
                <a:moveTo>
                  <a:pt x="5800" y="7914"/>
                </a:moveTo>
                <a:cubicBezTo>
                  <a:pt x="5800" y="7598"/>
                  <a:pt x="5543" y="7344"/>
                  <a:pt x="5224" y="7344"/>
                </a:cubicBezTo>
                <a:lnTo>
                  <a:pt x="5210" y="7344"/>
                </a:lnTo>
                <a:cubicBezTo>
                  <a:pt x="4891" y="7344"/>
                  <a:pt x="4634" y="7598"/>
                  <a:pt x="4634" y="7914"/>
                </a:cubicBezTo>
                <a:cubicBezTo>
                  <a:pt x="4634" y="8228"/>
                  <a:pt x="4891" y="8484"/>
                  <a:pt x="5210" y="8484"/>
                </a:cubicBezTo>
                <a:lnTo>
                  <a:pt x="5224" y="8484"/>
                </a:lnTo>
                <a:cubicBezTo>
                  <a:pt x="5543" y="8484"/>
                  <a:pt x="5800" y="8230"/>
                  <a:pt x="5800" y="7914"/>
                </a:cubicBezTo>
                <a:close/>
                <a:moveTo>
                  <a:pt x="5210" y="6202"/>
                </a:moveTo>
                <a:lnTo>
                  <a:pt x="5224" y="6202"/>
                </a:lnTo>
                <a:cubicBezTo>
                  <a:pt x="5540" y="6202"/>
                  <a:pt x="5797" y="5948"/>
                  <a:pt x="5800" y="5635"/>
                </a:cubicBezTo>
                <a:cubicBezTo>
                  <a:pt x="5797" y="5322"/>
                  <a:pt x="5540" y="5068"/>
                  <a:pt x="5224" y="5068"/>
                </a:cubicBezTo>
                <a:lnTo>
                  <a:pt x="5210" y="5068"/>
                </a:lnTo>
                <a:cubicBezTo>
                  <a:pt x="4894" y="5068"/>
                  <a:pt x="4637" y="5322"/>
                  <a:pt x="4634" y="5635"/>
                </a:cubicBezTo>
                <a:cubicBezTo>
                  <a:pt x="4637" y="5948"/>
                  <a:pt x="4894" y="6202"/>
                  <a:pt x="5210" y="6202"/>
                </a:cubicBezTo>
                <a:close/>
                <a:moveTo>
                  <a:pt x="5800" y="3355"/>
                </a:moveTo>
                <a:cubicBezTo>
                  <a:pt x="5800" y="3039"/>
                  <a:pt x="5543" y="2785"/>
                  <a:pt x="5224" y="2785"/>
                </a:cubicBezTo>
                <a:lnTo>
                  <a:pt x="5210" y="2785"/>
                </a:lnTo>
                <a:cubicBezTo>
                  <a:pt x="4891" y="2785"/>
                  <a:pt x="4634" y="3039"/>
                  <a:pt x="4634" y="3355"/>
                </a:cubicBezTo>
                <a:cubicBezTo>
                  <a:pt x="4634" y="3668"/>
                  <a:pt x="4891" y="3925"/>
                  <a:pt x="5210" y="3925"/>
                </a:cubicBezTo>
                <a:lnTo>
                  <a:pt x="5224" y="3925"/>
                </a:lnTo>
                <a:cubicBezTo>
                  <a:pt x="5543" y="3925"/>
                  <a:pt x="5800" y="3671"/>
                  <a:pt x="5800" y="3355"/>
                </a:cubicBezTo>
                <a:close/>
                <a:moveTo>
                  <a:pt x="5800" y="1072"/>
                </a:moveTo>
                <a:cubicBezTo>
                  <a:pt x="5800" y="759"/>
                  <a:pt x="5543" y="502"/>
                  <a:pt x="5224" y="502"/>
                </a:cubicBezTo>
                <a:lnTo>
                  <a:pt x="5210" y="502"/>
                </a:lnTo>
                <a:cubicBezTo>
                  <a:pt x="4891" y="502"/>
                  <a:pt x="4634" y="756"/>
                  <a:pt x="4634" y="1072"/>
                </a:cubicBezTo>
                <a:cubicBezTo>
                  <a:pt x="4634" y="1386"/>
                  <a:pt x="4891" y="1642"/>
                  <a:pt x="5210" y="1642"/>
                </a:cubicBezTo>
                <a:lnTo>
                  <a:pt x="5224" y="1642"/>
                </a:lnTo>
                <a:cubicBezTo>
                  <a:pt x="5543" y="1642"/>
                  <a:pt x="5800" y="1388"/>
                  <a:pt x="5800" y="1072"/>
                </a:cubicBezTo>
                <a:close/>
              </a:path>
            </a:pathLst>
          </a:custGeom>
          <a:solidFill>
            <a:schemeClr val="tx2"/>
          </a:solidFill>
          <a:ln>
            <a:noFill/>
          </a:ln>
          <a:effectLst/>
        </p:spPr>
        <p:txBody>
          <a:bodyPr wrap="none" anchor="ctr"/>
          <a:lstStyle/>
          <a:p>
            <a:endParaRPr lang="en-US" sz="1800"/>
          </a:p>
        </p:txBody>
      </p:sp>
    </p:spTree>
    <p:extLst>
      <p:ext uri="{BB962C8B-B14F-4D97-AF65-F5344CB8AC3E}">
        <p14:creationId xmlns:p14="http://schemas.microsoft.com/office/powerpoint/2010/main" val="3155047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gue 2">
    <p:bg>
      <p:bgPr>
        <a:solidFill>
          <a:schemeClr val="accent2"/>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814DE8C-7F3C-B14C-98A1-C8D48A38B38D}"/>
              </a:ext>
            </a:extLst>
          </p:cNvPr>
          <p:cNvSpPr/>
          <p:nvPr userDrawn="1"/>
        </p:nvSpPr>
        <p:spPr>
          <a:xfrm>
            <a:off x="1" y="0"/>
            <a:ext cx="9143999" cy="51435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iscoSansTT Light" panose="020B0503020201020303" pitchFamily="34" charset="0"/>
            </a:endParaRPr>
          </a:p>
        </p:txBody>
      </p:sp>
      <p:sp>
        <p:nvSpPr>
          <p:cNvPr id="42" name="Title 7"/>
          <p:cNvSpPr>
            <a:spLocks noGrp="1"/>
          </p:cNvSpPr>
          <p:nvPr>
            <p:ph type="title" hasCustomPrompt="1"/>
          </p:nvPr>
        </p:nvSpPr>
        <p:spPr bwMode="white">
          <a:xfrm>
            <a:off x="420010" y="1291590"/>
            <a:ext cx="4754880" cy="2560320"/>
          </a:xfrm>
        </p:spPr>
        <p:txBody>
          <a:bodyPr anchor="ctr"/>
          <a:lstStyle>
            <a:lvl1pPr marL="6251" indent="-6251" algn="l" defTabSz="914378" rtl="0" eaLnBrk="0" fontAlgn="base" latinLnBrk="0" hangingPunct="0">
              <a:lnSpc>
                <a:spcPct val="90000"/>
              </a:lnSpc>
              <a:spcBef>
                <a:spcPct val="0"/>
              </a:spcBef>
              <a:spcAft>
                <a:spcPct val="0"/>
              </a:spcAft>
              <a:defRPr lang="en-US" sz="3200" b="0" i="0" u="none" kern="1200" dirty="0">
                <a:solidFill>
                  <a:schemeClr val="bg2"/>
                </a:solidFill>
                <a:latin typeface="CiscoSansTT Light" panose="020B0503020201020303" pitchFamily="34" charset="0"/>
                <a:ea typeface="ＭＳ Ｐゴシック" charset="0"/>
                <a:cs typeface="CiscoSansTT Light" panose="020B0503020201020303" pitchFamily="34" charset="0"/>
              </a:defRPr>
            </a:lvl1pPr>
          </a:lstStyle>
          <a:p>
            <a:r>
              <a:rPr lang="en-US" dirty="0"/>
              <a:t>Video 1</a:t>
            </a:r>
          </a:p>
        </p:txBody>
      </p:sp>
      <p:sp>
        <p:nvSpPr>
          <p:cNvPr id="46" name="Freeform 1">
            <a:extLst>
              <a:ext uri="{FF2B5EF4-FFF2-40B4-BE49-F238E27FC236}">
                <a16:creationId xmlns:a16="http://schemas.microsoft.com/office/drawing/2014/main" id="{4CD60A06-D630-463F-9471-B375877E5EE9}"/>
              </a:ext>
            </a:extLst>
          </p:cNvPr>
          <p:cNvSpPr>
            <a:spLocks noChangeAspect="1" noChangeArrowheads="1"/>
          </p:cNvSpPr>
          <p:nvPr userDrawn="1"/>
        </p:nvSpPr>
        <p:spPr bwMode="auto">
          <a:xfrm>
            <a:off x="5284436" y="-2286"/>
            <a:ext cx="3859565" cy="5148072"/>
          </a:xfrm>
          <a:custGeom>
            <a:avLst/>
            <a:gdLst>
              <a:gd name="T0" fmla="*/ 8573 w 8574"/>
              <a:gd name="T1" fmla="*/ 11119 h 11434"/>
              <a:gd name="T2" fmla="*/ 6219 w 8574"/>
              <a:gd name="T3" fmla="*/ 11433 h 11434"/>
              <a:gd name="T4" fmla="*/ 4086 w 8574"/>
              <a:gd name="T5" fmla="*/ 10962 h 11434"/>
              <a:gd name="T6" fmla="*/ 1018 w 8574"/>
              <a:gd name="T7" fmla="*/ 11433 h 11434"/>
              <a:gd name="T8" fmla="*/ 1021 w 8574"/>
              <a:gd name="T9" fmla="*/ 5229 h 11434"/>
              <a:gd name="T10" fmla="*/ 1114 w 8574"/>
              <a:gd name="T11" fmla="*/ 0 h 11434"/>
              <a:gd name="T12" fmla="*/ 7142 w 8574"/>
              <a:gd name="T13" fmla="*/ 0 h 11434"/>
              <a:gd name="T14" fmla="*/ 8573 w 8574"/>
              <a:gd name="T15" fmla="*/ 1442 h 11434"/>
              <a:gd name="T16" fmla="*/ 8215 w 8574"/>
              <a:gd name="T17" fmla="*/ 2664 h 11434"/>
              <a:gd name="T18" fmla="*/ 8573 w 8574"/>
              <a:gd name="T19" fmla="*/ 4549 h 11434"/>
              <a:gd name="T20" fmla="*/ 8215 w 8574"/>
              <a:gd name="T21" fmla="*/ 5767 h 11434"/>
              <a:gd name="T22" fmla="*/ 8573 w 8574"/>
              <a:gd name="T23" fmla="*/ 7658 h 11434"/>
              <a:gd name="T24" fmla="*/ 8217 w 8574"/>
              <a:gd name="T25" fmla="*/ 8863 h 11434"/>
              <a:gd name="T26" fmla="*/ 2088 w 8574"/>
              <a:gd name="T27" fmla="*/ 5767 h 11434"/>
              <a:gd name="T28" fmla="*/ 2043 w 8574"/>
              <a:gd name="T29" fmla="*/ 5692 h 11434"/>
              <a:gd name="T30" fmla="*/ 1111 w 8574"/>
              <a:gd name="T31" fmla="*/ 4140 h 11434"/>
              <a:gd name="T32" fmla="*/ 4083 w 8574"/>
              <a:gd name="T33" fmla="*/ 3677 h 11434"/>
              <a:gd name="T34" fmla="*/ 3064 w 8574"/>
              <a:gd name="T35" fmla="*/ 4140 h 11434"/>
              <a:gd name="T36" fmla="*/ 3064 w 8574"/>
              <a:gd name="T37" fmla="*/ 6162 h 11434"/>
              <a:gd name="T38" fmla="*/ 2130 w 8574"/>
              <a:gd name="T39" fmla="*/ 7861 h 11434"/>
              <a:gd name="T40" fmla="*/ 2187 w 8574"/>
              <a:gd name="T41" fmla="*/ 7787 h 11434"/>
              <a:gd name="T42" fmla="*/ 4083 w 8574"/>
              <a:gd name="T43" fmla="*/ 6780 h 11434"/>
              <a:gd name="T44" fmla="*/ 6073 w 8574"/>
              <a:gd name="T45" fmla="*/ 4684 h 11434"/>
              <a:gd name="T46" fmla="*/ 5195 w 8574"/>
              <a:gd name="T47" fmla="*/ 3206 h 11434"/>
              <a:gd name="T48" fmla="*/ 5105 w 8574"/>
              <a:gd name="T49" fmla="*/ 3206 h 11434"/>
              <a:gd name="T50" fmla="*/ 5105 w 8574"/>
              <a:gd name="T51" fmla="*/ 5229 h 11434"/>
              <a:gd name="T52" fmla="*/ 5105 w 8574"/>
              <a:gd name="T53" fmla="*/ 9266 h 11434"/>
              <a:gd name="T54" fmla="*/ 5195 w 8574"/>
              <a:gd name="T55" fmla="*/ 8335 h 11434"/>
              <a:gd name="T56" fmla="*/ 5195 w 8574"/>
              <a:gd name="T57" fmla="*/ 6309 h 11434"/>
              <a:gd name="T58" fmla="*/ 7148 w 8574"/>
              <a:gd name="T59" fmla="*/ 6162 h 11434"/>
              <a:gd name="T60" fmla="*/ 7148 w 8574"/>
              <a:gd name="T61" fmla="*/ 6309 h 11434"/>
              <a:gd name="T62" fmla="*/ 8116 w 8574"/>
              <a:gd name="T63" fmla="*/ 7787 h 11434"/>
              <a:gd name="T64" fmla="*/ 6217 w 8574"/>
              <a:gd name="T65" fmla="*/ 4611 h 11434"/>
              <a:gd name="T66" fmla="*/ 7193 w 8574"/>
              <a:gd name="T67" fmla="*/ 1109 h 11434"/>
              <a:gd name="T68" fmla="*/ 6217 w 8574"/>
              <a:gd name="T69" fmla="*/ 2585 h 11434"/>
              <a:gd name="T70" fmla="*/ 7094 w 8574"/>
              <a:gd name="T71" fmla="*/ 3132 h 11434"/>
              <a:gd name="T72" fmla="*/ 6126 w 8574"/>
              <a:gd name="T73" fmla="*/ 1504 h 11434"/>
              <a:gd name="T74" fmla="*/ 4173 w 8574"/>
              <a:gd name="T75" fmla="*/ 570 h 11434"/>
              <a:gd name="T76" fmla="*/ 5105 w 8574"/>
              <a:gd name="T77" fmla="*/ 2122 h 11434"/>
              <a:gd name="T78" fmla="*/ 4083 w 8574"/>
              <a:gd name="T79" fmla="*/ 2585 h 11434"/>
              <a:gd name="T80" fmla="*/ 3152 w 8574"/>
              <a:gd name="T81" fmla="*/ 99 h 11434"/>
              <a:gd name="T82" fmla="*/ 2130 w 8574"/>
              <a:gd name="T83" fmla="*/ 1504 h 11434"/>
              <a:gd name="T84" fmla="*/ 3008 w 8574"/>
              <a:gd name="T85" fmla="*/ 3132 h 11434"/>
              <a:gd name="T86" fmla="*/ 1111 w 8574"/>
              <a:gd name="T87" fmla="*/ 2122 h 11434"/>
              <a:gd name="T88" fmla="*/ 90 w 8574"/>
              <a:gd name="T89" fmla="*/ 1504 h 11434"/>
              <a:gd name="T90" fmla="*/ 143 w 8574"/>
              <a:gd name="T91" fmla="*/ 1577 h 11434"/>
              <a:gd name="T92" fmla="*/ 1989 w 8574"/>
              <a:gd name="T93" fmla="*/ 4684 h 11434"/>
              <a:gd name="T94" fmla="*/ 143 w 8574"/>
              <a:gd name="T95" fmla="*/ 7787 h 11434"/>
              <a:gd name="T96" fmla="*/ 2043 w 8574"/>
              <a:gd name="T97" fmla="*/ 8795 h 11434"/>
              <a:gd name="T98" fmla="*/ 1989 w 8574"/>
              <a:gd name="T99" fmla="*/ 10894 h 11434"/>
              <a:gd name="T100" fmla="*/ 2043 w 8574"/>
              <a:gd name="T101" fmla="*/ 10821 h 11434"/>
              <a:gd name="T102" fmla="*/ 2130 w 8574"/>
              <a:gd name="T103" fmla="*/ 10821 h 11434"/>
              <a:gd name="T104" fmla="*/ 4086 w 8574"/>
              <a:gd name="T105" fmla="*/ 10821 h 11434"/>
              <a:gd name="T106" fmla="*/ 3205 w 8574"/>
              <a:gd name="T107" fmla="*/ 9340 h 11434"/>
              <a:gd name="T108" fmla="*/ 6073 w 8574"/>
              <a:gd name="T109" fmla="*/ 10894 h 11434"/>
              <a:gd name="T110" fmla="*/ 6126 w 8574"/>
              <a:gd name="T111" fmla="*/ 10821 h 11434"/>
              <a:gd name="T112" fmla="*/ 7148 w 8574"/>
              <a:gd name="T113" fmla="*/ 10350 h 11434"/>
              <a:gd name="T114" fmla="*/ 8169 w 8574"/>
              <a:gd name="T115" fmla="*/ 9887 h 11434"/>
              <a:gd name="T116" fmla="*/ 7238 w 8574"/>
              <a:gd name="T117" fmla="*/ 9269 h 11434"/>
              <a:gd name="T118" fmla="*/ 8169 w 8574"/>
              <a:gd name="T119" fmla="*/ 4758 h 11434"/>
              <a:gd name="T120" fmla="*/ 8169 w 8574"/>
              <a:gd name="T121" fmla="*/ 3677 h 11434"/>
              <a:gd name="T122" fmla="*/ 7238 w 8574"/>
              <a:gd name="T123" fmla="*/ 99 h 11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74" h="11434">
                <a:moveTo>
                  <a:pt x="8573" y="9722"/>
                </a:moveTo>
                <a:lnTo>
                  <a:pt x="8263" y="9878"/>
                </a:lnTo>
                <a:lnTo>
                  <a:pt x="8263" y="10813"/>
                </a:lnTo>
                <a:lnTo>
                  <a:pt x="8573" y="10657"/>
                </a:lnTo>
                <a:lnTo>
                  <a:pt x="8573" y="10755"/>
                </a:lnTo>
                <a:lnTo>
                  <a:pt x="8316" y="10886"/>
                </a:lnTo>
                <a:lnTo>
                  <a:pt x="8573" y="11018"/>
                </a:lnTo>
                <a:lnTo>
                  <a:pt x="8573" y="11119"/>
                </a:lnTo>
                <a:lnTo>
                  <a:pt x="8263" y="10962"/>
                </a:lnTo>
                <a:lnTo>
                  <a:pt x="8263" y="11433"/>
                </a:lnTo>
                <a:lnTo>
                  <a:pt x="8172" y="11433"/>
                </a:lnTo>
                <a:lnTo>
                  <a:pt x="8172" y="10962"/>
                </a:lnTo>
                <a:lnTo>
                  <a:pt x="7244" y="11433"/>
                </a:lnTo>
                <a:lnTo>
                  <a:pt x="7148" y="11433"/>
                </a:lnTo>
                <a:lnTo>
                  <a:pt x="6219" y="10962"/>
                </a:lnTo>
                <a:lnTo>
                  <a:pt x="6219" y="11433"/>
                </a:lnTo>
                <a:lnTo>
                  <a:pt x="6129" y="11433"/>
                </a:lnTo>
                <a:lnTo>
                  <a:pt x="6129" y="10962"/>
                </a:lnTo>
                <a:lnTo>
                  <a:pt x="5201" y="11433"/>
                </a:lnTo>
                <a:lnTo>
                  <a:pt x="5105" y="11433"/>
                </a:lnTo>
                <a:lnTo>
                  <a:pt x="4176" y="10962"/>
                </a:lnTo>
                <a:lnTo>
                  <a:pt x="4176" y="11433"/>
                </a:lnTo>
                <a:lnTo>
                  <a:pt x="4086" y="11433"/>
                </a:lnTo>
                <a:lnTo>
                  <a:pt x="4086" y="10962"/>
                </a:lnTo>
                <a:lnTo>
                  <a:pt x="3157" y="11433"/>
                </a:lnTo>
                <a:lnTo>
                  <a:pt x="3061" y="11433"/>
                </a:lnTo>
                <a:lnTo>
                  <a:pt x="2133" y="10962"/>
                </a:lnTo>
                <a:lnTo>
                  <a:pt x="2133" y="11433"/>
                </a:lnTo>
                <a:lnTo>
                  <a:pt x="2043" y="11433"/>
                </a:lnTo>
                <a:lnTo>
                  <a:pt x="2043" y="10962"/>
                </a:lnTo>
                <a:lnTo>
                  <a:pt x="1114" y="11433"/>
                </a:lnTo>
                <a:lnTo>
                  <a:pt x="1018" y="11433"/>
                </a:lnTo>
                <a:lnTo>
                  <a:pt x="0" y="10917"/>
                </a:lnTo>
                <a:lnTo>
                  <a:pt x="0" y="9828"/>
                </a:lnTo>
                <a:lnTo>
                  <a:pt x="1021" y="9311"/>
                </a:lnTo>
                <a:lnTo>
                  <a:pt x="1021" y="8332"/>
                </a:lnTo>
                <a:lnTo>
                  <a:pt x="0" y="7816"/>
                </a:lnTo>
                <a:lnTo>
                  <a:pt x="0" y="6724"/>
                </a:lnTo>
                <a:lnTo>
                  <a:pt x="1021" y="6207"/>
                </a:lnTo>
                <a:lnTo>
                  <a:pt x="1021" y="5229"/>
                </a:lnTo>
                <a:lnTo>
                  <a:pt x="0" y="4713"/>
                </a:lnTo>
                <a:lnTo>
                  <a:pt x="0" y="3621"/>
                </a:lnTo>
                <a:lnTo>
                  <a:pt x="1021" y="3104"/>
                </a:lnTo>
                <a:lnTo>
                  <a:pt x="1021" y="2122"/>
                </a:lnTo>
                <a:lnTo>
                  <a:pt x="0" y="1606"/>
                </a:lnTo>
                <a:lnTo>
                  <a:pt x="0" y="516"/>
                </a:lnTo>
                <a:lnTo>
                  <a:pt x="1015" y="0"/>
                </a:lnTo>
                <a:lnTo>
                  <a:pt x="1114" y="0"/>
                </a:lnTo>
                <a:lnTo>
                  <a:pt x="2085" y="494"/>
                </a:lnTo>
                <a:lnTo>
                  <a:pt x="3059" y="0"/>
                </a:lnTo>
                <a:lnTo>
                  <a:pt x="3157" y="0"/>
                </a:lnTo>
                <a:lnTo>
                  <a:pt x="4128" y="494"/>
                </a:lnTo>
                <a:lnTo>
                  <a:pt x="5102" y="0"/>
                </a:lnTo>
                <a:lnTo>
                  <a:pt x="5198" y="0"/>
                </a:lnTo>
                <a:lnTo>
                  <a:pt x="6169" y="494"/>
                </a:lnTo>
                <a:lnTo>
                  <a:pt x="7142" y="0"/>
                </a:lnTo>
                <a:lnTo>
                  <a:pt x="7241" y="0"/>
                </a:lnTo>
                <a:lnTo>
                  <a:pt x="8215" y="491"/>
                </a:lnTo>
                <a:lnTo>
                  <a:pt x="8573" y="310"/>
                </a:lnTo>
                <a:lnTo>
                  <a:pt x="8573" y="412"/>
                </a:lnTo>
                <a:lnTo>
                  <a:pt x="8260" y="570"/>
                </a:lnTo>
                <a:lnTo>
                  <a:pt x="8260" y="1501"/>
                </a:lnTo>
                <a:lnTo>
                  <a:pt x="8573" y="1343"/>
                </a:lnTo>
                <a:lnTo>
                  <a:pt x="8573" y="1442"/>
                </a:lnTo>
                <a:lnTo>
                  <a:pt x="8313" y="1575"/>
                </a:lnTo>
                <a:lnTo>
                  <a:pt x="8573" y="1707"/>
                </a:lnTo>
                <a:lnTo>
                  <a:pt x="8573" y="1809"/>
                </a:lnTo>
                <a:lnTo>
                  <a:pt x="8260" y="1651"/>
                </a:lnTo>
                <a:lnTo>
                  <a:pt x="8260" y="2588"/>
                </a:lnTo>
                <a:lnTo>
                  <a:pt x="8573" y="2746"/>
                </a:lnTo>
                <a:lnTo>
                  <a:pt x="8573" y="2844"/>
                </a:lnTo>
                <a:lnTo>
                  <a:pt x="8215" y="2664"/>
                </a:lnTo>
                <a:lnTo>
                  <a:pt x="7292" y="3132"/>
                </a:lnTo>
                <a:lnTo>
                  <a:pt x="8215" y="3595"/>
                </a:lnTo>
                <a:lnTo>
                  <a:pt x="8573" y="3415"/>
                </a:lnTo>
                <a:lnTo>
                  <a:pt x="8573" y="3516"/>
                </a:lnTo>
                <a:lnTo>
                  <a:pt x="8260" y="3674"/>
                </a:lnTo>
                <a:lnTo>
                  <a:pt x="8260" y="4608"/>
                </a:lnTo>
                <a:lnTo>
                  <a:pt x="8573" y="4450"/>
                </a:lnTo>
                <a:lnTo>
                  <a:pt x="8573" y="4549"/>
                </a:lnTo>
                <a:lnTo>
                  <a:pt x="8313" y="4682"/>
                </a:lnTo>
                <a:lnTo>
                  <a:pt x="8573" y="4814"/>
                </a:lnTo>
                <a:lnTo>
                  <a:pt x="8573" y="4916"/>
                </a:lnTo>
                <a:lnTo>
                  <a:pt x="8260" y="4758"/>
                </a:lnTo>
                <a:lnTo>
                  <a:pt x="8260" y="5692"/>
                </a:lnTo>
                <a:lnTo>
                  <a:pt x="8573" y="5849"/>
                </a:lnTo>
                <a:lnTo>
                  <a:pt x="8573" y="5948"/>
                </a:lnTo>
                <a:lnTo>
                  <a:pt x="8215" y="5767"/>
                </a:lnTo>
                <a:lnTo>
                  <a:pt x="7292" y="6235"/>
                </a:lnTo>
                <a:lnTo>
                  <a:pt x="8215" y="6704"/>
                </a:lnTo>
                <a:lnTo>
                  <a:pt x="8573" y="6523"/>
                </a:lnTo>
                <a:lnTo>
                  <a:pt x="8573" y="6625"/>
                </a:lnTo>
                <a:lnTo>
                  <a:pt x="8260" y="6783"/>
                </a:lnTo>
                <a:lnTo>
                  <a:pt x="8260" y="7717"/>
                </a:lnTo>
                <a:lnTo>
                  <a:pt x="8573" y="7559"/>
                </a:lnTo>
                <a:lnTo>
                  <a:pt x="8573" y="7658"/>
                </a:lnTo>
                <a:lnTo>
                  <a:pt x="8313" y="7790"/>
                </a:lnTo>
                <a:lnTo>
                  <a:pt x="8573" y="7923"/>
                </a:lnTo>
                <a:lnTo>
                  <a:pt x="8573" y="8024"/>
                </a:lnTo>
                <a:lnTo>
                  <a:pt x="8260" y="7866"/>
                </a:lnTo>
                <a:lnTo>
                  <a:pt x="8260" y="8801"/>
                </a:lnTo>
                <a:lnTo>
                  <a:pt x="8573" y="8959"/>
                </a:lnTo>
                <a:lnTo>
                  <a:pt x="8573" y="9057"/>
                </a:lnTo>
                <a:lnTo>
                  <a:pt x="8217" y="8863"/>
                </a:lnTo>
                <a:lnTo>
                  <a:pt x="7295" y="9331"/>
                </a:lnTo>
                <a:lnTo>
                  <a:pt x="8217" y="9799"/>
                </a:lnTo>
                <a:lnTo>
                  <a:pt x="8573" y="9621"/>
                </a:lnTo>
                <a:lnTo>
                  <a:pt x="8573" y="9722"/>
                </a:lnTo>
                <a:close/>
                <a:moveTo>
                  <a:pt x="1165" y="6235"/>
                </a:moveTo>
                <a:lnTo>
                  <a:pt x="2088" y="6704"/>
                </a:lnTo>
                <a:lnTo>
                  <a:pt x="3011" y="6235"/>
                </a:lnTo>
                <a:lnTo>
                  <a:pt x="2088" y="5767"/>
                </a:lnTo>
                <a:lnTo>
                  <a:pt x="1165" y="6235"/>
                </a:lnTo>
                <a:close/>
                <a:moveTo>
                  <a:pt x="2043" y="6780"/>
                </a:moveTo>
                <a:lnTo>
                  <a:pt x="1111" y="6309"/>
                </a:lnTo>
                <a:lnTo>
                  <a:pt x="1111" y="7243"/>
                </a:lnTo>
                <a:lnTo>
                  <a:pt x="2043" y="7714"/>
                </a:lnTo>
                <a:lnTo>
                  <a:pt x="2043" y="6780"/>
                </a:lnTo>
                <a:close/>
                <a:moveTo>
                  <a:pt x="1111" y="6162"/>
                </a:moveTo>
                <a:lnTo>
                  <a:pt x="2043" y="5692"/>
                </a:lnTo>
                <a:lnTo>
                  <a:pt x="2043" y="4758"/>
                </a:lnTo>
                <a:lnTo>
                  <a:pt x="1111" y="5229"/>
                </a:lnTo>
                <a:lnTo>
                  <a:pt x="1111" y="6162"/>
                </a:lnTo>
                <a:close/>
                <a:moveTo>
                  <a:pt x="1111" y="4140"/>
                </a:moveTo>
                <a:lnTo>
                  <a:pt x="2043" y="4611"/>
                </a:lnTo>
                <a:lnTo>
                  <a:pt x="2043" y="3677"/>
                </a:lnTo>
                <a:lnTo>
                  <a:pt x="1111" y="3206"/>
                </a:lnTo>
                <a:lnTo>
                  <a:pt x="1111" y="4140"/>
                </a:lnTo>
                <a:close/>
                <a:moveTo>
                  <a:pt x="4029" y="4684"/>
                </a:moveTo>
                <a:lnTo>
                  <a:pt x="3109" y="4216"/>
                </a:lnTo>
                <a:lnTo>
                  <a:pt x="2187" y="4684"/>
                </a:lnTo>
                <a:lnTo>
                  <a:pt x="3107" y="5153"/>
                </a:lnTo>
                <a:lnTo>
                  <a:pt x="4029" y="4684"/>
                </a:lnTo>
                <a:close/>
                <a:moveTo>
                  <a:pt x="3152" y="4140"/>
                </a:moveTo>
                <a:lnTo>
                  <a:pt x="4083" y="4611"/>
                </a:lnTo>
                <a:lnTo>
                  <a:pt x="4083" y="3677"/>
                </a:lnTo>
                <a:lnTo>
                  <a:pt x="3152" y="3206"/>
                </a:lnTo>
                <a:lnTo>
                  <a:pt x="3152" y="4140"/>
                </a:lnTo>
                <a:close/>
                <a:moveTo>
                  <a:pt x="4086" y="4758"/>
                </a:moveTo>
                <a:lnTo>
                  <a:pt x="3155" y="5229"/>
                </a:lnTo>
                <a:lnTo>
                  <a:pt x="3155" y="6162"/>
                </a:lnTo>
                <a:lnTo>
                  <a:pt x="4086" y="5692"/>
                </a:lnTo>
                <a:lnTo>
                  <a:pt x="4086" y="4758"/>
                </a:lnTo>
                <a:close/>
                <a:moveTo>
                  <a:pt x="3064" y="4140"/>
                </a:moveTo>
                <a:lnTo>
                  <a:pt x="3064" y="3206"/>
                </a:lnTo>
                <a:lnTo>
                  <a:pt x="2133" y="3677"/>
                </a:lnTo>
                <a:lnTo>
                  <a:pt x="2133" y="4611"/>
                </a:lnTo>
                <a:lnTo>
                  <a:pt x="3064" y="4140"/>
                </a:lnTo>
                <a:close/>
                <a:moveTo>
                  <a:pt x="3064" y="5229"/>
                </a:moveTo>
                <a:lnTo>
                  <a:pt x="2133" y="4758"/>
                </a:lnTo>
                <a:lnTo>
                  <a:pt x="2133" y="5692"/>
                </a:lnTo>
                <a:lnTo>
                  <a:pt x="3064" y="6162"/>
                </a:lnTo>
                <a:lnTo>
                  <a:pt x="3064" y="5229"/>
                </a:lnTo>
                <a:close/>
                <a:moveTo>
                  <a:pt x="3064" y="6309"/>
                </a:moveTo>
                <a:lnTo>
                  <a:pt x="2133" y="6780"/>
                </a:lnTo>
                <a:lnTo>
                  <a:pt x="2133" y="7714"/>
                </a:lnTo>
                <a:lnTo>
                  <a:pt x="3064" y="7243"/>
                </a:lnTo>
                <a:lnTo>
                  <a:pt x="3064" y="6309"/>
                </a:lnTo>
                <a:close/>
                <a:moveTo>
                  <a:pt x="3061" y="8332"/>
                </a:moveTo>
                <a:lnTo>
                  <a:pt x="2130" y="7861"/>
                </a:lnTo>
                <a:lnTo>
                  <a:pt x="2130" y="8795"/>
                </a:lnTo>
                <a:lnTo>
                  <a:pt x="3061" y="9266"/>
                </a:lnTo>
                <a:lnTo>
                  <a:pt x="3061" y="8332"/>
                </a:lnTo>
                <a:close/>
                <a:moveTo>
                  <a:pt x="2187" y="7787"/>
                </a:moveTo>
                <a:lnTo>
                  <a:pt x="3107" y="8256"/>
                </a:lnTo>
                <a:lnTo>
                  <a:pt x="4029" y="7787"/>
                </a:lnTo>
                <a:lnTo>
                  <a:pt x="3109" y="7319"/>
                </a:lnTo>
                <a:lnTo>
                  <a:pt x="2187" y="7787"/>
                </a:lnTo>
                <a:close/>
                <a:moveTo>
                  <a:pt x="3152" y="8335"/>
                </a:moveTo>
                <a:lnTo>
                  <a:pt x="3152" y="9269"/>
                </a:lnTo>
                <a:lnTo>
                  <a:pt x="4083" y="8798"/>
                </a:lnTo>
                <a:lnTo>
                  <a:pt x="4083" y="7864"/>
                </a:lnTo>
                <a:lnTo>
                  <a:pt x="3152" y="8335"/>
                </a:lnTo>
                <a:close/>
                <a:moveTo>
                  <a:pt x="3152" y="7243"/>
                </a:moveTo>
                <a:lnTo>
                  <a:pt x="4083" y="7714"/>
                </a:lnTo>
                <a:lnTo>
                  <a:pt x="4083" y="6780"/>
                </a:lnTo>
                <a:lnTo>
                  <a:pt x="3152" y="6309"/>
                </a:lnTo>
                <a:lnTo>
                  <a:pt x="3152" y="7243"/>
                </a:lnTo>
                <a:close/>
                <a:moveTo>
                  <a:pt x="3208" y="6235"/>
                </a:moveTo>
                <a:lnTo>
                  <a:pt x="4131" y="6704"/>
                </a:lnTo>
                <a:lnTo>
                  <a:pt x="5054" y="6235"/>
                </a:lnTo>
                <a:lnTo>
                  <a:pt x="4131" y="5767"/>
                </a:lnTo>
                <a:lnTo>
                  <a:pt x="3208" y="6235"/>
                </a:lnTo>
                <a:close/>
                <a:moveTo>
                  <a:pt x="6073" y="4684"/>
                </a:moveTo>
                <a:lnTo>
                  <a:pt x="5150" y="4216"/>
                </a:lnTo>
                <a:lnTo>
                  <a:pt x="4227" y="4684"/>
                </a:lnTo>
                <a:lnTo>
                  <a:pt x="5150" y="5153"/>
                </a:lnTo>
                <a:lnTo>
                  <a:pt x="6073" y="4684"/>
                </a:lnTo>
                <a:close/>
                <a:moveTo>
                  <a:pt x="5195" y="4140"/>
                </a:moveTo>
                <a:lnTo>
                  <a:pt x="6126" y="4611"/>
                </a:lnTo>
                <a:lnTo>
                  <a:pt x="6126" y="3677"/>
                </a:lnTo>
                <a:lnTo>
                  <a:pt x="5195" y="3206"/>
                </a:lnTo>
                <a:lnTo>
                  <a:pt x="5195" y="4140"/>
                </a:lnTo>
                <a:close/>
                <a:moveTo>
                  <a:pt x="6126" y="4758"/>
                </a:moveTo>
                <a:lnTo>
                  <a:pt x="5195" y="5229"/>
                </a:lnTo>
                <a:lnTo>
                  <a:pt x="5195" y="6162"/>
                </a:lnTo>
                <a:lnTo>
                  <a:pt x="6126" y="5692"/>
                </a:lnTo>
                <a:lnTo>
                  <a:pt x="6126" y="4758"/>
                </a:lnTo>
                <a:close/>
                <a:moveTo>
                  <a:pt x="5105" y="4140"/>
                </a:moveTo>
                <a:lnTo>
                  <a:pt x="5105" y="3206"/>
                </a:lnTo>
                <a:lnTo>
                  <a:pt x="4173" y="3677"/>
                </a:lnTo>
                <a:lnTo>
                  <a:pt x="4173" y="4611"/>
                </a:lnTo>
                <a:lnTo>
                  <a:pt x="5105" y="4140"/>
                </a:lnTo>
                <a:close/>
                <a:moveTo>
                  <a:pt x="5105" y="5229"/>
                </a:moveTo>
                <a:lnTo>
                  <a:pt x="4173" y="4758"/>
                </a:lnTo>
                <a:lnTo>
                  <a:pt x="4173" y="5692"/>
                </a:lnTo>
                <a:lnTo>
                  <a:pt x="5105" y="6162"/>
                </a:lnTo>
                <a:lnTo>
                  <a:pt x="5105" y="5229"/>
                </a:lnTo>
                <a:close/>
                <a:moveTo>
                  <a:pt x="5105" y="6309"/>
                </a:moveTo>
                <a:lnTo>
                  <a:pt x="4173" y="6780"/>
                </a:lnTo>
                <a:lnTo>
                  <a:pt x="4173" y="7714"/>
                </a:lnTo>
                <a:lnTo>
                  <a:pt x="5105" y="7243"/>
                </a:lnTo>
                <a:lnTo>
                  <a:pt x="5105" y="6309"/>
                </a:lnTo>
                <a:close/>
                <a:moveTo>
                  <a:pt x="4173" y="7861"/>
                </a:moveTo>
                <a:lnTo>
                  <a:pt x="4173" y="8795"/>
                </a:lnTo>
                <a:lnTo>
                  <a:pt x="5105" y="9266"/>
                </a:lnTo>
                <a:lnTo>
                  <a:pt x="5105" y="8332"/>
                </a:lnTo>
                <a:lnTo>
                  <a:pt x="4173" y="7861"/>
                </a:lnTo>
                <a:close/>
                <a:moveTo>
                  <a:pt x="4227" y="7787"/>
                </a:moveTo>
                <a:lnTo>
                  <a:pt x="5150" y="8256"/>
                </a:lnTo>
                <a:lnTo>
                  <a:pt x="6073" y="7787"/>
                </a:lnTo>
                <a:lnTo>
                  <a:pt x="5150" y="7319"/>
                </a:lnTo>
                <a:lnTo>
                  <a:pt x="4227" y="7787"/>
                </a:lnTo>
                <a:close/>
                <a:moveTo>
                  <a:pt x="5195" y="8335"/>
                </a:moveTo>
                <a:lnTo>
                  <a:pt x="5195" y="9269"/>
                </a:lnTo>
                <a:lnTo>
                  <a:pt x="6126" y="8798"/>
                </a:lnTo>
                <a:lnTo>
                  <a:pt x="6126" y="7864"/>
                </a:lnTo>
                <a:lnTo>
                  <a:pt x="5195" y="8335"/>
                </a:lnTo>
                <a:close/>
                <a:moveTo>
                  <a:pt x="5195" y="7243"/>
                </a:moveTo>
                <a:lnTo>
                  <a:pt x="6126" y="7714"/>
                </a:lnTo>
                <a:lnTo>
                  <a:pt x="6126" y="6780"/>
                </a:lnTo>
                <a:lnTo>
                  <a:pt x="5195" y="6309"/>
                </a:lnTo>
                <a:lnTo>
                  <a:pt x="5195" y="7243"/>
                </a:lnTo>
                <a:close/>
                <a:moveTo>
                  <a:pt x="5249" y="6235"/>
                </a:moveTo>
                <a:lnTo>
                  <a:pt x="6171" y="6704"/>
                </a:lnTo>
                <a:lnTo>
                  <a:pt x="7094" y="6235"/>
                </a:lnTo>
                <a:lnTo>
                  <a:pt x="6171" y="5767"/>
                </a:lnTo>
                <a:lnTo>
                  <a:pt x="5249" y="6235"/>
                </a:lnTo>
                <a:close/>
                <a:moveTo>
                  <a:pt x="6217" y="5692"/>
                </a:moveTo>
                <a:lnTo>
                  <a:pt x="7148" y="6162"/>
                </a:lnTo>
                <a:lnTo>
                  <a:pt x="7148" y="5229"/>
                </a:lnTo>
                <a:lnTo>
                  <a:pt x="6217" y="4758"/>
                </a:lnTo>
                <a:lnTo>
                  <a:pt x="6217" y="5692"/>
                </a:lnTo>
                <a:close/>
                <a:moveTo>
                  <a:pt x="7148" y="6309"/>
                </a:moveTo>
                <a:lnTo>
                  <a:pt x="6217" y="6780"/>
                </a:lnTo>
                <a:lnTo>
                  <a:pt x="6217" y="7714"/>
                </a:lnTo>
                <a:lnTo>
                  <a:pt x="7148" y="7243"/>
                </a:lnTo>
                <a:lnTo>
                  <a:pt x="7148" y="6309"/>
                </a:lnTo>
                <a:close/>
                <a:moveTo>
                  <a:pt x="6217" y="7861"/>
                </a:moveTo>
                <a:lnTo>
                  <a:pt x="6217" y="8795"/>
                </a:lnTo>
                <a:lnTo>
                  <a:pt x="7148" y="9266"/>
                </a:lnTo>
                <a:lnTo>
                  <a:pt x="7148" y="8332"/>
                </a:lnTo>
                <a:lnTo>
                  <a:pt x="6217" y="7861"/>
                </a:lnTo>
                <a:close/>
                <a:moveTo>
                  <a:pt x="6270" y="7787"/>
                </a:moveTo>
                <a:lnTo>
                  <a:pt x="7193" y="8256"/>
                </a:lnTo>
                <a:lnTo>
                  <a:pt x="8116" y="7787"/>
                </a:lnTo>
                <a:lnTo>
                  <a:pt x="7193" y="7319"/>
                </a:lnTo>
                <a:lnTo>
                  <a:pt x="6270" y="7787"/>
                </a:lnTo>
                <a:close/>
                <a:moveTo>
                  <a:pt x="6270" y="4684"/>
                </a:moveTo>
                <a:lnTo>
                  <a:pt x="7193" y="5153"/>
                </a:lnTo>
                <a:lnTo>
                  <a:pt x="8116" y="4684"/>
                </a:lnTo>
                <a:lnTo>
                  <a:pt x="7193" y="4216"/>
                </a:lnTo>
                <a:lnTo>
                  <a:pt x="6270" y="4684"/>
                </a:lnTo>
                <a:close/>
                <a:moveTo>
                  <a:pt x="6217" y="4611"/>
                </a:moveTo>
                <a:lnTo>
                  <a:pt x="7148" y="4140"/>
                </a:lnTo>
                <a:lnTo>
                  <a:pt x="7148" y="3206"/>
                </a:lnTo>
                <a:lnTo>
                  <a:pt x="6217" y="3677"/>
                </a:lnTo>
                <a:lnTo>
                  <a:pt x="6217" y="4611"/>
                </a:lnTo>
                <a:close/>
                <a:moveTo>
                  <a:pt x="6270" y="1577"/>
                </a:moveTo>
                <a:lnTo>
                  <a:pt x="7193" y="2046"/>
                </a:lnTo>
                <a:lnTo>
                  <a:pt x="8116" y="1577"/>
                </a:lnTo>
                <a:lnTo>
                  <a:pt x="7193" y="1109"/>
                </a:lnTo>
                <a:lnTo>
                  <a:pt x="6270" y="1577"/>
                </a:lnTo>
                <a:close/>
                <a:moveTo>
                  <a:pt x="6217" y="570"/>
                </a:moveTo>
                <a:lnTo>
                  <a:pt x="6217" y="1504"/>
                </a:lnTo>
                <a:lnTo>
                  <a:pt x="7148" y="1033"/>
                </a:lnTo>
                <a:lnTo>
                  <a:pt x="7148" y="99"/>
                </a:lnTo>
                <a:lnTo>
                  <a:pt x="6217" y="570"/>
                </a:lnTo>
                <a:close/>
                <a:moveTo>
                  <a:pt x="6217" y="1651"/>
                </a:moveTo>
                <a:lnTo>
                  <a:pt x="6217" y="2585"/>
                </a:lnTo>
                <a:lnTo>
                  <a:pt x="7148" y="3056"/>
                </a:lnTo>
                <a:lnTo>
                  <a:pt x="7148" y="2122"/>
                </a:lnTo>
                <a:lnTo>
                  <a:pt x="6217" y="1651"/>
                </a:lnTo>
                <a:close/>
                <a:moveTo>
                  <a:pt x="7094" y="3132"/>
                </a:moveTo>
                <a:lnTo>
                  <a:pt x="6171" y="2664"/>
                </a:lnTo>
                <a:lnTo>
                  <a:pt x="5249" y="3132"/>
                </a:lnTo>
                <a:lnTo>
                  <a:pt x="6171" y="3601"/>
                </a:lnTo>
                <a:lnTo>
                  <a:pt x="7094" y="3132"/>
                </a:lnTo>
                <a:close/>
                <a:moveTo>
                  <a:pt x="5195" y="3059"/>
                </a:moveTo>
                <a:lnTo>
                  <a:pt x="6126" y="2585"/>
                </a:lnTo>
                <a:lnTo>
                  <a:pt x="6126" y="1651"/>
                </a:lnTo>
                <a:lnTo>
                  <a:pt x="5195" y="2122"/>
                </a:lnTo>
                <a:lnTo>
                  <a:pt x="5195" y="3059"/>
                </a:lnTo>
                <a:close/>
                <a:moveTo>
                  <a:pt x="5195" y="99"/>
                </a:moveTo>
                <a:lnTo>
                  <a:pt x="5195" y="1033"/>
                </a:lnTo>
                <a:lnTo>
                  <a:pt x="6126" y="1504"/>
                </a:lnTo>
                <a:lnTo>
                  <a:pt x="6126" y="570"/>
                </a:lnTo>
                <a:lnTo>
                  <a:pt x="5195" y="99"/>
                </a:lnTo>
                <a:close/>
                <a:moveTo>
                  <a:pt x="6073" y="1577"/>
                </a:moveTo>
                <a:lnTo>
                  <a:pt x="5150" y="1109"/>
                </a:lnTo>
                <a:lnTo>
                  <a:pt x="4227" y="1577"/>
                </a:lnTo>
                <a:lnTo>
                  <a:pt x="5150" y="2046"/>
                </a:lnTo>
                <a:lnTo>
                  <a:pt x="6073" y="1577"/>
                </a:lnTo>
                <a:close/>
                <a:moveTo>
                  <a:pt x="4173" y="570"/>
                </a:moveTo>
                <a:lnTo>
                  <a:pt x="4173" y="1504"/>
                </a:lnTo>
                <a:lnTo>
                  <a:pt x="5105" y="1033"/>
                </a:lnTo>
                <a:lnTo>
                  <a:pt x="5105" y="99"/>
                </a:lnTo>
                <a:lnTo>
                  <a:pt x="4173" y="570"/>
                </a:lnTo>
                <a:close/>
                <a:moveTo>
                  <a:pt x="4173" y="1651"/>
                </a:moveTo>
                <a:lnTo>
                  <a:pt x="4173" y="2585"/>
                </a:lnTo>
                <a:lnTo>
                  <a:pt x="5105" y="3056"/>
                </a:lnTo>
                <a:lnTo>
                  <a:pt x="5105" y="2122"/>
                </a:lnTo>
                <a:lnTo>
                  <a:pt x="4173" y="1651"/>
                </a:lnTo>
                <a:close/>
                <a:moveTo>
                  <a:pt x="5051" y="3132"/>
                </a:moveTo>
                <a:lnTo>
                  <a:pt x="4131" y="2664"/>
                </a:lnTo>
                <a:lnTo>
                  <a:pt x="3208" y="3132"/>
                </a:lnTo>
                <a:lnTo>
                  <a:pt x="4128" y="3601"/>
                </a:lnTo>
                <a:lnTo>
                  <a:pt x="5051" y="3132"/>
                </a:lnTo>
                <a:close/>
                <a:moveTo>
                  <a:pt x="3152" y="3059"/>
                </a:moveTo>
                <a:lnTo>
                  <a:pt x="4083" y="2585"/>
                </a:lnTo>
                <a:lnTo>
                  <a:pt x="4083" y="1651"/>
                </a:lnTo>
                <a:lnTo>
                  <a:pt x="3152" y="2122"/>
                </a:lnTo>
                <a:lnTo>
                  <a:pt x="3152" y="3059"/>
                </a:lnTo>
                <a:close/>
                <a:moveTo>
                  <a:pt x="3152" y="99"/>
                </a:moveTo>
                <a:lnTo>
                  <a:pt x="3152" y="1033"/>
                </a:lnTo>
                <a:lnTo>
                  <a:pt x="4083" y="1504"/>
                </a:lnTo>
                <a:lnTo>
                  <a:pt x="4083" y="570"/>
                </a:lnTo>
                <a:lnTo>
                  <a:pt x="3152" y="99"/>
                </a:lnTo>
                <a:close/>
                <a:moveTo>
                  <a:pt x="4029" y="1577"/>
                </a:moveTo>
                <a:lnTo>
                  <a:pt x="3107" y="1109"/>
                </a:lnTo>
                <a:lnTo>
                  <a:pt x="2184" y="1577"/>
                </a:lnTo>
                <a:lnTo>
                  <a:pt x="3107" y="2046"/>
                </a:lnTo>
                <a:lnTo>
                  <a:pt x="4029" y="1577"/>
                </a:lnTo>
                <a:close/>
                <a:moveTo>
                  <a:pt x="3061" y="99"/>
                </a:moveTo>
                <a:lnTo>
                  <a:pt x="2130" y="570"/>
                </a:lnTo>
                <a:lnTo>
                  <a:pt x="2130" y="1504"/>
                </a:lnTo>
                <a:lnTo>
                  <a:pt x="3061" y="1033"/>
                </a:lnTo>
                <a:lnTo>
                  <a:pt x="3061" y="99"/>
                </a:lnTo>
                <a:close/>
                <a:moveTo>
                  <a:pt x="3061" y="2122"/>
                </a:moveTo>
                <a:lnTo>
                  <a:pt x="2130" y="1651"/>
                </a:lnTo>
                <a:lnTo>
                  <a:pt x="2130" y="2585"/>
                </a:lnTo>
                <a:lnTo>
                  <a:pt x="3061" y="3056"/>
                </a:lnTo>
                <a:lnTo>
                  <a:pt x="3061" y="2122"/>
                </a:lnTo>
                <a:close/>
                <a:moveTo>
                  <a:pt x="3008" y="3132"/>
                </a:moveTo>
                <a:lnTo>
                  <a:pt x="2088" y="2664"/>
                </a:lnTo>
                <a:lnTo>
                  <a:pt x="1165" y="3132"/>
                </a:lnTo>
                <a:lnTo>
                  <a:pt x="2085" y="3601"/>
                </a:lnTo>
                <a:lnTo>
                  <a:pt x="3008" y="3132"/>
                </a:lnTo>
                <a:close/>
                <a:moveTo>
                  <a:pt x="1111" y="3059"/>
                </a:moveTo>
                <a:lnTo>
                  <a:pt x="2043" y="2585"/>
                </a:lnTo>
                <a:lnTo>
                  <a:pt x="2043" y="1651"/>
                </a:lnTo>
                <a:lnTo>
                  <a:pt x="1111" y="2122"/>
                </a:lnTo>
                <a:lnTo>
                  <a:pt x="1111" y="3059"/>
                </a:lnTo>
                <a:close/>
                <a:moveTo>
                  <a:pt x="1111" y="99"/>
                </a:moveTo>
                <a:lnTo>
                  <a:pt x="1111" y="1033"/>
                </a:lnTo>
                <a:lnTo>
                  <a:pt x="2043" y="1504"/>
                </a:lnTo>
                <a:lnTo>
                  <a:pt x="2043" y="570"/>
                </a:lnTo>
                <a:lnTo>
                  <a:pt x="1111" y="99"/>
                </a:lnTo>
                <a:close/>
                <a:moveTo>
                  <a:pt x="90" y="570"/>
                </a:moveTo>
                <a:lnTo>
                  <a:pt x="90" y="1504"/>
                </a:lnTo>
                <a:lnTo>
                  <a:pt x="1021" y="1033"/>
                </a:lnTo>
                <a:lnTo>
                  <a:pt x="1021" y="99"/>
                </a:lnTo>
                <a:lnTo>
                  <a:pt x="90" y="570"/>
                </a:lnTo>
                <a:close/>
                <a:moveTo>
                  <a:pt x="143" y="1577"/>
                </a:moveTo>
                <a:lnTo>
                  <a:pt x="1066" y="2046"/>
                </a:lnTo>
                <a:lnTo>
                  <a:pt x="1989" y="1580"/>
                </a:lnTo>
                <a:lnTo>
                  <a:pt x="1066" y="1112"/>
                </a:lnTo>
                <a:lnTo>
                  <a:pt x="143" y="1577"/>
                </a:lnTo>
                <a:close/>
                <a:moveTo>
                  <a:pt x="90" y="3677"/>
                </a:moveTo>
                <a:lnTo>
                  <a:pt x="90" y="4611"/>
                </a:lnTo>
                <a:lnTo>
                  <a:pt x="1021" y="4140"/>
                </a:lnTo>
                <a:lnTo>
                  <a:pt x="1021" y="3206"/>
                </a:lnTo>
                <a:lnTo>
                  <a:pt x="90" y="3677"/>
                </a:lnTo>
                <a:close/>
                <a:moveTo>
                  <a:pt x="143" y="4684"/>
                </a:moveTo>
                <a:lnTo>
                  <a:pt x="1066" y="5153"/>
                </a:lnTo>
                <a:lnTo>
                  <a:pt x="1989" y="4684"/>
                </a:lnTo>
                <a:lnTo>
                  <a:pt x="1066" y="4216"/>
                </a:lnTo>
                <a:lnTo>
                  <a:pt x="143" y="4684"/>
                </a:lnTo>
                <a:close/>
                <a:moveTo>
                  <a:pt x="90" y="6780"/>
                </a:moveTo>
                <a:lnTo>
                  <a:pt x="90" y="7714"/>
                </a:lnTo>
                <a:lnTo>
                  <a:pt x="1021" y="7243"/>
                </a:lnTo>
                <a:lnTo>
                  <a:pt x="1021" y="6309"/>
                </a:lnTo>
                <a:lnTo>
                  <a:pt x="90" y="6780"/>
                </a:lnTo>
                <a:close/>
                <a:moveTo>
                  <a:pt x="143" y="7787"/>
                </a:moveTo>
                <a:lnTo>
                  <a:pt x="1066" y="8256"/>
                </a:lnTo>
                <a:lnTo>
                  <a:pt x="1989" y="7787"/>
                </a:lnTo>
                <a:lnTo>
                  <a:pt x="1066" y="7319"/>
                </a:lnTo>
                <a:lnTo>
                  <a:pt x="143" y="7787"/>
                </a:lnTo>
                <a:close/>
                <a:moveTo>
                  <a:pt x="2043" y="7861"/>
                </a:moveTo>
                <a:lnTo>
                  <a:pt x="1111" y="8332"/>
                </a:lnTo>
                <a:lnTo>
                  <a:pt x="1111" y="9266"/>
                </a:lnTo>
                <a:lnTo>
                  <a:pt x="2043" y="8795"/>
                </a:lnTo>
                <a:lnTo>
                  <a:pt x="2043" y="7861"/>
                </a:lnTo>
                <a:close/>
                <a:moveTo>
                  <a:pt x="90" y="9887"/>
                </a:moveTo>
                <a:lnTo>
                  <a:pt x="90" y="10821"/>
                </a:lnTo>
                <a:lnTo>
                  <a:pt x="1021" y="10350"/>
                </a:lnTo>
                <a:lnTo>
                  <a:pt x="1021" y="9416"/>
                </a:lnTo>
                <a:lnTo>
                  <a:pt x="90" y="9887"/>
                </a:lnTo>
                <a:close/>
                <a:moveTo>
                  <a:pt x="1066" y="11363"/>
                </a:moveTo>
                <a:lnTo>
                  <a:pt x="1989" y="10894"/>
                </a:lnTo>
                <a:lnTo>
                  <a:pt x="1066" y="10426"/>
                </a:lnTo>
                <a:lnTo>
                  <a:pt x="143" y="10894"/>
                </a:lnTo>
                <a:lnTo>
                  <a:pt x="1066" y="11363"/>
                </a:lnTo>
                <a:close/>
                <a:moveTo>
                  <a:pt x="2043" y="10821"/>
                </a:moveTo>
                <a:lnTo>
                  <a:pt x="2043" y="9887"/>
                </a:lnTo>
                <a:lnTo>
                  <a:pt x="1111" y="9416"/>
                </a:lnTo>
                <a:lnTo>
                  <a:pt x="1111" y="10350"/>
                </a:lnTo>
                <a:lnTo>
                  <a:pt x="2043" y="10821"/>
                </a:lnTo>
                <a:close/>
                <a:moveTo>
                  <a:pt x="2088" y="9808"/>
                </a:moveTo>
                <a:lnTo>
                  <a:pt x="3011" y="9340"/>
                </a:lnTo>
                <a:lnTo>
                  <a:pt x="2088" y="8871"/>
                </a:lnTo>
                <a:lnTo>
                  <a:pt x="1165" y="9340"/>
                </a:lnTo>
                <a:lnTo>
                  <a:pt x="2088" y="9808"/>
                </a:lnTo>
                <a:close/>
                <a:moveTo>
                  <a:pt x="3061" y="9416"/>
                </a:moveTo>
                <a:lnTo>
                  <a:pt x="2130" y="9887"/>
                </a:lnTo>
                <a:lnTo>
                  <a:pt x="2130" y="10821"/>
                </a:lnTo>
                <a:lnTo>
                  <a:pt x="3061" y="10350"/>
                </a:lnTo>
                <a:lnTo>
                  <a:pt x="3061" y="9416"/>
                </a:lnTo>
                <a:close/>
                <a:moveTo>
                  <a:pt x="3107" y="11363"/>
                </a:moveTo>
                <a:lnTo>
                  <a:pt x="4029" y="10894"/>
                </a:lnTo>
                <a:lnTo>
                  <a:pt x="3107" y="10426"/>
                </a:lnTo>
                <a:lnTo>
                  <a:pt x="2184" y="10894"/>
                </a:lnTo>
                <a:lnTo>
                  <a:pt x="3107" y="11363"/>
                </a:lnTo>
                <a:close/>
                <a:moveTo>
                  <a:pt x="4086" y="10821"/>
                </a:moveTo>
                <a:lnTo>
                  <a:pt x="4086" y="9887"/>
                </a:lnTo>
                <a:lnTo>
                  <a:pt x="3155" y="9416"/>
                </a:lnTo>
                <a:lnTo>
                  <a:pt x="3155" y="10350"/>
                </a:lnTo>
                <a:lnTo>
                  <a:pt x="4086" y="10821"/>
                </a:lnTo>
                <a:close/>
                <a:moveTo>
                  <a:pt x="4128" y="9808"/>
                </a:moveTo>
                <a:lnTo>
                  <a:pt x="5051" y="9340"/>
                </a:lnTo>
                <a:lnTo>
                  <a:pt x="4128" y="8871"/>
                </a:lnTo>
                <a:lnTo>
                  <a:pt x="3205" y="9340"/>
                </a:lnTo>
                <a:lnTo>
                  <a:pt x="4128" y="9808"/>
                </a:lnTo>
                <a:close/>
                <a:moveTo>
                  <a:pt x="4173" y="9887"/>
                </a:moveTo>
                <a:lnTo>
                  <a:pt x="4173" y="10821"/>
                </a:lnTo>
                <a:lnTo>
                  <a:pt x="5105" y="10350"/>
                </a:lnTo>
                <a:lnTo>
                  <a:pt x="5105" y="9416"/>
                </a:lnTo>
                <a:lnTo>
                  <a:pt x="4173" y="9887"/>
                </a:lnTo>
                <a:close/>
                <a:moveTo>
                  <a:pt x="5150" y="11363"/>
                </a:moveTo>
                <a:lnTo>
                  <a:pt x="6073" y="10894"/>
                </a:lnTo>
                <a:lnTo>
                  <a:pt x="5150" y="10426"/>
                </a:lnTo>
                <a:lnTo>
                  <a:pt x="4227" y="10894"/>
                </a:lnTo>
                <a:lnTo>
                  <a:pt x="5150" y="11363"/>
                </a:lnTo>
                <a:close/>
                <a:moveTo>
                  <a:pt x="6126" y="10821"/>
                </a:moveTo>
                <a:lnTo>
                  <a:pt x="6126" y="9887"/>
                </a:lnTo>
                <a:lnTo>
                  <a:pt x="5195" y="9416"/>
                </a:lnTo>
                <a:lnTo>
                  <a:pt x="5195" y="10350"/>
                </a:lnTo>
                <a:lnTo>
                  <a:pt x="6126" y="10821"/>
                </a:lnTo>
                <a:close/>
                <a:moveTo>
                  <a:pt x="6171" y="9808"/>
                </a:moveTo>
                <a:lnTo>
                  <a:pt x="7094" y="9340"/>
                </a:lnTo>
                <a:lnTo>
                  <a:pt x="6171" y="8871"/>
                </a:lnTo>
                <a:lnTo>
                  <a:pt x="5249" y="9340"/>
                </a:lnTo>
                <a:lnTo>
                  <a:pt x="6171" y="9808"/>
                </a:lnTo>
                <a:close/>
                <a:moveTo>
                  <a:pt x="6217" y="9887"/>
                </a:moveTo>
                <a:lnTo>
                  <a:pt x="6217" y="10821"/>
                </a:lnTo>
                <a:lnTo>
                  <a:pt x="7148" y="10350"/>
                </a:lnTo>
                <a:lnTo>
                  <a:pt x="7148" y="9416"/>
                </a:lnTo>
                <a:lnTo>
                  <a:pt x="6217" y="9887"/>
                </a:lnTo>
                <a:close/>
                <a:moveTo>
                  <a:pt x="7193" y="11363"/>
                </a:moveTo>
                <a:lnTo>
                  <a:pt x="8116" y="10894"/>
                </a:lnTo>
                <a:lnTo>
                  <a:pt x="7193" y="10426"/>
                </a:lnTo>
                <a:lnTo>
                  <a:pt x="6270" y="10894"/>
                </a:lnTo>
                <a:lnTo>
                  <a:pt x="7193" y="11363"/>
                </a:lnTo>
                <a:close/>
                <a:moveTo>
                  <a:pt x="8169" y="9887"/>
                </a:moveTo>
                <a:lnTo>
                  <a:pt x="7238" y="9416"/>
                </a:lnTo>
                <a:lnTo>
                  <a:pt x="7238" y="10350"/>
                </a:lnTo>
                <a:lnTo>
                  <a:pt x="8169" y="10821"/>
                </a:lnTo>
                <a:lnTo>
                  <a:pt x="8169" y="9887"/>
                </a:lnTo>
                <a:close/>
                <a:moveTo>
                  <a:pt x="8169" y="8798"/>
                </a:moveTo>
                <a:lnTo>
                  <a:pt x="8169" y="7864"/>
                </a:lnTo>
                <a:lnTo>
                  <a:pt x="7238" y="8335"/>
                </a:lnTo>
                <a:lnTo>
                  <a:pt x="7238" y="9269"/>
                </a:lnTo>
                <a:lnTo>
                  <a:pt x="8169" y="8798"/>
                </a:lnTo>
                <a:close/>
                <a:moveTo>
                  <a:pt x="8169" y="6780"/>
                </a:moveTo>
                <a:lnTo>
                  <a:pt x="7238" y="6309"/>
                </a:lnTo>
                <a:lnTo>
                  <a:pt x="7238" y="7243"/>
                </a:lnTo>
                <a:lnTo>
                  <a:pt x="8169" y="7714"/>
                </a:lnTo>
                <a:lnTo>
                  <a:pt x="8169" y="6780"/>
                </a:lnTo>
                <a:close/>
                <a:moveTo>
                  <a:pt x="8169" y="5692"/>
                </a:moveTo>
                <a:lnTo>
                  <a:pt x="8169" y="4758"/>
                </a:lnTo>
                <a:lnTo>
                  <a:pt x="7238" y="5229"/>
                </a:lnTo>
                <a:lnTo>
                  <a:pt x="7238" y="6162"/>
                </a:lnTo>
                <a:lnTo>
                  <a:pt x="8169" y="5692"/>
                </a:lnTo>
                <a:close/>
                <a:moveTo>
                  <a:pt x="8169" y="3677"/>
                </a:moveTo>
                <a:lnTo>
                  <a:pt x="7238" y="3206"/>
                </a:lnTo>
                <a:lnTo>
                  <a:pt x="7238" y="4140"/>
                </a:lnTo>
                <a:lnTo>
                  <a:pt x="8169" y="4611"/>
                </a:lnTo>
                <a:lnTo>
                  <a:pt x="8169" y="3677"/>
                </a:lnTo>
                <a:close/>
                <a:moveTo>
                  <a:pt x="8169" y="2585"/>
                </a:moveTo>
                <a:lnTo>
                  <a:pt x="8169" y="1651"/>
                </a:lnTo>
                <a:lnTo>
                  <a:pt x="7238" y="2122"/>
                </a:lnTo>
                <a:lnTo>
                  <a:pt x="7238" y="3056"/>
                </a:lnTo>
                <a:lnTo>
                  <a:pt x="8169" y="2585"/>
                </a:lnTo>
                <a:close/>
                <a:moveTo>
                  <a:pt x="8169" y="1507"/>
                </a:moveTo>
                <a:lnTo>
                  <a:pt x="8169" y="570"/>
                </a:lnTo>
                <a:lnTo>
                  <a:pt x="7238" y="99"/>
                </a:lnTo>
                <a:lnTo>
                  <a:pt x="7238" y="1036"/>
                </a:lnTo>
                <a:lnTo>
                  <a:pt x="8169" y="1507"/>
                </a:lnTo>
                <a:close/>
              </a:path>
            </a:pathLst>
          </a:custGeom>
          <a:solidFill>
            <a:schemeClr val="accent1"/>
          </a:solidFill>
          <a:ln>
            <a:noFill/>
          </a:ln>
          <a:effectLst/>
        </p:spPr>
        <p:txBody>
          <a:bodyPr wrap="none" anchor="ctr"/>
          <a:lstStyle/>
          <a:p>
            <a:endParaRPr lang="en-US" sz="1800" dirty="0">
              <a:latin typeface="CiscoSansTT Light" panose="020B0503020201020303" pitchFamily="34" charset="0"/>
            </a:endParaRPr>
          </a:p>
        </p:txBody>
      </p:sp>
      <p:sp>
        <p:nvSpPr>
          <p:cNvPr id="47" name="Freeform 1">
            <a:extLst>
              <a:ext uri="{FF2B5EF4-FFF2-40B4-BE49-F238E27FC236}">
                <a16:creationId xmlns:a16="http://schemas.microsoft.com/office/drawing/2014/main" id="{1554AF9D-E0E2-4705-B3A3-EECC7FDAE8BA}"/>
              </a:ext>
            </a:extLst>
          </p:cNvPr>
          <p:cNvSpPr>
            <a:spLocks noChangeAspect="1" noChangeArrowheads="1"/>
          </p:cNvSpPr>
          <p:nvPr userDrawn="1"/>
        </p:nvSpPr>
        <p:spPr bwMode="white">
          <a:xfrm>
            <a:off x="536418" y="4785455"/>
            <a:ext cx="822960" cy="276700"/>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1800" dirty="0">
              <a:latin typeface="CiscoSansTT Light" panose="020B0503020201020303" pitchFamily="34" charset="0"/>
            </a:endParaRPr>
          </a:p>
        </p:txBody>
      </p:sp>
    </p:spTree>
    <p:extLst>
      <p:ext uri="{BB962C8B-B14F-4D97-AF65-F5344CB8AC3E}">
        <p14:creationId xmlns:p14="http://schemas.microsoft.com/office/powerpoint/2010/main" val="1844714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egue 3">
    <p:bg>
      <p:bgPr>
        <a:solidFill>
          <a:schemeClr val="tx2"/>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84D76B5E-F04F-5F49-8958-97B50A83EE74}"/>
              </a:ext>
            </a:extLst>
          </p:cNvPr>
          <p:cNvSpPr/>
          <p:nvPr userDrawn="1"/>
        </p:nvSpPr>
        <p:spPr>
          <a:xfrm>
            <a:off x="1" y="0"/>
            <a:ext cx="9143999" cy="51435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iscoSansTT Light" panose="020B0503020201020303" pitchFamily="34" charset="0"/>
            </a:endParaRPr>
          </a:p>
        </p:txBody>
      </p:sp>
      <p:sp>
        <p:nvSpPr>
          <p:cNvPr id="42" name="Title 7"/>
          <p:cNvSpPr>
            <a:spLocks noGrp="1"/>
          </p:cNvSpPr>
          <p:nvPr>
            <p:ph type="title" hasCustomPrompt="1"/>
          </p:nvPr>
        </p:nvSpPr>
        <p:spPr bwMode="white">
          <a:xfrm>
            <a:off x="420010" y="1291590"/>
            <a:ext cx="4754880" cy="2560320"/>
          </a:xfrm>
        </p:spPr>
        <p:txBody>
          <a:bodyPr anchor="ctr"/>
          <a:lstStyle>
            <a:lvl1pPr marL="6251" indent="-6251" algn="l" defTabSz="914378" rtl="0" eaLnBrk="0" fontAlgn="base" latinLnBrk="0" hangingPunct="0">
              <a:lnSpc>
                <a:spcPct val="90000"/>
              </a:lnSpc>
              <a:spcBef>
                <a:spcPct val="0"/>
              </a:spcBef>
              <a:spcAft>
                <a:spcPct val="0"/>
              </a:spcAft>
              <a:defRPr lang="en-US" sz="3200" b="0" i="0" u="none" kern="1200" dirty="0">
                <a:solidFill>
                  <a:schemeClr val="bg2"/>
                </a:solidFill>
                <a:latin typeface="CiscoSansTT Light" panose="020B0503020201020303" pitchFamily="34" charset="0"/>
                <a:ea typeface="ＭＳ Ｐゴシック" charset="0"/>
                <a:cs typeface="CiscoSansTT Light" panose="020B0503020201020303" pitchFamily="34" charset="0"/>
              </a:defRPr>
            </a:lvl1pPr>
          </a:lstStyle>
          <a:p>
            <a:r>
              <a:rPr lang="en-US" dirty="0"/>
              <a:t>Demo</a:t>
            </a:r>
          </a:p>
        </p:txBody>
      </p:sp>
      <p:sp>
        <p:nvSpPr>
          <p:cNvPr id="48" name="Freeform 1">
            <a:extLst>
              <a:ext uri="{FF2B5EF4-FFF2-40B4-BE49-F238E27FC236}">
                <a16:creationId xmlns:a16="http://schemas.microsoft.com/office/drawing/2014/main" id="{61AB8978-50BC-4FD3-9AE9-19172AFEDD49}"/>
              </a:ext>
            </a:extLst>
          </p:cNvPr>
          <p:cNvSpPr>
            <a:spLocks noChangeAspect="1" noChangeArrowheads="1"/>
          </p:cNvSpPr>
          <p:nvPr userDrawn="1"/>
        </p:nvSpPr>
        <p:spPr bwMode="white">
          <a:xfrm>
            <a:off x="536418" y="4785455"/>
            <a:ext cx="822960" cy="276700"/>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1800" dirty="0">
              <a:latin typeface="CiscoSansTT Light" panose="020B0503020201020303" pitchFamily="34" charset="0"/>
            </a:endParaRPr>
          </a:p>
        </p:txBody>
      </p:sp>
      <p:sp>
        <p:nvSpPr>
          <p:cNvPr id="6" name="Freeform 1">
            <a:extLst>
              <a:ext uri="{FF2B5EF4-FFF2-40B4-BE49-F238E27FC236}">
                <a16:creationId xmlns:a16="http://schemas.microsoft.com/office/drawing/2014/main" id="{FA94C286-B458-4239-8F9C-DF2CEAEEC2B1}"/>
              </a:ext>
            </a:extLst>
          </p:cNvPr>
          <p:cNvSpPr>
            <a:spLocks noChangeAspect="1" noChangeArrowheads="1"/>
          </p:cNvSpPr>
          <p:nvPr userDrawn="1"/>
        </p:nvSpPr>
        <p:spPr bwMode="auto">
          <a:xfrm>
            <a:off x="5428816" y="0"/>
            <a:ext cx="3715185" cy="5148072"/>
          </a:xfrm>
          <a:custGeom>
            <a:avLst/>
            <a:gdLst>
              <a:gd name="T0" fmla="*/ 2498 w 8256"/>
              <a:gd name="T1" fmla="*/ 5150 h 11437"/>
              <a:gd name="T2" fmla="*/ 1739 w 8256"/>
              <a:gd name="T3" fmla="*/ 1654 h 11437"/>
              <a:gd name="T4" fmla="*/ 2955 w 8256"/>
              <a:gd name="T5" fmla="*/ 4049 h 11437"/>
              <a:gd name="T6" fmla="*/ 3694 w 8256"/>
              <a:gd name="T7" fmla="*/ 6907 h 11437"/>
              <a:gd name="T8" fmla="*/ 4389 w 8256"/>
              <a:gd name="T9" fmla="*/ 6221 h 11437"/>
              <a:gd name="T10" fmla="*/ 4964 w 8256"/>
              <a:gd name="T11" fmla="*/ 4425 h 11437"/>
              <a:gd name="T12" fmla="*/ 4716 w 8256"/>
              <a:gd name="T13" fmla="*/ 6947 h 11437"/>
              <a:gd name="T14" fmla="*/ 5453 w 8256"/>
              <a:gd name="T15" fmla="*/ 3700 h 11437"/>
              <a:gd name="T16" fmla="*/ 3003 w 8256"/>
              <a:gd name="T17" fmla="*/ 0 h 11437"/>
              <a:gd name="T18" fmla="*/ 3655 w 8256"/>
              <a:gd name="T19" fmla="*/ 3268 h 11437"/>
              <a:gd name="T20" fmla="*/ 3088 w 8256"/>
              <a:gd name="T21" fmla="*/ 3558 h 11437"/>
              <a:gd name="T22" fmla="*/ 4420 w 8256"/>
              <a:gd name="T23" fmla="*/ 587 h 11437"/>
              <a:gd name="T24" fmla="*/ 2537 w 8256"/>
              <a:gd name="T25" fmla="*/ 1800 h 11437"/>
              <a:gd name="T26" fmla="*/ 2196 w 8256"/>
              <a:gd name="T27" fmla="*/ 8318 h 11437"/>
              <a:gd name="T28" fmla="*/ 7860 w 8256"/>
              <a:gd name="T29" fmla="*/ 6348 h 11437"/>
              <a:gd name="T30" fmla="*/ 7222 w 8256"/>
              <a:gd name="T31" fmla="*/ 6913 h 11437"/>
              <a:gd name="T32" fmla="*/ 7321 w 8256"/>
              <a:gd name="T33" fmla="*/ 9131 h 11437"/>
              <a:gd name="T34" fmla="*/ 7606 w 8256"/>
              <a:gd name="T35" fmla="*/ 5869 h 11437"/>
              <a:gd name="T36" fmla="*/ 6390 w 8256"/>
              <a:gd name="T37" fmla="*/ 0 h 11437"/>
              <a:gd name="T38" fmla="*/ 1397 w 8256"/>
              <a:gd name="T39" fmla="*/ 6470 h 11437"/>
              <a:gd name="T40" fmla="*/ 7411 w 8256"/>
              <a:gd name="T41" fmla="*/ 4337 h 11437"/>
              <a:gd name="T42" fmla="*/ 6237 w 8256"/>
              <a:gd name="T43" fmla="*/ 5804 h 11437"/>
              <a:gd name="T44" fmla="*/ 7013 w 8256"/>
              <a:gd name="T45" fmla="*/ 6588 h 11437"/>
              <a:gd name="T46" fmla="*/ 4149 w 8256"/>
              <a:gd name="T47" fmla="*/ 5761 h 11437"/>
              <a:gd name="T48" fmla="*/ 1620 w 8256"/>
              <a:gd name="T49" fmla="*/ 6345 h 11437"/>
              <a:gd name="T50" fmla="*/ 6124 w 8256"/>
              <a:gd name="T51" fmla="*/ 1180 h 11437"/>
              <a:gd name="T52" fmla="*/ 2179 w 8256"/>
              <a:gd name="T53" fmla="*/ 8959 h 11437"/>
              <a:gd name="T54" fmla="*/ 7580 w 8256"/>
              <a:gd name="T55" fmla="*/ 4058 h 11437"/>
              <a:gd name="T56" fmla="*/ 4598 w 8256"/>
              <a:gd name="T57" fmla="*/ 10491 h 11437"/>
              <a:gd name="T58" fmla="*/ 5819 w 8256"/>
              <a:gd name="T59" fmla="*/ 11050 h 11437"/>
              <a:gd name="T60" fmla="*/ 6167 w 8256"/>
              <a:gd name="T61" fmla="*/ 11436 h 11437"/>
              <a:gd name="T62" fmla="*/ 6268 w 8256"/>
              <a:gd name="T63" fmla="*/ 9032 h 11437"/>
              <a:gd name="T64" fmla="*/ 2303 w 8256"/>
              <a:gd name="T65" fmla="*/ 9915 h 11437"/>
              <a:gd name="T66" fmla="*/ 3584 w 8256"/>
              <a:gd name="T67" fmla="*/ 11069 h 11437"/>
              <a:gd name="T68" fmla="*/ 7990 w 8256"/>
              <a:gd name="T69" fmla="*/ 9424 h 11437"/>
              <a:gd name="T70" fmla="*/ 8252 w 8256"/>
              <a:gd name="T71" fmla="*/ 6052 h 11437"/>
              <a:gd name="T72" fmla="*/ 8097 w 8256"/>
              <a:gd name="T73" fmla="*/ 1854 h 11437"/>
              <a:gd name="T74" fmla="*/ 8097 w 8256"/>
              <a:gd name="T75" fmla="*/ 6526 h 11437"/>
              <a:gd name="T76" fmla="*/ 7823 w 8256"/>
              <a:gd name="T77" fmla="*/ 9641 h 11437"/>
              <a:gd name="T78" fmla="*/ 2038 w 8256"/>
              <a:gd name="T79" fmla="*/ 11233 h 11437"/>
              <a:gd name="T80" fmla="*/ 1383 w 8256"/>
              <a:gd name="T81" fmla="*/ 5342 h 11437"/>
              <a:gd name="T82" fmla="*/ 8162 w 8256"/>
              <a:gd name="T83" fmla="*/ 7113 h 11437"/>
              <a:gd name="T84" fmla="*/ 5453 w 8256"/>
              <a:gd name="T85" fmla="*/ 8744 h 11437"/>
              <a:gd name="T86" fmla="*/ 5822 w 8256"/>
              <a:gd name="T87" fmla="*/ 6715 h 11437"/>
              <a:gd name="T88" fmla="*/ 5845 w 8256"/>
              <a:gd name="T89" fmla="*/ 7364 h 11437"/>
              <a:gd name="T90" fmla="*/ 5865 w 8256"/>
              <a:gd name="T91" fmla="*/ 8253 h 11437"/>
              <a:gd name="T92" fmla="*/ 1623 w 8256"/>
              <a:gd name="T93" fmla="*/ 4061 h 11437"/>
              <a:gd name="T94" fmla="*/ 2749 w 8256"/>
              <a:gd name="T95" fmla="*/ 9385 h 11437"/>
              <a:gd name="T96" fmla="*/ 3864 w 8256"/>
              <a:gd name="T97" fmla="*/ 9492 h 11437"/>
              <a:gd name="T98" fmla="*/ 909 w 8256"/>
              <a:gd name="T99" fmla="*/ 8002 h 11437"/>
              <a:gd name="T100" fmla="*/ 404 w 8256"/>
              <a:gd name="T101" fmla="*/ 9004 h 11437"/>
              <a:gd name="T102" fmla="*/ 1730 w 8256"/>
              <a:gd name="T103" fmla="*/ 9004 h 11437"/>
              <a:gd name="T104" fmla="*/ 6423 w 8256"/>
              <a:gd name="T105" fmla="*/ 9895 h 11437"/>
              <a:gd name="T106" fmla="*/ 6708 w 8256"/>
              <a:gd name="T107" fmla="*/ 4326 h 11437"/>
              <a:gd name="T108" fmla="*/ 263 w 8256"/>
              <a:gd name="T109" fmla="*/ 1312 h 11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256" h="11437">
                <a:moveTo>
                  <a:pt x="2007" y="3505"/>
                </a:moveTo>
                <a:cubicBezTo>
                  <a:pt x="1629" y="3505"/>
                  <a:pt x="1321" y="3194"/>
                  <a:pt x="1321" y="2813"/>
                </a:cubicBezTo>
                <a:cubicBezTo>
                  <a:pt x="1321" y="2432"/>
                  <a:pt x="1629" y="2122"/>
                  <a:pt x="2007" y="2122"/>
                </a:cubicBezTo>
                <a:cubicBezTo>
                  <a:pt x="2385" y="2122"/>
                  <a:pt x="2693" y="2430"/>
                  <a:pt x="2693" y="2813"/>
                </a:cubicBezTo>
                <a:cubicBezTo>
                  <a:pt x="2695" y="3197"/>
                  <a:pt x="2388" y="3505"/>
                  <a:pt x="2007" y="3505"/>
                </a:cubicBezTo>
                <a:close/>
                <a:moveTo>
                  <a:pt x="2371" y="5277"/>
                </a:moveTo>
                <a:cubicBezTo>
                  <a:pt x="2371" y="5209"/>
                  <a:pt x="2427" y="5153"/>
                  <a:pt x="2498" y="5150"/>
                </a:cubicBezTo>
                <a:cubicBezTo>
                  <a:pt x="2568" y="5150"/>
                  <a:pt x="2625" y="5206"/>
                  <a:pt x="2625" y="5277"/>
                </a:cubicBezTo>
                <a:cubicBezTo>
                  <a:pt x="2625" y="5348"/>
                  <a:pt x="2569" y="5404"/>
                  <a:pt x="2498" y="5404"/>
                </a:cubicBezTo>
                <a:cubicBezTo>
                  <a:pt x="2428" y="5404"/>
                  <a:pt x="2371" y="5348"/>
                  <a:pt x="2371" y="5277"/>
                </a:cubicBezTo>
                <a:close/>
                <a:moveTo>
                  <a:pt x="1507" y="1888"/>
                </a:moveTo>
                <a:cubicBezTo>
                  <a:pt x="1380" y="1888"/>
                  <a:pt x="1276" y="1783"/>
                  <a:pt x="1276" y="1654"/>
                </a:cubicBezTo>
                <a:cubicBezTo>
                  <a:pt x="1276" y="1524"/>
                  <a:pt x="1380" y="1419"/>
                  <a:pt x="1507" y="1419"/>
                </a:cubicBezTo>
                <a:cubicBezTo>
                  <a:pt x="1634" y="1419"/>
                  <a:pt x="1739" y="1524"/>
                  <a:pt x="1739" y="1654"/>
                </a:cubicBezTo>
                <a:cubicBezTo>
                  <a:pt x="1739" y="1783"/>
                  <a:pt x="1634" y="1888"/>
                  <a:pt x="1507" y="1888"/>
                </a:cubicBezTo>
                <a:close/>
                <a:moveTo>
                  <a:pt x="1829" y="4600"/>
                </a:moveTo>
                <a:cubicBezTo>
                  <a:pt x="1829" y="4529"/>
                  <a:pt x="1886" y="4473"/>
                  <a:pt x="1956" y="4473"/>
                </a:cubicBezTo>
                <a:cubicBezTo>
                  <a:pt x="2027" y="4473"/>
                  <a:pt x="2083" y="4529"/>
                  <a:pt x="2083" y="4600"/>
                </a:cubicBezTo>
                <a:cubicBezTo>
                  <a:pt x="2083" y="4670"/>
                  <a:pt x="2027" y="4727"/>
                  <a:pt x="1956" y="4727"/>
                </a:cubicBezTo>
                <a:cubicBezTo>
                  <a:pt x="1886" y="4727"/>
                  <a:pt x="1829" y="4670"/>
                  <a:pt x="1829" y="4600"/>
                </a:cubicBezTo>
                <a:close/>
                <a:moveTo>
                  <a:pt x="2955" y="4049"/>
                </a:moveTo>
                <a:cubicBezTo>
                  <a:pt x="2955" y="4258"/>
                  <a:pt x="2789" y="4425"/>
                  <a:pt x="2583" y="4425"/>
                </a:cubicBezTo>
                <a:cubicBezTo>
                  <a:pt x="2377" y="4425"/>
                  <a:pt x="2210" y="4255"/>
                  <a:pt x="2210" y="4049"/>
                </a:cubicBezTo>
                <a:cubicBezTo>
                  <a:pt x="2210" y="3841"/>
                  <a:pt x="2377" y="3674"/>
                  <a:pt x="2583" y="3674"/>
                </a:cubicBezTo>
                <a:cubicBezTo>
                  <a:pt x="2789" y="3674"/>
                  <a:pt x="2955" y="3843"/>
                  <a:pt x="2955" y="4049"/>
                </a:cubicBezTo>
                <a:close/>
                <a:moveTo>
                  <a:pt x="3497" y="6907"/>
                </a:moveTo>
                <a:cubicBezTo>
                  <a:pt x="3497" y="6851"/>
                  <a:pt x="3542" y="6808"/>
                  <a:pt x="3596" y="6805"/>
                </a:cubicBezTo>
                <a:cubicBezTo>
                  <a:pt x="3649" y="6805"/>
                  <a:pt x="3694" y="6851"/>
                  <a:pt x="3694" y="6907"/>
                </a:cubicBezTo>
                <a:cubicBezTo>
                  <a:pt x="3694" y="6963"/>
                  <a:pt x="3652" y="7009"/>
                  <a:pt x="3596" y="7009"/>
                </a:cubicBezTo>
                <a:cubicBezTo>
                  <a:pt x="3542" y="7009"/>
                  <a:pt x="3497" y="6963"/>
                  <a:pt x="3497" y="6907"/>
                </a:cubicBezTo>
                <a:close/>
                <a:moveTo>
                  <a:pt x="4389" y="6221"/>
                </a:moveTo>
                <a:cubicBezTo>
                  <a:pt x="4389" y="6281"/>
                  <a:pt x="4341" y="6329"/>
                  <a:pt x="4281" y="6329"/>
                </a:cubicBezTo>
                <a:cubicBezTo>
                  <a:pt x="4222" y="6329"/>
                  <a:pt x="4174" y="6281"/>
                  <a:pt x="4174" y="6221"/>
                </a:cubicBezTo>
                <a:cubicBezTo>
                  <a:pt x="4174" y="6162"/>
                  <a:pt x="4222" y="6114"/>
                  <a:pt x="4281" y="6114"/>
                </a:cubicBezTo>
                <a:cubicBezTo>
                  <a:pt x="4341" y="6114"/>
                  <a:pt x="4389" y="6162"/>
                  <a:pt x="4389" y="6221"/>
                </a:cubicBezTo>
                <a:close/>
                <a:moveTo>
                  <a:pt x="1990" y="714"/>
                </a:moveTo>
                <a:cubicBezTo>
                  <a:pt x="1990" y="1005"/>
                  <a:pt x="1756" y="1242"/>
                  <a:pt x="1465" y="1242"/>
                </a:cubicBezTo>
                <a:cubicBezTo>
                  <a:pt x="1174" y="1242"/>
                  <a:pt x="940" y="1005"/>
                  <a:pt x="940" y="714"/>
                </a:cubicBezTo>
                <a:cubicBezTo>
                  <a:pt x="940" y="423"/>
                  <a:pt x="1174" y="186"/>
                  <a:pt x="1465" y="186"/>
                </a:cubicBezTo>
                <a:cubicBezTo>
                  <a:pt x="1756" y="186"/>
                  <a:pt x="1990" y="423"/>
                  <a:pt x="1990" y="714"/>
                </a:cubicBezTo>
                <a:close/>
                <a:moveTo>
                  <a:pt x="4112" y="3570"/>
                </a:moveTo>
                <a:cubicBezTo>
                  <a:pt x="4581" y="3570"/>
                  <a:pt x="4962" y="3953"/>
                  <a:pt x="4964" y="4425"/>
                </a:cubicBezTo>
                <a:cubicBezTo>
                  <a:pt x="4964" y="4896"/>
                  <a:pt x="4583" y="5280"/>
                  <a:pt x="4112" y="5280"/>
                </a:cubicBezTo>
                <a:cubicBezTo>
                  <a:pt x="3641" y="5280"/>
                  <a:pt x="3260" y="4896"/>
                  <a:pt x="3260" y="4425"/>
                </a:cubicBezTo>
                <a:cubicBezTo>
                  <a:pt x="3260" y="3953"/>
                  <a:pt x="3641" y="3570"/>
                  <a:pt x="4112" y="3570"/>
                </a:cubicBezTo>
                <a:close/>
                <a:moveTo>
                  <a:pt x="4397" y="7268"/>
                </a:moveTo>
                <a:cubicBezTo>
                  <a:pt x="4222" y="7268"/>
                  <a:pt x="4078" y="7124"/>
                  <a:pt x="4078" y="6947"/>
                </a:cubicBezTo>
                <a:cubicBezTo>
                  <a:pt x="4078" y="6769"/>
                  <a:pt x="4219" y="6625"/>
                  <a:pt x="4397" y="6625"/>
                </a:cubicBezTo>
                <a:cubicBezTo>
                  <a:pt x="4572" y="6625"/>
                  <a:pt x="4716" y="6770"/>
                  <a:pt x="4716" y="6947"/>
                </a:cubicBezTo>
                <a:cubicBezTo>
                  <a:pt x="4716" y="7125"/>
                  <a:pt x="4575" y="7268"/>
                  <a:pt x="4397" y="7268"/>
                </a:cubicBezTo>
                <a:close/>
                <a:moveTo>
                  <a:pt x="5577" y="5277"/>
                </a:moveTo>
                <a:cubicBezTo>
                  <a:pt x="5343" y="5277"/>
                  <a:pt x="5153" y="5088"/>
                  <a:pt x="5153" y="4851"/>
                </a:cubicBezTo>
                <a:cubicBezTo>
                  <a:pt x="5153" y="4617"/>
                  <a:pt x="5343" y="4425"/>
                  <a:pt x="5577" y="4425"/>
                </a:cubicBezTo>
                <a:cubicBezTo>
                  <a:pt x="5811" y="4425"/>
                  <a:pt x="6000" y="4617"/>
                  <a:pt x="6000" y="4851"/>
                </a:cubicBezTo>
                <a:cubicBezTo>
                  <a:pt x="6000" y="5085"/>
                  <a:pt x="5811" y="5277"/>
                  <a:pt x="5577" y="5277"/>
                </a:cubicBezTo>
                <a:close/>
                <a:moveTo>
                  <a:pt x="5453" y="3700"/>
                </a:moveTo>
                <a:cubicBezTo>
                  <a:pt x="5165" y="3700"/>
                  <a:pt x="4931" y="3465"/>
                  <a:pt x="4931" y="3175"/>
                </a:cubicBezTo>
                <a:cubicBezTo>
                  <a:pt x="4931" y="2884"/>
                  <a:pt x="5166" y="2650"/>
                  <a:pt x="5453" y="2650"/>
                </a:cubicBezTo>
                <a:cubicBezTo>
                  <a:pt x="5741" y="2650"/>
                  <a:pt x="5975" y="2884"/>
                  <a:pt x="5975" y="3175"/>
                </a:cubicBezTo>
                <a:cubicBezTo>
                  <a:pt x="5975" y="3465"/>
                  <a:pt x="5740" y="3700"/>
                  <a:pt x="5453" y="3700"/>
                </a:cubicBezTo>
                <a:close/>
                <a:moveTo>
                  <a:pt x="3522" y="584"/>
                </a:moveTo>
                <a:cubicBezTo>
                  <a:pt x="3234" y="584"/>
                  <a:pt x="3000" y="350"/>
                  <a:pt x="3000" y="59"/>
                </a:cubicBezTo>
                <a:cubicBezTo>
                  <a:pt x="3000" y="40"/>
                  <a:pt x="3000" y="20"/>
                  <a:pt x="3003" y="0"/>
                </a:cubicBezTo>
                <a:lnTo>
                  <a:pt x="4042" y="0"/>
                </a:lnTo>
                <a:cubicBezTo>
                  <a:pt x="4044" y="20"/>
                  <a:pt x="4044" y="40"/>
                  <a:pt x="4044" y="59"/>
                </a:cubicBezTo>
                <a:cubicBezTo>
                  <a:pt x="4044" y="350"/>
                  <a:pt x="3810" y="584"/>
                  <a:pt x="3522" y="584"/>
                </a:cubicBezTo>
                <a:close/>
                <a:moveTo>
                  <a:pt x="3556" y="3166"/>
                </a:moveTo>
                <a:cubicBezTo>
                  <a:pt x="3556" y="3110"/>
                  <a:pt x="3601" y="3065"/>
                  <a:pt x="3655" y="3065"/>
                </a:cubicBezTo>
                <a:cubicBezTo>
                  <a:pt x="3709" y="3065"/>
                  <a:pt x="3754" y="3109"/>
                  <a:pt x="3754" y="3166"/>
                </a:cubicBezTo>
                <a:cubicBezTo>
                  <a:pt x="3754" y="3222"/>
                  <a:pt x="3711" y="3268"/>
                  <a:pt x="3655" y="3268"/>
                </a:cubicBezTo>
                <a:cubicBezTo>
                  <a:pt x="3601" y="3268"/>
                  <a:pt x="3556" y="3223"/>
                  <a:pt x="3556" y="3166"/>
                </a:cubicBezTo>
                <a:close/>
                <a:moveTo>
                  <a:pt x="3398" y="2108"/>
                </a:moveTo>
                <a:cubicBezTo>
                  <a:pt x="3398" y="1668"/>
                  <a:pt x="3754" y="1309"/>
                  <a:pt x="4194" y="1309"/>
                </a:cubicBezTo>
                <a:cubicBezTo>
                  <a:pt x="4634" y="1309"/>
                  <a:pt x="4990" y="1668"/>
                  <a:pt x="4990" y="2108"/>
                </a:cubicBezTo>
                <a:cubicBezTo>
                  <a:pt x="4990" y="2548"/>
                  <a:pt x="4631" y="2907"/>
                  <a:pt x="4194" y="2907"/>
                </a:cubicBezTo>
                <a:cubicBezTo>
                  <a:pt x="3754" y="2907"/>
                  <a:pt x="3398" y="2548"/>
                  <a:pt x="3398" y="2108"/>
                </a:cubicBezTo>
                <a:close/>
                <a:moveTo>
                  <a:pt x="3088" y="3558"/>
                </a:moveTo>
                <a:cubicBezTo>
                  <a:pt x="2995" y="3558"/>
                  <a:pt x="2918" y="3479"/>
                  <a:pt x="2916" y="3386"/>
                </a:cubicBezTo>
                <a:cubicBezTo>
                  <a:pt x="2916" y="3290"/>
                  <a:pt x="2992" y="3214"/>
                  <a:pt x="3088" y="3214"/>
                </a:cubicBezTo>
                <a:cubicBezTo>
                  <a:pt x="3184" y="3214"/>
                  <a:pt x="3260" y="3290"/>
                  <a:pt x="3260" y="3386"/>
                </a:cubicBezTo>
                <a:cubicBezTo>
                  <a:pt x="3260" y="3482"/>
                  <a:pt x="3184" y="3558"/>
                  <a:pt x="3088" y="3558"/>
                </a:cubicBezTo>
                <a:close/>
                <a:moveTo>
                  <a:pt x="5464" y="587"/>
                </a:moveTo>
                <a:cubicBezTo>
                  <a:pt x="5464" y="878"/>
                  <a:pt x="5230" y="1112"/>
                  <a:pt x="4942" y="1112"/>
                </a:cubicBezTo>
                <a:cubicBezTo>
                  <a:pt x="4654" y="1112"/>
                  <a:pt x="4420" y="878"/>
                  <a:pt x="4420" y="587"/>
                </a:cubicBezTo>
                <a:cubicBezTo>
                  <a:pt x="4420" y="296"/>
                  <a:pt x="4654" y="62"/>
                  <a:pt x="4942" y="62"/>
                </a:cubicBezTo>
                <a:cubicBezTo>
                  <a:pt x="5230" y="62"/>
                  <a:pt x="5464" y="296"/>
                  <a:pt x="5464" y="587"/>
                </a:cubicBezTo>
                <a:close/>
                <a:moveTo>
                  <a:pt x="2537" y="1800"/>
                </a:moveTo>
                <a:cubicBezTo>
                  <a:pt x="2537" y="1654"/>
                  <a:pt x="2656" y="1535"/>
                  <a:pt x="2800" y="1535"/>
                </a:cubicBezTo>
                <a:cubicBezTo>
                  <a:pt x="2944" y="1535"/>
                  <a:pt x="3062" y="1653"/>
                  <a:pt x="3062" y="1800"/>
                </a:cubicBezTo>
                <a:cubicBezTo>
                  <a:pt x="3062" y="1946"/>
                  <a:pt x="2947" y="2066"/>
                  <a:pt x="2800" y="2066"/>
                </a:cubicBezTo>
                <a:cubicBezTo>
                  <a:pt x="2656" y="2066"/>
                  <a:pt x="2537" y="1947"/>
                  <a:pt x="2537" y="1800"/>
                </a:cubicBezTo>
                <a:close/>
                <a:moveTo>
                  <a:pt x="2670" y="643"/>
                </a:moveTo>
                <a:cubicBezTo>
                  <a:pt x="2797" y="643"/>
                  <a:pt x="2901" y="751"/>
                  <a:pt x="2904" y="878"/>
                </a:cubicBezTo>
                <a:cubicBezTo>
                  <a:pt x="2904" y="1007"/>
                  <a:pt x="2800" y="1112"/>
                  <a:pt x="2670" y="1112"/>
                </a:cubicBezTo>
                <a:cubicBezTo>
                  <a:pt x="2540" y="1112"/>
                  <a:pt x="2436" y="1007"/>
                  <a:pt x="2436" y="878"/>
                </a:cubicBezTo>
                <a:cubicBezTo>
                  <a:pt x="2436" y="748"/>
                  <a:pt x="2540" y="643"/>
                  <a:pt x="2670" y="643"/>
                </a:cubicBezTo>
                <a:close/>
                <a:moveTo>
                  <a:pt x="2487" y="8024"/>
                </a:moveTo>
                <a:cubicBezTo>
                  <a:pt x="2487" y="8188"/>
                  <a:pt x="2357" y="8318"/>
                  <a:pt x="2196" y="8318"/>
                </a:cubicBezTo>
                <a:cubicBezTo>
                  <a:pt x="2035" y="8318"/>
                  <a:pt x="1905" y="8185"/>
                  <a:pt x="1905" y="8024"/>
                </a:cubicBezTo>
                <a:cubicBezTo>
                  <a:pt x="1905" y="7861"/>
                  <a:pt x="2035" y="7731"/>
                  <a:pt x="2196" y="7731"/>
                </a:cubicBezTo>
                <a:cubicBezTo>
                  <a:pt x="2357" y="7731"/>
                  <a:pt x="2487" y="7864"/>
                  <a:pt x="2487" y="8024"/>
                </a:cubicBezTo>
                <a:close/>
                <a:moveTo>
                  <a:pt x="7580" y="6628"/>
                </a:moveTo>
                <a:cubicBezTo>
                  <a:pt x="7425" y="6628"/>
                  <a:pt x="7301" y="6503"/>
                  <a:pt x="7301" y="6348"/>
                </a:cubicBezTo>
                <a:cubicBezTo>
                  <a:pt x="7301" y="6193"/>
                  <a:pt x="7425" y="6069"/>
                  <a:pt x="7580" y="6069"/>
                </a:cubicBezTo>
                <a:cubicBezTo>
                  <a:pt x="7736" y="6069"/>
                  <a:pt x="7860" y="6193"/>
                  <a:pt x="7860" y="6348"/>
                </a:cubicBezTo>
                <a:cubicBezTo>
                  <a:pt x="7860" y="6503"/>
                  <a:pt x="7736" y="6628"/>
                  <a:pt x="7580" y="6628"/>
                </a:cubicBezTo>
                <a:close/>
                <a:moveTo>
                  <a:pt x="6604" y="7644"/>
                </a:moveTo>
                <a:cubicBezTo>
                  <a:pt x="6604" y="7381"/>
                  <a:pt x="6816" y="7167"/>
                  <a:pt x="7078" y="7167"/>
                </a:cubicBezTo>
                <a:cubicBezTo>
                  <a:pt x="7341" y="7167"/>
                  <a:pt x="7552" y="7381"/>
                  <a:pt x="7552" y="7644"/>
                </a:cubicBezTo>
                <a:cubicBezTo>
                  <a:pt x="7552" y="7906"/>
                  <a:pt x="7341" y="8120"/>
                  <a:pt x="7078" y="8120"/>
                </a:cubicBezTo>
                <a:cubicBezTo>
                  <a:pt x="6816" y="8120"/>
                  <a:pt x="6604" y="7906"/>
                  <a:pt x="6604" y="7644"/>
                </a:cubicBezTo>
                <a:close/>
                <a:moveTo>
                  <a:pt x="7222" y="6913"/>
                </a:moveTo>
                <a:cubicBezTo>
                  <a:pt x="7222" y="6853"/>
                  <a:pt x="7270" y="6805"/>
                  <a:pt x="7329" y="6805"/>
                </a:cubicBezTo>
                <a:cubicBezTo>
                  <a:pt x="7389" y="6805"/>
                  <a:pt x="7437" y="6853"/>
                  <a:pt x="7437" y="6913"/>
                </a:cubicBezTo>
                <a:cubicBezTo>
                  <a:pt x="7437" y="6972"/>
                  <a:pt x="7389" y="7020"/>
                  <a:pt x="7329" y="7020"/>
                </a:cubicBezTo>
                <a:cubicBezTo>
                  <a:pt x="7270" y="7020"/>
                  <a:pt x="7222" y="6972"/>
                  <a:pt x="7222" y="6913"/>
                </a:cubicBezTo>
                <a:close/>
                <a:moveTo>
                  <a:pt x="6762" y="9131"/>
                </a:moveTo>
                <a:cubicBezTo>
                  <a:pt x="6762" y="8975"/>
                  <a:pt x="6886" y="8851"/>
                  <a:pt x="7041" y="8851"/>
                </a:cubicBezTo>
                <a:cubicBezTo>
                  <a:pt x="7197" y="8851"/>
                  <a:pt x="7321" y="8976"/>
                  <a:pt x="7321" y="9131"/>
                </a:cubicBezTo>
                <a:cubicBezTo>
                  <a:pt x="7321" y="9287"/>
                  <a:pt x="7197" y="9410"/>
                  <a:pt x="7041" y="9410"/>
                </a:cubicBezTo>
                <a:cubicBezTo>
                  <a:pt x="6886" y="9410"/>
                  <a:pt x="6762" y="9286"/>
                  <a:pt x="6762" y="9131"/>
                </a:cubicBezTo>
                <a:close/>
                <a:moveTo>
                  <a:pt x="7606" y="5869"/>
                </a:moveTo>
                <a:cubicBezTo>
                  <a:pt x="7547" y="5869"/>
                  <a:pt x="7499" y="5821"/>
                  <a:pt x="7499" y="5761"/>
                </a:cubicBezTo>
                <a:cubicBezTo>
                  <a:pt x="7499" y="5702"/>
                  <a:pt x="7547" y="5655"/>
                  <a:pt x="7606" y="5655"/>
                </a:cubicBezTo>
                <a:cubicBezTo>
                  <a:pt x="7665" y="5655"/>
                  <a:pt x="7713" y="5703"/>
                  <a:pt x="7713" y="5761"/>
                </a:cubicBezTo>
                <a:cubicBezTo>
                  <a:pt x="7713" y="5821"/>
                  <a:pt x="7665" y="5869"/>
                  <a:pt x="7606" y="5869"/>
                </a:cubicBezTo>
                <a:close/>
                <a:moveTo>
                  <a:pt x="6960" y="1290"/>
                </a:moveTo>
                <a:cubicBezTo>
                  <a:pt x="6960" y="1033"/>
                  <a:pt x="7168" y="827"/>
                  <a:pt x="7420" y="827"/>
                </a:cubicBezTo>
                <a:cubicBezTo>
                  <a:pt x="7674" y="827"/>
                  <a:pt x="7880" y="1033"/>
                  <a:pt x="7880" y="1290"/>
                </a:cubicBezTo>
                <a:cubicBezTo>
                  <a:pt x="7880" y="1546"/>
                  <a:pt x="7674" y="1752"/>
                  <a:pt x="7420" y="1752"/>
                </a:cubicBezTo>
                <a:cubicBezTo>
                  <a:pt x="7166" y="1752"/>
                  <a:pt x="6960" y="1546"/>
                  <a:pt x="6960" y="1290"/>
                </a:cubicBezTo>
                <a:close/>
                <a:moveTo>
                  <a:pt x="6359" y="166"/>
                </a:moveTo>
                <a:cubicBezTo>
                  <a:pt x="6359" y="110"/>
                  <a:pt x="6370" y="54"/>
                  <a:pt x="6390" y="0"/>
                </a:cubicBezTo>
                <a:lnTo>
                  <a:pt x="7298" y="0"/>
                </a:lnTo>
                <a:cubicBezTo>
                  <a:pt x="7318" y="51"/>
                  <a:pt x="7329" y="107"/>
                  <a:pt x="7329" y="166"/>
                </a:cubicBezTo>
                <a:cubicBezTo>
                  <a:pt x="7329" y="437"/>
                  <a:pt x="7112" y="655"/>
                  <a:pt x="6844" y="655"/>
                </a:cubicBezTo>
                <a:cubicBezTo>
                  <a:pt x="6576" y="655"/>
                  <a:pt x="6359" y="435"/>
                  <a:pt x="6359" y="166"/>
                </a:cubicBezTo>
                <a:close/>
                <a:moveTo>
                  <a:pt x="415" y="6470"/>
                </a:moveTo>
                <a:cubicBezTo>
                  <a:pt x="415" y="6196"/>
                  <a:pt x="635" y="5976"/>
                  <a:pt x="906" y="5976"/>
                </a:cubicBezTo>
                <a:cubicBezTo>
                  <a:pt x="1177" y="5976"/>
                  <a:pt x="1397" y="6197"/>
                  <a:pt x="1397" y="6470"/>
                </a:cubicBezTo>
                <a:cubicBezTo>
                  <a:pt x="1397" y="6744"/>
                  <a:pt x="1177" y="6963"/>
                  <a:pt x="906" y="6963"/>
                </a:cubicBezTo>
                <a:cubicBezTo>
                  <a:pt x="635" y="6963"/>
                  <a:pt x="415" y="6743"/>
                  <a:pt x="415" y="6470"/>
                </a:cubicBezTo>
                <a:close/>
                <a:moveTo>
                  <a:pt x="7411" y="4337"/>
                </a:moveTo>
                <a:cubicBezTo>
                  <a:pt x="7470" y="4337"/>
                  <a:pt x="7518" y="4385"/>
                  <a:pt x="7518" y="4444"/>
                </a:cubicBezTo>
                <a:cubicBezTo>
                  <a:pt x="7518" y="4504"/>
                  <a:pt x="7470" y="4552"/>
                  <a:pt x="7411" y="4552"/>
                </a:cubicBezTo>
                <a:cubicBezTo>
                  <a:pt x="7352" y="4552"/>
                  <a:pt x="7304" y="4504"/>
                  <a:pt x="7304" y="4444"/>
                </a:cubicBezTo>
                <a:cubicBezTo>
                  <a:pt x="7304" y="4385"/>
                  <a:pt x="7352" y="4337"/>
                  <a:pt x="7411" y="4337"/>
                </a:cubicBezTo>
                <a:close/>
                <a:moveTo>
                  <a:pt x="6359" y="2410"/>
                </a:moveTo>
                <a:cubicBezTo>
                  <a:pt x="6359" y="2348"/>
                  <a:pt x="6409" y="2297"/>
                  <a:pt x="6471" y="2297"/>
                </a:cubicBezTo>
                <a:cubicBezTo>
                  <a:pt x="6533" y="2297"/>
                  <a:pt x="6584" y="2348"/>
                  <a:pt x="6584" y="2410"/>
                </a:cubicBezTo>
                <a:cubicBezTo>
                  <a:pt x="6584" y="2472"/>
                  <a:pt x="6533" y="2523"/>
                  <a:pt x="6471" y="2523"/>
                </a:cubicBezTo>
                <a:cubicBezTo>
                  <a:pt x="6409" y="2523"/>
                  <a:pt x="6359" y="2472"/>
                  <a:pt x="6359" y="2410"/>
                </a:cubicBezTo>
                <a:close/>
                <a:moveTo>
                  <a:pt x="6344" y="5697"/>
                </a:moveTo>
                <a:cubicBezTo>
                  <a:pt x="6344" y="5756"/>
                  <a:pt x="6296" y="5804"/>
                  <a:pt x="6237" y="5804"/>
                </a:cubicBezTo>
                <a:cubicBezTo>
                  <a:pt x="6178" y="5804"/>
                  <a:pt x="6130" y="5756"/>
                  <a:pt x="6130" y="5697"/>
                </a:cubicBezTo>
                <a:cubicBezTo>
                  <a:pt x="6130" y="5638"/>
                  <a:pt x="6178" y="5590"/>
                  <a:pt x="6237" y="5590"/>
                </a:cubicBezTo>
                <a:cubicBezTo>
                  <a:pt x="6296" y="5590"/>
                  <a:pt x="6344" y="5638"/>
                  <a:pt x="6344" y="5697"/>
                </a:cubicBezTo>
                <a:close/>
                <a:moveTo>
                  <a:pt x="6539" y="7065"/>
                </a:moveTo>
                <a:cubicBezTo>
                  <a:pt x="6277" y="7065"/>
                  <a:pt x="6065" y="6851"/>
                  <a:pt x="6065" y="6588"/>
                </a:cubicBezTo>
                <a:cubicBezTo>
                  <a:pt x="6065" y="6326"/>
                  <a:pt x="6277" y="6111"/>
                  <a:pt x="6539" y="6111"/>
                </a:cubicBezTo>
                <a:cubicBezTo>
                  <a:pt x="6802" y="6111"/>
                  <a:pt x="7013" y="6326"/>
                  <a:pt x="7013" y="6588"/>
                </a:cubicBezTo>
                <a:cubicBezTo>
                  <a:pt x="7013" y="6851"/>
                  <a:pt x="6802" y="7065"/>
                  <a:pt x="6539" y="7065"/>
                </a:cubicBezTo>
                <a:close/>
                <a:moveTo>
                  <a:pt x="7174" y="5697"/>
                </a:moveTo>
                <a:cubicBezTo>
                  <a:pt x="7174" y="5849"/>
                  <a:pt x="7051" y="5976"/>
                  <a:pt x="6895" y="5976"/>
                </a:cubicBezTo>
                <a:cubicBezTo>
                  <a:pt x="6740" y="5976"/>
                  <a:pt x="6615" y="5852"/>
                  <a:pt x="6615" y="5697"/>
                </a:cubicBezTo>
                <a:cubicBezTo>
                  <a:pt x="6615" y="5541"/>
                  <a:pt x="6740" y="5418"/>
                  <a:pt x="6895" y="5418"/>
                </a:cubicBezTo>
                <a:cubicBezTo>
                  <a:pt x="7051" y="5418"/>
                  <a:pt x="7174" y="5542"/>
                  <a:pt x="7174" y="5697"/>
                </a:cubicBezTo>
                <a:close/>
                <a:moveTo>
                  <a:pt x="4149" y="5761"/>
                </a:moveTo>
                <a:cubicBezTo>
                  <a:pt x="4149" y="5990"/>
                  <a:pt x="3965" y="6173"/>
                  <a:pt x="3740" y="6173"/>
                </a:cubicBezTo>
                <a:cubicBezTo>
                  <a:pt x="3514" y="6173"/>
                  <a:pt x="3330" y="5990"/>
                  <a:pt x="3330" y="5761"/>
                </a:cubicBezTo>
                <a:cubicBezTo>
                  <a:pt x="3330" y="5533"/>
                  <a:pt x="3515" y="5350"/>
                  <a:pt x="3740" y="5350"/>
                </a:cubicBezTo>
                <a:cubicBezTo>
                  <a:pt x="3966" y="5350"/>
                  <a:pt x="4149" y="5534"/>
                  <a:pt x="4149" y="5761"/>
                </a:cubicBezTo>
                <a:close/>
                <a:moveTo>
                  <a:pt x="3376" y="6345"/>
                </a:moveTo>
                <a:cubicBezTo>
                  <a:pt x="3376" y="6834"/>
                  <a:pt x="2983" y="7229"/>
                  <a:pt x="2498" y="7229"/>
                </a:cubicBezTo>
                <a:cubicBezTo>
                  <a:pt x="2013" y="7229"/>
                  <a:pt x="1620" y="6834"/>
                  <a:pt x="1620" y="6345"/>
                </a:cubicBezTo>
                <a:cubicBezTo>
                  <a:pt x="1620" y="5857"/>
                  <a:pt x="2013" y="5463"/>
                  <a:pt x="2498" y="5463"/>
                </a:cubicBezTo>
                <a:cubicBezTo>
                  <a:pt x="2983" y="5463"/>
                  <a:pt x="3376" y="5857"/>
                  <a:pt x="3376" y="6345"/>
                </a:cubicBezTo>
                <a:close/>
                <a:moveTo>
                  <a:pt x="6124" y="1180"/>
                </a:moveTo>
                <a:cubicBezTo>
                  <a:pt x="6381" y="1180"/>
                  <a:pt x="6593" y="1388"/>
                  <a:pt x="6593" y="1651"/>
                </a:cubicBezTo>
                <a:cubicBezTo>
                  <a:pt x="6593" y="1910"/>
                  <a:pt x="6384" y="2122"/>
                  <a:pt x="6124" y="2122"/>
                </a:cubicBezTo>
                <a:cubicBezTo>
                  <a:pt x="5865" y="2122"/>
                  <a:pt x="5656" y="1910"/>
                  <a:pt x="5656" y="1651"/>
                </a:cubicBezTo>
                <a:cubicBezTo>
                  <a:pt x="5656" y="1391"/>
                  <a:pt x="5865" y="1180"/>
                  <a:pt x="6124" y="1180"/>
                </a:cubicBezTo>
                <a:close/>
                <a:moveTo>
                  <a:pt x="2309" y="7624"/>
                </a:moveTo>
                <a:cubicBezTo>
                  <a:pt x="2238" y="7624"/>
                  <a:pt x="2179" y="7567"/>
                  <a:pt x="2179" y="7494"/>
                </a:cubicBezTo>
                <a:cubicBezTo>
                  <a:pt x="2179" y="7423"/>
                  <a:pt x="2239" y="7364"/>
                  <a:pt x="2309" y="7364"/>
                </a:cubicBezTo>
                <a:cubicBezTo>
                  <a:pt x="2380" y="7364"/>
                  <a:pt x="2439" y="7421"/>
                  <a:pt x="2439" y="7494"/>
                </a:cubicBezTo>
                <a:cubicBezTo>
                  <a:pt x="2439" y="7565"/>
                  <a:pt x="2379" y="7624"/>
                  <a:pt x="2309" y="7624"/>
                </a:cubicBezTo>
                <a:close/>
                <a:moveTo>
                  <a:pt x="2007" y="9131"/>
                </a:moveTo>
                <a:cubicBezTo>
                  <a:pt x="2007" y="9035"/>
                  <a:pt x="2083" y="8959"/>
                  <a:pt x="2179" y="8959"/>
                </a:cubicBezTo>
                <a:cubicBezTo>
                  <a:pt x="2275" y="8959"/>
                  <a:pt x="2351" y="9035"/>
                  <a:pt x="2351" y="9131"/>
                </a:cubicBezTo>
                <a:cubicBezTo>
                  <a:pt x="2351" y="9227"/>
                  <a:pt x="2275" y="9303"/>
                  <a:pt x="2179" y="9303"/>
                </a:cubicBezTo>
                <a:cubicBezTo>
                  <a:pt x="2083" y="9303"/>
                  <a:pt x="2007" y="9227"/>
                  <a:pt x="2007" y="9131"/>
                </a:cubicBezTo>
                <a:close/>
                <a:moveTo>
                  <a:pt x="7580" y="2291"/>
                </a:moveTo>
                <a:cubicBezTo>
                  <a:pt x="7851" y="2291"/>
                  <a:pt x="8091" y="2416"/>
                  <a:pt x="8255" y="2607"/>
                </a:cubicBezTo>
                <a:lnTo>
                  <a:pt x="8255" y="3742"/>
                </a:lnTo>
                <a:cubicBezTo>
                  <a:pt x="8094" y="3934"/>
                  <a:pt x="7851" y="4058"/>
                  <a:pt x="7580" y="4058"/>
                </a:cubicBezTo>
                <a:cubicBezTo>
                  <a:pt x="7095" y="4058"/>
                  <a:pt x="6703" y="3663"/>
                  <a:pt x="6703" y="3175"/>
                </a:cubicBezTo>
                <a:cubicBezTo>
                  <a:pt x="6703" y="2686"/>
                  <a:pt x="7095" y="2291"/>
                  <a:pt x="7580" y="2291"/>
                </a:cubicBezTo>
                <a:close/>
                <a:moveTo>
                  <a:pt x="4598" y="10491"/>
                </a:moveTo>
                <a:cubicBezTo>
                  <a:pt x="4823" y="10491"/>
                  <a:pt x="5007" y="10677"/>
                  <a:pt x="5007" y="10903"/>
                </a:cubicBezTo>
                <a:cubicBezTo>
                  <a:pt x="5007" y="11131"/>
                  <a:pt x="4824" y="11315"/>
                  <a:pt x="4598" y="11315"/>
                </a:cubicBezTo>
                <a:cubicBezTo>
                  <a:pt x="4373" y="11315"/>
                  <a:pt x="4188" y="11132"/>
                  <a:pt x="4188" y="10903"/>
                </a:cubicBezTo>
                <a:cubicBezTo>
                  <a:pt x="4188" y="10675"/>
                  <a:pt x="4372" y="10491"/>
                  <a:pt x="4598" y="10491"/>
                </a:cubicBezTo>
                <a:close/>
                <a:moveTo>
                  <a:pt x="5461" y="9198"/>
                </a:moveTo>
                <a:cubicBezTo>
                  <a:pt x="5786" y="9198"/>
                  <a:pt x="6051" y="9464"/>
                  <a:pt x="6051" y="9791"/>
                </a:cubicBezTo>
                <a:cubicBezTo>
                  <a:pt x="6051" y="10118"/>
                  <a:pt x="5788" y="10384"/>
                  <a:pt x="5461" y="10384"/>
                </a:cubicBezTo>
                <a:cubicBezTo>
                  <a:pt x="5134" y="10384"/>
                  <a:pt x="4871" y="10118"/>
                  <a:pt x="4871" y="9791"/>
                </a:cubicBezTo>
                <a:cubicBezTo>
                  <a:pt x="4871" y="9464"/>
                  <a:pt x="5137" y="9198"/>
                  <a:pt x="5461" y="9198"/>
                </a:cubicBezTo>
                <a:close/>
                <a:moveTo>
                  <a:pt x="5540" y="10767"/>
                </a:moveTo>
                <a:cubicBezTo>
                  <a:pt x="5695" y="10767"/>
                  <a:pt x="5819" y="10895"/>
                  <a:pt x="5819" y="11050"/>
                </a:cubicBezTo>
                <a:cubicBezTo>
                  <a:pt x="5819" y="11206"/>
                  <a:pt x="5695" y="11332"/>
                  <a:pt x="5540" y="11332"/>
                </a:cubicBezTo>
                <a:cubicBezTo>
                  <a:pt x="5385" y="11332"/>
                  <a:pt x="5261" y="11206"/>
                  <a:pt x="5261" y="11050"/>
                </a:cubicBezTo>
                <a:cubicBezTo>
                  <a:pt x="5261" y="10895"/>
                  <a:pt x="5385" y="10767"/>
                  <a:pt x="5540" y="10767"/>
                </a:cubicBezTo>
                <a:close/>
                <a:moveTo>
                  <a:pt x="6593" y="10714"/>
                </a:moveTo>
                <a:cubicBezTo>
                  <a:pt x="6861" y="10714"/>
                  <a:pt x="7078" y="10934"/>
                  <a:pt x="7075" y="11202"/>
                </a:cubicBezTo>
                <a:cubicBezTo>
                  <a:pt x="7075" y="11287"/>
                  <a:pt x="7056" y="11366"/>
                  <a:pt x="7016" y="11436"/>
                </a:cubicBezTo>
                <a:lnTo>
                  <a:pt x="6167" y="11436"/>
                </a:lnTo>
                <a:cubicBezTo>
                  <a:pt x="6130" y="11368"/>
                  <a:pt x="6107" y="11287"/>
                  <a:pt x="6107" y="11202"/>
                </a:cubicBezTo>
                <a:cubicBezTo>
                  <a:pt x="6107" y="10931"/>
                  <a:pt x="6325" y="10714"/>
                  <a:pt x="6593" y="10714"/>
                </a:cubicBezTo>
                <a:close/>
                <a:moveTo>
                  <a:pt x="6268" y="9032"/>
                </a:moveTo>
                <a:cubicBezTo>
                  <a:pt x="6268" y="9094"/>
                  <a:pt x="6220" y="9142"/>
                  <a:pt x="6161" y="9139"/>
                </a:cubicBezTo>
                <a:cubicBezTo>
                  <a:pt x="6102" y="9139"/>
                  <a:pt x="6054" y="9091"/>
                  <a:pt x="6054" y="9032"/>
                </a:cubicBezTo>
                <a:cubicBezTo>
                  <a:pt x="6054" y="8973"/>
                  <a:pt x="6102" y="8925"/>
                  <a:pt x="6161" y="8925"/>
                </a:cubicBezTo>
                <a:cubicBezTo>
                  <a:pt x="6220" y="8925"/>
                  <a:pt x="6268" y="8973"/>
                  <a:pt x="6268" y="9032"/>
                </a:cubicBezTo>
                <a:close/>
                <a:moveTo>
                  <a:pt x="2811" y="10011"/>
                </a:moveTo>
                <a:cubicBezTo>
                  <a:pt x="3139" y="10011"/>
                  <a:pt x="3404" y="10276"/>
                  <a:pt x="3404" y="10607"/>
                </a:cubicBezTo>
                <a:cubicBezTo>
                  <a:pt x="3404" y="10934"/>
                  <a:pt x="3139" y="11202"/>
                  <a:pt x="2811" y="11202"/>
                </a:cubicBezTo>
                <a:cubicBezTo>
                  <a:pt x="2484" y="11202"/>
                  <a:pt x="2219" y="10937"/>
                  <a:pt x="2219" y="10607"/>
                </a:cubicBezTo>
                <a:cubicBezTo>
                  <a:pt x="2219" y="10279"/>
                  <a:pt x="2484" y="10011"/>
                  <a:pt x="2811" y="10011"/>
                </a:cubicBezTo>
                <a:close/>
                <a:moveTo>
                  <a:pt x="1928" y="9537"/>
                </a:moveTo>
                <a:cubicBezTo>
                  <a:pt x="2134" y="9537"/>
                  <a:pt x="2303" y="9706"/>
                  <a:pt x="2303" y="9915"/>
                </a:cubicBezTo>
                <a:cubicBezTo>
                  <a:pt x="2303" y="10124"/>
                  <a:pt x="2137" y="10293"/>
                  <a:pt x="1928" y="10293"/>
                </a:cubicBezTo>
                <a:cubicBezTo>
                  <a:pt x="1722" y="10293"/>
                  <a:pt x="1553" y="10124"/>
                  <a:pt x="1553" y="9915"/>
                </a:cubicBezTo>
                <a:cubicBezTo>
                  <a:pt x="1553" y="9706"/>
                  <a:pt x="1719" y="9537"/>
                  <a:pt x="1928" y="9537"/>
                </a:cubicBezTo>
                <a:close/>
                <a:moveTo>
                  <a:pt x="3757" y="10897"/>
                </a:moveTo>
                <a:cubicBezTo>
                  <a:pt x="3850" y="10897"/>
                  <a:pt x="3926" y="10973"/>
                  <a:pt x="3929" y="11069"/>
                </a:cubicBezTo>
                <a:cubicBezTo>
                  <a:pt x="3929" y="11165"/>
                  <a:pt x="3853" y="11241"/>
                  <a:pt x="3757" y="11241"/>
                </a:cubicBezTo>
                <a:cubicBezTo>
                  <a:pt x="3661" y="11241"/>
                  <a:pt x="3584" y="11165"/>
                  <a:pt x="3584" y="11069"/>
                </a:cubicBezTo>
                <a:cubicBezTo>
                  <a:pt x="3584" y="10973"/>
                  <a:pt x="3661" y="10897"/>
                  <a:pt x="3757" y="10897"/>
                </a:cubicBezTo>
                <a:close/>
                <a:moveTo>
                  <a:pt x="3926" y="10536"/>
                </a:moveTo>
                <a:cubicBezTo>
                  <a:pt x="3697" y="10536"/>
                  <a:pt x="3514" y="10353"/>
                  <a:pt x="3517" y="10124"/>
                </a:cubicBezTo>
                <a:cubicBezTo>
                  <a:pt x="3517" y="9895"/>
                  <a:pt x="3700" y="9712"/>
                  <a:pt x="3926" y="9712"/>
                </a:cubicBezTo>
                <a:cubicBezTo>
                  <a:pt x="4152" y="9712"/>
                  <a:pt x="4335" y="9895"/>
                  <a:pt x="4335" y="10124"/>
                </a:cubicBezTo>
                <a:cubicBezTo>
                  <a:pt x="4335" y="10353"/>
                  <a:pt x="4152" y="10536"/>
                  <a:pt x="3926" y="10536"/>
                </a:cubicBezTo>
                <a:close/>
                <a:moveTo>
                  <a:pt x="7990" y="9424"/>
                </a:moveTo>
                <a:cubicBezTo>
                  <a:pt x="7928" y="9486"/>
                  <a:pt x="7826" y="9486"/>
                  <a:pt x="7761" y="9424"/>
                </a:cubicBezTo>
                <a:cubicBezTo>
                  <a:pt x="7699" y="9362"/>
                  <a:pt x="7699" y="9258"/>
                  <a:pt x="7761" y="9196"/>
                </a:cubicBezTo>
                <a:cubicBezTo>
                  <a:pt x="7826" y="9134"/>
                  <a:pt x="7928" y="9134"/>
                  <a:pt x="7990" y="9196"/>
                </a:cubicBezTo>
                <a:cubicBezTo>
                  <a:pt x="8052" y="9258"/>
                  <a:pt x="8052" y="9362"/>
                  <a:pt x="7990" y="9424"/>
                </a:cubicBezTo>
                <a:close/>
                <a:moveTo>
                  <a:pt x="7871" y="5325"/>
                </a:moveTo>
                <a:cubicBezTo>
                  <a:pt x="7871" y="5023"/>
                  <a:pt x="8024" y="4755"/>
                  <a:pt x="8252" y="4597"/>
                </a:cubicBezTo>
                <a:lnTo>
                  <a:pt x="8252" y="6052"/>
                </a:lnTo>
                <a:cubicBezTo>
                  <a:pt x="8024" y="5894"/>
                  <a:pt x="7871" y="5627"/>
                  <a:pt x="7871" y="5325"/>
                </a:cubicBezTo>
                <a:close/>
                <a:moveTo>
                  <a:pt x="8097" y="1854"/>
                </a:moveTo>
                <a:cubicBezTo>
                  <a:pt x="8097" y="1795"/>
                  <a:pt x="8145" y="1747"/>
                  <a:pt x="8204" y="1741"/>
                </a:cubicBezTo>
                <a:cubicBezTo>
                  <a:pt x="8224" y="1741"/>
                  <a:pt x="8241" y="1747"/>
                  <a:pt x="8255" y="1755"/>
                </a:cubicBezTo>
                <a:lnTo>
                  <a:pt x="8255" y="1947"/>
                </a:lnTo>
                <a:cubicBezTo>
                  <a:pt x="8238" y="1956"/>
                  <a:pt x="8221" y="1961"/>
                  <a:pt x="8204" y="1961"/>
                </a:cubicBezTo>
                <a:cubicBezTo>
                  <a:pt x="8145" y="1961"/>
                  <a:pt x="8097" y="1913"/>
                  <a:pt x="8097" y="1854"/>
                </a:cubicBezTo>
                <a:close/>
                <a:moveTo>
                  <a:pt x="8043" y="330"/>
                </a:moveTo>
                <a:cubicBezTo>
                  <a:pt x="8043" y="240"/>
                  <a:pt x="8114" y="166"/>
                  <a:pt x="8204" y="166"/>
                </a:cubicBezTo>
                <a:cubicBezTo>
                  <a:pt x="8221" y="166"/>
                  <a:pt x="8238" y="169"/>
                  <a:pt x="8255" y="175"/>
                </a:cubicBezTo>
                <a:lnTo>
                  <a:pt x="8255" y="483"/>
                </a:lnTo>
                <a:cubicBezTo>
                  <a:pt x="8238" y="488"/>
                  <a:pt x="8221" y="491"/>
                  <a:pt x="8204" y="491"/>
                </a:cubicBezTo>
                <a:cubicBezTo>
                  <a:pt x="8117" y="491"/>
                  <a:pt x="8043" y="420"/>
                  <a:pt x="8043" y="330"/>
                </a:cubicBezTo>
                <a:close/>
                <a:moveTo>
                  <a:pt x="8097" y="6526"/>
                </a:moveTo>
                <a:cubicBezTo>
                  <a:pt x="8097" y="6467"/>
                  <a:pt x="8145" y="6416"/>
                  <a:pt x="8204" y="6419"/>
                </a:cubicBezTo>
                <a:cubicBezTo>
                  <a:pt x="8224" y="6419"/>
                  <a:pt x="8241" y="6422"/>
                  <a:pt x="8255" y="6430"/>
                </a:cubicBezTo>
                <a:lnTo>
                  <a:pt x="8255" y="6622"/>
                </a:lnTo>
                <a:cubicBezTo>
                  <a:pt x="8238" y="6628"/>
                  <a:pt x="8221" y="6633"/>
                  <a:pt x="8204" y="6633"/>
                </a:cubicBezTo>
                <a:cubicBezTo>
                  <a:pt x="8145" y="6633"/>
                  <a:pt x="8097" y="6585"/>
                  <a:pt x="8097" y="6526"/>
                </a:cubicBezTo>
                <a:close/>
                <a:moveTo>
                  <a:pt x="6993" y="10474"/>
                </a:moveTo>
                <a:cubicBezTo>
                  <a:pt x="6993" y="10014"/>
                  <a:pt x="7363" y="9639"/>
                  <a:pt x="7823" y="9641"/>
                </a:cubicBezTo>
                <a:cubicBezTo>
                  <a:pt x="7981" y="9641"/>
                  <a:pt x="8128" y="9687"/>
                  <a:pt x="8255" y="9763"/>
                </a:cubicBezTo>
                <a:lnTo>
                  <a:pt x="8255" y="11185"/>
                </a:lnTo>
                <a:cubicBezTo>
                  <a:pt x="8131" y="11261"/>
                  <a:pt x="7981" y="11306"/>
                  <a:pt x="7823" y="11306"/>
                </a:cubicBezTo>
                <a:cubicBezTo>
                  <a:pt x="7366" y="11306"/>
                  <a:pt x="6993" y="10934"/>
                  <a:pt x="6993" y="10474"/>
                </a:cubicBezTo>
                <a:close/>
                <a:moveTo>
                  <a:pt x="2038" y="11019"/>
                </a:moveTo>
                <a:cubicBezTo>
                  <a:pt x="2097" y="11019"/>
                  <a:pt x="2145" y="11067"/>
                  <a:pt x="2145" y="11126"/>
                </a:cubicBezTo>
                <a:cubicBezTo>
                  <a:pt x="2145" y="11185"/>
                  <a:pt x="2097" y="11233"/>
                  <a:pt x="2038" y="11233"/>
                </a:cubicBezTo>
                <a:cubicBezTo>
                  <a:pt x="1979" y="11233"/>
                  <a:pt x="1931" y="11185"/>
                  <a:pt x="1931" y="11126"/>
                </a:cubicBezTo>
                <a:cubicBezTo>
                  <a:pt x="1931" y="11067"/>
                  <a:pt x="1979" y="11019"/>
                  <a:pt x="2038" y="11019"/>
                </a:cubicBezTo>
                <a:close/>
                <a:moveTo>
                  <a:pt x="1383" y="5342"/>
                </a:moveTo>
                <a:cubicBezTo>
                  <a:pt x="1383" y="5506"/>
                  <a:pt x="1248" y="5641"/>
                  <a:pt x="1084" y="5641"/>
                </a:cubicBezTo>
                <a:cubicBezTo>
                  <a:pt x="918" y="5641"/>
                  <a:pt x="785" y="5508"/>
                  <a:pt x="785" y="5342"/>
                </a:cubicBezTo>
                <a:cubicBezTo>
                  <a:pt x="785" y="5178"/>
                  <a:pt x="920" y="5043"/>
                  <a:pt x="1084" y="5043"/>
                </a:cubicBezTo>
                <a:cubicBezTo>
                  <a:pt x="1251" y="5043"/>
                  <a:pt x="1383" y="5175"/>
                  <a:pt x="1383" y="5342"/>
                </a:cubicBezTo>
                <a:close/>
                <a:moveTo>
                  <a:pt x="7961" y="8171"/>
                </a:moveTo>
                <a:cubicBezTo>
                  <a:pt x="8122" y="8171"/>
                  <a:pt x="8255" y="8301"/>
                  <a:pt x="8252" y="8465"/>
                </a:cubicBezTo>
                <a:cubicBezTo>
                  <a:pt x="8252" y="8628"/>
                  <a:pt x="8122" y="8758"/>
                  <a:pt x="7961" y="8758"/>
                </a:cubicBezTo>
                <a:cubicBezTo>
                  <a:pt x="7801" y="8758"/>
                  <a:pt x="7671" y="8626"/>
                  <a:pt x="7671" y="8465"/>
                </a:cubicBezTo>
                <a:cubicBezTo>
                  <a:pt x="7671" y="8301"/>
                  <a:pt x="7801" y="8171"/>
                  <a:pt x="7961" y="8171"/>
                </a:cubicBezTo>
                <a:close/>
                <a:moveTo>
                  <a:pt x="7781" y="7494"/>
                </a:moveTo>
                <a:cubicBezTo>
                  <a:pt x="7781" y="7282"/>
                  <a:pt x="7950" y="7113"/>
                  <a:pt x="8162" y="7113"/>
                </a:cubicBezTo>
                <a:cubicBezTo>
                  <a:pt x="8193" y="7113"/>
                  <a:pt x="8224" y="7116"/>
                  <a:pt x="8255" y="7124"/>
                </a:cubicBezTo>
                <a:lnTo>
                  <a:pt x="8255" y="7864"/>
                </a:lnTo>
                <a:cubicBezTo>
                  <a:pt x="8224" y="7869"/>
                  <a:pt x="8193" y="7875"/>
                  <a:pt x="8162" y="7875"/>
                </a:cubicBezTo>
                <a:cubicBezTo>
                  <a:pt x="7950" y="7875"/>
                  <a:pt x="7781" y="7706"/>
                  <a:pt x="7781" y="7494"/>
                </a:cubicBezTo>
                <a:close/>
                <a:moveTo>
                  <a:pt x="5453" y="8959"/>
                </a:moveTo>
                <a:cubicBezTo>
                  <a:pt x="5393" y="8959"/>
                  <a:pt x="5345" y="8911"/>
                  <a:pt x="5345" y="8851"/>
                </a:cubicBezTo>
                <a:cubicBezTo>
                  <a:pt x="5345" y="8792"/>
                  <a:pt x="5393" y="8744"/>
                  <a:pt x="5453" y="8744"/>
                </a:cubicBezTo>
                <a:cubicBezTo>
                  <a:pt x="5512" y="8744"/>
                  <a:pt x="5560" y="8792"/>
                  <a:pt x="5560" y="8851"/>
                </a:cubicBezTo>
                <a:cubicBezTo>
                  <a:pt x="5560" y="8911"/>
                  <a:pt x="5512" y="8959"/>
                  <a:pt x="5453" y="8959"/>
                </a:cubicBezTo>
                <a:close/>
                <a:moveTo>
                  <a:pt x="5822" y="6715"/>
                </a:moveTo>
                <a:cubicBezTo>
                  <a:pt x="5822" y="6944"/>
                  <a:pt x="5639" y="7127"/>
                  <a:pt x="5413" y="7127"/>
                </a:cubicBezTo>
                <a:cubicBezTo>
                  <a:pt x="5187" y="7127"/>
                  <a:pt x="5004" y="6944"/>
                  <a:pt x="5004" y="6715"/>
                </a:cubicBezTo>
                <a:cubicBezTo>
                  <a:pt x="5004" y="6487"/>
                  <a:pt x="5187" y="6303"/>
                  <a:pt x="5413" y="6303"/>
                </a:cubicBezTo>
                <a:cubicBezTo>
                  <a:pt x="5639" y="6303"/>
                  <a:pt x="5822" y="6487"/>
                  <a:pt x="5822" y="6715"/>
                </a:cubicBezTo>
                <a:close/>
                <a:moveTo>
                  <a:pt x="5221" y="7821"/>
                </a:moveTo>
                <a:cubicBezTo>
                  <a:pt x="5049" y="7821"/>
                  <a:pt x="4911" y="7680"/>
                  <a:pt x="4911" y="7511"/>
                </a:cubicBezTo>
                <a:cubicBezTo>
                  <a:pt x="4911" y="7339"/>
                  <a:pt x="5049" y="7200"/>
                  <a:pt x="5221" y="7200"/>
                </a:cubicBezTo>
                <a:cubicBezTo>
                  <a:pt x="5393" y="7200"/>
                  <a:pt x="5532" y="7339"/>
                  <a:pt x="5532" y="7511"/>
                </a:cubicBezTo>
                <a:cubicBezTo>
                  <a:pt x="5532" y="7683"/>
                  <a:pt x="5393" y="7821"/>
                  <a:pt x="5221" y="7821"/>
                </a:cubicBezTo>
                <a:close/>
                <a:moveTo>
                  <a:pt x="6124" y="7644"/>
                </a:moveTo>
                <a:cubicBezTo>
                  <a:pt x="5969" y="7644"/>
                  <a:pt x="5845" y="7519"/>
                  <a:pt x="5845" y="7364"/>
                </a:cubicBezTo>
                <a:cubicBezTo>
                  <a:pt x="5845" y="7209"/>
                  <a:pt x="5969" y="7085"/>
                  <a:pt x="6124" y="7085"/>
                </a:cubicBezTo>
                <a:cubicBezTo>
                  <a:pt x="6279" y="7085"/>
                  <a:pt x="6404" y="7209"/>
                  <a:pt x="6404" y="7364"/>
                </a:cubicBezTo>
                <a:cubicBezTo>
                  <a:pt x="6404" y="7519"/>
                  <a:pt x="6279" y="7644"/>
                  <a:pt x="6124" y="7644"/>
                </a:cubicBezTo>
                <a:close/>
                <a:moveTo>
                  <a:pt x="5763" y="8355"/>
                </a:moveTo>
                <a:cubicBezTo>
                  <a:pt x="5707" y="8355"/>
                  <a:pt x="5661" y="8310"/>
                  <a:pt x="5661" y="8253"/>
                </a:cubicBezTo>
                <a:cubicBezTo>
                  <a:pt x="5661" y="8197"/>
                  <a:pt x="5707" y="8151"/>
                  <a:pt x="5763" y="8151"/>
                </a:cubicBezTo>
                <a:cubicBezTo>
                  <a:pt x="5819" y="8151"/>
                  <a:pt x="5865" y="8197"/>
                  <a:pt x="5865" y="8253"/>
                </a:cubicBezTo>
                <a:cubicBezTo>
                  <a:pt x="5865" y="8310"/>
                  <a:pt x="5819" y="8355"/>
                  <a:pt x="5763" y="8355"/>
                </a:cubicBezTo>
                <a:close/>
                <a:moveTo>
                  <a:pt x="1448" y="10378"/>
                </a:moveTo>
                <a:cubicBezTo>
                  <a:pt x="1674" y="10378"/>
                  <a:pt x="1860" y="10561"/>
                  <a:pt x="1857" y="10790"/>
                </a:cubicBezTo>
                <a:cubicBezTo>
                  <a:pt x="1857" y="11019"/>
                  <a:pt x="1674" y="11202"/>
                  <a:pt x="1448" y="11202"/>
                </a:cubicBezTo>
                <a:cubicBezTo>
                  <a:pt x="1222" y="11202"/>
                  <a:pt x="1039" y="11019"/>
                  <a:pt x="1039" y="10790"/>
                </a:cubicBezTo>
                <a:cubicBezTo>
                  <a:pt x="1039" y="10561"/>
                  <a:pt x="1222" y="10378"/>
                  <a:pt x="1448" y="10378"/>
                </a:cubicBezTo>
                <a:close/>
                <a:moveTo>
                  <a:pt x="1623" y="4061"/>
                </a:moveTo>
                <a:cubicBezTo>
                  <a:pt x="1623" y="4334"/>
                  <a:pt x="1403" y="4555"/>
                  <a:pt x="1132" y="4555"/>
                </a:cubicBezTo>
                <a:cubicBezTo>
                  <a:pt x="861" y="4555"/>
                  <a:pt x="641" y="4334"/>
                  <a:pt x="641" y="4061"/>
                </a:cubicBezTo>
                <a:cubicBezTo>
                  <a:pt x="641" y="3787"/>
                  <a:pt x="861" y="3567"/>
                  <a:pt x="1132" y="3567"/>
                </a:cubicBezTo>
                <a:cubicBezTo>
                  <a:pt x="1403" y="3567"/>
                  <a:pt x="1623" y="3787"/>
                  <a:pt x="1623" y="4061"/>
                </a:cubicBezTo>
                <a:close/>
                <a:moveTo>
                  <a:pt x="2749" y="9729"/>
                </a:moveTo>
                <a:cubicBezTo>
                  <a:pt x="2653" y="9729"/>
                  <a:pt x="2577" y="9650"/>
                  <a:pt x="2577" y="9557"/>
                </a:cubicBezTo>
                <a:cubicBezTo>
                  <a:pt x="2577" y="9461"/>
                  <a:pt x="2653" y="9385"/>
                  <a:pt x="2749" y="9385"/>
                </a:cubicBezTo>
                <a:cubicBezTo>
                  <a:pt x="2845" y="9385"/>
                  <a:pt x="2921" y="9461"/>
                  <a:pt x="2921" y="9557"/>
                </a:cubicBezTo>
                <a:cubicBezTo>
                  <a:pt x="2921" y="9653"/>
                  <a:pt x="2845" y="9729"/>
                  <a:pt x="2749" y="9729"/>
                </a:cubicBezTo>
                <a:close/>
                <a:moveTo>
                  <a:pt x="3864" y="9492"/>
                </a:moveTo>
                <a:cubicBezTo>
                  <a:pt x="3299" y="9492"/>
                  <a:pt x="2839" y="9032"/>
                  <a:pt x="2839" y="8465"/>
                </a:cubicBezTo>
                <a:cubicBezTo>
                  <a:pt x="2839" y="7898"/>
                  <a:pt x="3299" y="7438"/>
                  <a:pt x="3864" y="7438"/>
                </a:cubicBezTo>
                <a:cubicBezTo>
                  <a:pt x="4431" y="7438"/>
                  <a:pt x="4888" y="7898"/>
                  <a:pt x="4888" y="8465"/>
                </a:cubicBezTo>
                <a:cubicBezTo>
                  <a:pt x="4888" y="9032"/>
                  <a:pt x="4428" y="9492"/>
                  <a:pt x="3864" y="9492"/>
                </a:cubicBezTo>
                <a:close/>
                <a:moveTo>
                  <a:pt x="5131" y="6114"/>
                </a:moveTo>
                <a:cubicBezTo>
                  <a:pt x="4979" y="6114"/>
                  <a:pt x="4852" y="5991"/>
                  <a:pt x="4852" y="5835"/>
                </a:cubicBezTo>
                <a:cubicBezTo>
                  <a:pt x="4852" y="5680"/>
                  <a:pt x="4976" y="5556"/>
                  <a:pt x="5131" y="5556"/>
                </a:cubicBezTo>
                <a:cubicBezTo>
                  <a:pt x="5286" y="5556"/>
                  <a:pt x="5410" y="5680"/>
                  <a:pt x="5410" y="5835"/>
                </a:cubicBezTo>
                <a:cubicBezTo>
                  <a:pt x="5410" y="5991"/>
                  <a:pt x="5286" y="6114"/>
                  <a:pt x="5131" y="6114"/>
                </a:cubicBezTo>
                <a:close/>
                <a:moveTo>
                  <a:pt x="1039" y="7872"/>
                </a:moveTo>
                <a:cubicBezTo>
                  <a:pt x="1039" y="7945"/>
                  <a:pt x="980" y="8005"/>
                  <a:pt x="909" y="8002"/>
                </a:cubicBezTo>
                <a:cubicBezTo>
                  <a:pt x="839" y="8002"/>
                  <a:pt x="779" y="7943"/>
                  <a:pt x="779" y="7872"/>
                </a:cubicBezTo>
                <a:cubicBezTo>
                  <a:pt x="779" y="7802"/>
                  <a:pt x="839" y="7742"/>
                  <a:pt x="909" y="7742"/>
                </a:cubicBezTo>
                <a:cubicBezTo>
                  <a:pt x="980" y="7742"/>
                  <a:pt x="1039" y="7799"/>
                  <a:pt x="1039" y="7872"/>
                </a:cubicBezTo>
                <a:close/>
                <a:moveTo>
                  <a:pt x="531" y="9131"/>
                </a:moveTo>
                <a:cubicBezTo>
                  <a:pt x="531" y="9201"/>
                  <a:pt x="475" y="9258"/>
                  <a:pt x="404" y="9258"/>
                </a:cubicBezTo>
                <a:cubicBezTo>
                  <a:pt x="334" y="9258"/>
                  <a:pt x="277" y="9202"/>
                  <a:pt x="277" y="9131"/>
                </a:cubicBezTo>
                <a:cubicBezTo>
                  <a:pt x="277" y="9061"/>
                  <a:pt x="334" y="9004"/>
                  <a:pt x="404" y="9004"/>
                </a:cubicBezTo>
                <a:cubicBezTo>
                  <a:pt x="475" y="9004"/>
                  <a:pt x="531" y="9060"/>
                  <a:pt x="531" y="9131"/>
                </a:cubicBezTo>
                <a:close/>
                <a:moveTo>
                  <a:pt x="531" y="10911"/>
                </a:moveTo>
                <a:cubicBezTo>
                  <a:pt x="590" y="10911"/>
                  <a:pt x="638" y="10960"/>
                  <a:pt x="638" y="11019"/>
                </a:cubicBezTo>
                <a:cubicBezTo>
                  <a:pt x="638" y="11079"/>
                  <a:pt x="590" y="11126"/>
                  <a:pt x="531" y="11126"/>
                </a:cubicBezTo>
                <a:cubicBezTo>
                  <a:pt x="472" y="11126"/>
                  <a:pt x="424" y="11079"/>
                  <a:pt x="424" y="11019"/>
                </a:cubicBezTo>
                <a:cubicBezTo>
                  <a:pt x="424" y="10960"/>
                  <a:pt x="472" y="10911"/>
                  <a:pt x="531" y="10911"/>
                </a:cubicBezTo>
                <a:close/>
                <a:moveTo>
                  <a:pt x="1730" y="9004"/>
                </a:moveTo>
                <a:cubicBezTo>
                  <a:pt x="1730" y="9232"/>
                  <a:pt x="1547" y="9416"/>
                  <a:pt x="1321" y="9416"/>
                </a:cubicBezTo>
                <a:cubicBezTo>
                  <a:pt x="1095" y="9416"/>
                  <a:pt x="912" y="9233"/>
                  <a:pt x="912" y="9004"/>
                </a:cubicBezTo>
                <a:cubicBezTo>
                  <a:pt x="912" y="8776"/>
                  <a:pt x="1095" y="8592"/>
                  <a:pt x="1321" y="8592"/>
                </a:cubicBezTo>
                <a:cubicBezTo>
                  <a:pt x="1547" y="8592"/>
                  <a:pt x="1730" y="8775"/>
                  <a:pt x="1730" y="9004"/>
                </a:cubicBezTo>
                <a:close/>
                <a:moveTo>
                  <a:pt x="6652" y="10124"/>
                </a:moveTo>
                <a:cubicBezTo>
                  <a:pt x="6590" y="10189"/>
                  <a:pt x="6488" y="10189"/>
                  <a:pt x="6423" y="10124"/>
                </a:cubicBezTo>
                <a:cubicBezTo>
                  <a:pt x="6361" y="10062"/>
                  <a:pt x="6361" y="9958"/>
                  <a:pt x="6423" y="9895"/>
                </a:cubicBezTo>
                <a:cubicBezTo>
                  <a:pt x="6488" y="9833"/>
                  <a:pt x="6590" y="9833"/>
                  <a:pt x="6652" y="9895"/>
                </a:cubicBezTo>
                <a:cubicBezTo>
                  <a:pt x="6714" y="9958"/>
                  <a:pt x="6714" y="10062"/>
                  <a:pt x="6652" y="10124"/>
                </a:cubicBezTo>
                <a:close/>
                <a:moveTo>
                  <a:pt x="6708" y="4326"/>
                </a:moveTo>
                <a:cubicBezTo>
                  <a:pt x="6971" y="4326"/>
                  <a:pt x="7183" y="4540"/>
                  <a:pt x="7183" y="4803"/>
                </a:cubicBezTo>
                <a:cubicBezTo>
                  <a:pt x="7183" y="5065"/>
                  <a:pt x="6971" y="5280"/>
                  <a:pt x="6708" y="5280"/>
                </a:cubicBezTo>
                <a:cubicBezTo>
                  <a:pt x="6446" y="5280"/>
                  <a:pt x="6234" y="5065"/>
                  <a:pt x="6234" y="4803"/>
                </a:cubicBezTo>
                <a:cubicBezTo>
                  <a:pt x="6234" y="4540"/>
                  <a:pt x="6446" y="4326"/>
                  <a:pt x="6708" y="4326"/>
                </a:cubicBezTo>
                <a:close/>
                <a:moveTo>
                  <a:pt x="6401" y="3567"/>
                </a:moveTo>
                <a:cubicBezTo>
                  <a:pt x="6556" y="3567"/>
                  <a:pt x="6680" y="3691"/>
                  <a:pt x="6680" y="3846"/>
                </a:cubicBezTo>
                <a:cubicBezTo>
                  <a:pt x="6680" y="4001"/>
                  <a:pt x="6556" y="4126"/>
                  <a:pt x="6401" y="4126"/>
                </a:cubicBezTo>
                <a:cubicBezTo>
                  <a:pt x="6246" y="4126"/>
                  <a:pt x="6121" y="4001"/>
                  <a:pt x="6121" y="3846"/>
                </a:cubicBezTo>
                <a:cubicBezTo>
                  <a:pt x="6121" y="3691"/>
                  <a:pt x="6246" y="3567"/>
                  <a:pt x="6401" y="3567"/>
                </a:cubicBezTo>
                <a:close/>
                <a:moveTo>
                  <a:pt x="525" y="1047"/>
                </a:moveTo>
                <a:cubicBezTo>
                  <a:pt x="525" y="1191"/>
                  <a:pt x="407" y="1309"/>
                  <a:pt x="263" y="1312"/>
                </a:cubicBezTo>
                <a:cubicBezTo>
                  <a:pt x="119" y="1312"/>
                  <a:pt x="0" y="1194"/>
                  <a:pt x="0" y="1047"/>
                </a:cubicBezTo>
                <a:cubicBezTo>
                  <a:pt x="0" y="903"/>
                  <a:pt x="119" y="784"/>
                  <a:pt x="263" y="784"/>
                </a:cubicBezTo>
                <a:cubicBezTo>
                  <a:pt x="407" y="784"/>
                  <a:pt x="525" y="900"/>
                  <a:pt x="525" y="1047"/>
                </a:cubicBezTo>
                <a:close/>
              </a:path>
            </a:pathLst>
          </a:custGeom>
          <a:solidFill>
            <a:srgbClr val="275D38"/>
          </a:solidFill>
          <a:ln>
            <a:noFill/>
          </a:ln>
          <a:effectLst/>
        </p:spPr>
        <p:txBody>
          <a:bodyPr wrap="none" anchor="ctr"/>
          <a:lstStyle/>
          <a:p>
            <a:endParaRPr lang="en-US" sz="1800"/>
          </a:p>
        </p:txBody>
      </p:sp>
    </p:spTree>
    <p:extLst>
      <p:ext uri="{BB962C8B-B14F-4D97-AF65-F5344CB8AC3E}">
        <p14:creationId xmlns:p14="http://schemas.microsoft.com/office/powerpoint/2010/main" val="1849014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egue 4">
    <p:bg>
      <p:bgPr>
        <a:solidFill>
          <a:schemeClr val="accent5"/>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814DE8C-7F3C-B14C-98A1-C8D48A38B38D}"/>
              </a:ext>
            </a:extLst>
          </p:cNvPr>
          <p:cNvSpPr/>
          <p:nvPr userDrawn="1"/>
        </p:nvSpPr>
        <p:spPr>
          <a:xfrm>
            <a:off x="1" y="0"/>
            <a:ext cx="9143999" cy="5143500"/>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iscoSansTT Light" panose="020B0503020201020303" pitchFamily="34" charset="0"/>
            </a:endParaRPr>
          </a:p>
        </p:txBody>
      </p:sp>
      <p:sp>
        <p:nvSpPr>
          <p:cNvPr id="42" name="Title 7"/>
          <p:cNvSpPr>
            <a:spLocks noGrp="1"/>
          </p:cNvSpPr>
          <p:nvPr>
            <p:ph type="title" hasCustomPrompt="1"/>
          </p:nvPr>
        </p:nvSpPr>
        <p:spPr bwMode="white">
          <a:xfrm>
            <a:off x="420010" y="1291590"/>
            <a:ext cx="4754880" cy="2560320"/>
          </a:xfrm>
        </p:spPr>
        <p:txBody>
          <a:bodyPr anchor="ctr"/>
          <a:lstStyle>
            <a:lvl1pPr marL="6251" indent="-6251" algn="l" defTabSz="914378" rtl="0" eaLnBrk="0" fontAlgn="base" latinLnBrk="0" hangingPunct="0">
              <a:lnSpc>
                <a:spcPct val="90000"/>
              </a:lnSpc>
              <a:spcBef>
                <a:spcPct val="0"/>
              </a:spcBef>
              <a:spcAft>
                <a:spcPct val="0"/>
              </a:spcAft>
              <a:defRPr lang="en-US" sz="3200" b="0" i="0" u="none" kern="1200" dirty="0">
                <a:solidFill>
                  <a:schemeClr val="bg2"/>
                </a:solidFill>
                <a:latin typeface="CiscoSansTT Light" panose="020B0503020201020303" pitchFamily="34" charset="0"/>
                <a:ea typeface="ＭＳ Ｐゴシック" charset="0"/>
                <a:cs typeface="CiscoSansTT Light" panose="020B0503020201020303" pitchFamily="34" charset="0"/>
              </a:defRPr>
            </a:lvl1pPr>
          </a:lstStyle>
          <a:p>
            <a:r>
              <a:rPr lang="en-US" dirty="0"/>
              <a:t>Demo 1</a:t>
            </a:r>
          </a:p>
        </p:txBody>
      </p:sp>
      <p:sp>
        <p:nvSpPr>
          <p:cNvPr id="61" name="Freeform 1">
            <a:extLst>
              <a:ext uri="{FF2B5EF4-FFF2-40B4-BE49-F238E27FC236}">
                <a16:creationId xmlns:a16="http://schemas.microsoft.com/office/drawing/2014/main" id="{1EB3D9F7-EE03-40ED-9C59-F5DE3B2C7545}"/>
              </a:ext>
            </a:extLst>
          </p:cNvPr>
          <p:cNvSpPr>
            <a:spLocks noChangeAspect="1" noChangeArrowheads="1"/>
          </p:cNvSpPr>
          <p:nvPr userDrawn="1"/>
        </p:nvSpPr>
        <p:spPr bwMode="white">
          <a:xfrm>
            <a:off x="536418" y="4785455"/>
            <a:ext cx="822960" cy="276700"/>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1800" dirty="0">
              <a:latin typeface="CiscoSansTT Light" panose="020B0503020201020303" pitchFamily="34" charset="0"/>
            </a:endParaRPr>
          </a:p>
        </p:txBody>
      </p:sp>
      <p:sp>
        <p:nvSpPr>
          <p:cNvPr id="6" name="Freeform 1">
            <a:extLst>
              <a:ext uri="{FF2B5EF4-FFF2-40B4-BE49-F238E27FC236}">
                <a16:creationId xmlns:a16="http://schemas.microsoft.com/office/drawing/2014/main" id="{FFCAACB4-B9BE-48FB-AA1E-333724EBB63F}"/>
              </a:ext>
            </a:extLst>
          </p:cNvPr>
          <p:cNvSpPr>
            <a:spLocks noChangeAspect="1" noChangeArrowheads="1"/>
          </p:cNvSpPr>
          <p:nvPr userDrawn="1"/>
        </p:nvSpPr>
        <p:spPr bwMode="auto">
          <a:xfrm>
            <a:off x="5369376" y="0"/>
            <a:ext cx="3774625" cy="5148072"/>
          </a:xfrm>
          <a:custGeom>
            <a:avLst/>
            <a:gdLst>
              <a:gd name="T0" fmla="*/ 9437 w 12375"/>
              <a:gd name="T1" fmla="*/ 12405 h 16875"/>
              <a:gd name="T2" fmla="*/ 12374 w 12375"/>
              <a:gd name="T3" fmla="*/ 10030 h 16875"/>
              <a:gd name="T4" fmla="*/ 9561 w 12375"/>
              <a:gd name="T5" fmla="*/ 9530 h 16875"/>
              <a:gd name="T6" fmla="*/ 12374 w 12375"/>
              <a:gd name="T7" fmla="*/ 16405 h 16875"/>
              <a:gd name="T8" fmla="*/ 9905 w 12375"/>
              <a:gd name="T9" fmla="*/ 12905 h 16875"/>
              <a:gd name="T10" fmla="*/ 12374 w 12375"/>
              <a:gd name="T11" fmla="*/ 13905 h 16875"/>
              <a:gd name="T12" fmla="*/ 9030 w 12375"/>
              <a:gd name="T13" fmla="*/ 11030 h 16875"/>
              <a:gd name="T14" fmla="*/ 12374 w 12375"/>
              <a:gd name="T15" fmla="*/ 3344 h 16875"/>
              <a:gd name="T16" fmla="*/ 12374 w 12375"/>
              <a:gd name="T17" fmla="*/ 3469 h 16875"/>
              <a:gd name="T18" fmla="*/ 12374 w 12375"/>
              <a:gd name="T19" fmla="*/ 15062 h 16875"/>
              <a:gd name="T20" fmla="*/ 12374 w 12375"/>
              <a:gd name="T21" fmla="*/ 6344 h 16875"/>
              <a:gd name="T22" fmla="*/ 12374 w 12375"/>
              <a:gd name="T23" fmla="*/ 6500 h 16875"/>
              <a:gd name="T24" fmla="*/ 12374 w 12375"/>
              <a:gd name="T25" fmla="*/ 2844 h 16875"/>
              <a:gd name="T26" fmla="*/ 12374 w 12375"/>
              <a:gd name="T27" fmla="*/ 2969 h 16875"/>
              <a:gd name="T28" fmla="*/ 9186 w 12375"/>
              <a:gd name="T29" fmla="*/ 7875 h 16875"/>
              <a:gd name="T30" fmla="*/ 9905 w 12375"/>
              <a:gd name="T31" fmla="*/ 16062 h 16875"/>
              <a:gd name="T32" fmla="*/ 3344 w 12375"/>
              <a:gd name="T33" fmla="*/ 2844 h 16875"/>
              <a:gd name="T34" fmla="*/ 3344 w 12375"/>
              <a:gd name="T35" fmla="*/ 8000 h 16875"/>
              <a:gd name="T36" fmla="*/ 0 w 12375"/>
              <a:gd name="T37" fmla="*/ 14062 h 16875"/>
              <a:gd name="T38" fmla="*/ 3500 w 12375"/>
              <a:gd name="T39" fmla="*/ 15062 h 16875"/>
              <a:gd name="T40" fmla="*/ 156 w 12375"/>
              <a:gd name="T41" fmla="*/ 9030 h 16875"/>
              <a:gd name="T42" fmla="*/ 156 w 12375"/>
              <a:gd name="T43" fmla="*/ 4844 h 16875"/>
              <a:gd name="T44" fmla="*/ 0 w 12375"/>
              <a:gd name="T45" fmla="*/ 1969 h 16875"/>
              <a:gd name="T46" fmla="*/ 3750 w 12375"/>
              <a:gd name="T47" fmla="*/ 6344 h 16875"/>
              <a:gd name="T48" fmla="*/ 3750 w 12375"/>
              <a:gd name="T49" fmla="*/ 10530 h 16875"/>
              <a:gd name="T50" fmla="*/ 406 w 12375"/>
              <a:gd name="T51" fmla="*/ 16562 h 16875"/>
              <a:gd name="T52" fmla="*/ 3906 w 12375"/>
              <a:gd name="T53" fmla="*/ 15562 h 16875"/>
              <a:gd name="T54" fmla="*/ 563 w 12375"/>
              <a:gd name="T55" fmla="*/ 9530 h 16875"/>
              <a:gd name="T56" fmla="*/ 563 w 12375"/>
              <a:gd name="T57" fmla="*/ 4344 h 16875"/>
              <a:gd name="T58" fmla="*/ 3906 w 12375"/>
              <a:gd name="T59" fmla="*/ 0 h 16875"/>
              <a:gd name="T60" fmla="*/ 12374 w 12375"/>
              <a:gd name="T61" fmla="*/ 1813 h 16875"/>
              <a:gd name="T62" fmla="*/ 12374 w 12375"/>
              <a:gd name="T63" fmla="*/ 1313 h 16875"/>
              <a:gd name="T64" fmla="*/ 12374 w 12375"/>
              <a:gd name="T65" fmla="*/ 1469 h 16875"/>
              <a:gd name="T66" fmla="*/ 8655 w 12375"/>
              <a:gd name="T67" fmla="*/ 4000 h 16875"/>
              <a:gd name="T68" fmla="*/ 5406 w 12375"/>
              <a:gd name="T69" fmla="*/ 10030 h 16875"/>
              <a:gd name="T70" fmla="*/ 5406 w 12375"/>
              <a:gd name="T71" fmla="*/ 15905 h 16875"/>
              <a:gd name="T72" fmla="*/ 12061 w 12375"/>
              <a:gd name="T73" fmla="*/ 14405 h 16875"/>
              <a:gd name="T74" fmla="*/ 12061 w 12375"/>
              <a:gd name="T75" fmla="*/ 8530 h 16875"/>
              <a:gd name="T76" fmla="*/ 8812 w 12375"/>
              <a:gd name="T77" fmla="*/ 2469 h 16875"/>
              <a:gd name="T78" fmla="*/ 5406 w 12375"/>
              <a:gd name="T79" fmla="*/ 813 h 16875"/>
              <a:gd name="T80" fmla="*/ 4531 w 12375"/>
              <a:gd name="T81" fmla="*/ 5844 h 16875"/>
              <a:gd name="T82" fmla="*/ 7874 w 12375"/>
              <a:gd name="T83" fmla="*/ 11874 h 16875"/>
              <a:gd name="T84" fmla="*/ 4688 w 12375"/>
              <a:gd name="T85" fmla="*/ 16874 h 16875"/>
              <a:gd name="T86" fmla="*/ 8030 w 12375"/>
              <a:gd name="T87" fmla="*/ 10874 h 16875"/>
              <a:gd name="T88" fmla="*/ 8030 w 12375"/>
              <a:gd name="T89" fmla="*/ 6000 h 16875"/>
              <a:gd name="T90" fmla="*/ 4688 w 12375"/>
              <a:gd name="T91" fmla="*/ 0 h 16875"/>
              <a:gd name="T92" fmla="*/ 4125 w 12375"/>
              <a:gd name="T93" fmla="*/ 3844 h 16875"/>
              <a:gd name="T94" fmla="*/ 4125 w 12375"/>
              <a:gd name="T95" fmla="*/ 7000 h 16875"/>
              <a:gd name="T96" fmla="*/ 875 w 12375"/>
              <a:gd name="T97" fmla="*/ 13030 h 16875"/>
              <a:gd name="T98" fmla="*/ 4281 w 12375"/>
              <a:gd name="T99" fmla="*/ 16874 h 16875"/>
              <a:gd name="T100" fmla="*/ 7562 w 12375"/>
              <a:gd name="T101" fmla="*/ 11374 h 16875"/>
              <a:gd name="T102" fmla="*/ 7562 w 12375"/>
              <a:gd name="T103" fmla="*/ 5500 h 16875"/>
              <a:gd name="T104" fmla="*/ 4281 w 12375"/>
              <a:gd name="T105" fmla="*/ 0 h 16875"/>
              <a:gd name="T106" fmla="*/ 4938 w 12375"/>
              <a:gd name="T107" fmla="*/ 4500 h 16875"/>
              <a:gd name="T108" fmla="*/ 8280 w 12375"/>
              <a:gd name="T109" fmla="*/ 8438 h 16875"/>
              <a:gd name="T110" fmla="*/ 4938 w 12375"/>
              <a:gd name="T111" fmla="*/ 13530 h 16875"/>
              <a:gd name="T112" fmla="*/ 8405 w 12375"/>
              <a:gd name="T113" fmla="*/ 16874 h 16875"/>
              <a:gd name="T114" fmla="*/ 5063 w 12375"/>
              <a:gd name="T115" fmla="*/ 12530 h 16875"/>
              <a:gd name="T116" fmla="*/ 8405 w 12375"/>
              <a:gd name="T117" fmla="*/ 8406 h 16875"/>
              <a:gd name="T118" fmla="*/ 5063 w 12375"/>
              <a:gd name="T119" fmla="*/ 3469 h 16875"/>
              <a:gd name="T120" fmla="*/ 8280 w 12375"/>
              <a:gd name="T121" fmla="*/ 0 h 16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375" h="16875">
                <a:moveTo>
                  <a:pt x="12374" y="12530"/>
                </a:moveTo>
                <a:lnTo>
                  <a:pt x="9561" y="12530"/>
                </a:lnTo>
                <a:lnTo>
                  <a:pt x="9561" y="13405"/>
                </a:lnTo>
                <a:lnTo>
                  <a:pt x="12374" y="13405"/>
                </a:lnTo>
                <a:lnTo>
                  <a:pt x="12374" y="13530"/>
                </a:lnTo>
                <a:lnTo>
                  <a:pt x="9437" y="13530"/>
                </a:lnTo>
                <a:lnTo>
                  <a:pt x="9437" y="12405"/>
                </a:lnTo>
                <a:lnTo>
                  <a:pt x="12374" y="12405"/>
                </a:lnTo>
                <a:lnTo>
                  <a:pt x="12374" y="12530"/>
                </a:lnTo>
                <a:close/>
                <a:moveTo>
                  <a:pt x="12374" y="10030"/>
                </a:moveTo>
                <a:lnTo>
                  <a:pt x="12374" y="9874"/>
                </a:lnTo>
                <a:lnTo>
                  <a:pt x="9905" y="9874"/>
                </a:lnTo>
                <a:lnTo>
                  <a:pt x="9905" y="10030"/>
                </a:lnTo>
                <a:lnTo>
                  <a:pt x="12374" y="10030"/>
                </a:lnTo>
                <a:close/>
                <a:moveTo>
                  <a:pt x="12374" y="9374"/>
                </a:moveTo>
                <a:lnTo>
                  <a:pt x="9437" y="9374"/>
                </a:lnTo>
                <a:lnTo>
                  <a:pt x="9437" y="10530"/>
                </a:lnTo>
                <a:lnTo>
                  <a:pt x="12374" y="10530"/>
                </a:lnTo>
                <a:lnTo>
                  <a:pt x="12374" y="10374"/>
                </a:lnTo>
                <a:lnTo>
                  <a:pt x="9561" y="10374"/>
                </a:lnTo>
                <a:lnTo>
                  <a:pt x="9561" y="9530"/>
                </a:lnTo>
                <a:lnTo>
                  <a:pt x="12374" y="9530"/>
                </a:lnTo>
                <a:lnTo>
                  <a:pt x="12374" y="9374"/>
                </a:lnTo>
                <a:close/>
                <a:moveTo>
                  <a:pt x="12374" y="15405"/>
                </a:moveTo>
                <a:lnTo>
                  <a:pt x="9437" y="15405"/>
                </a:lnTo>
                <a:lnTo>
                  <a:pt x="9437" y="16562"/>
                </a:lnTo>
                <a:lnTo>
                  <a:pt x="12374" y="16562"/>
                </a:lnTo>
                <a:lnTo>
                  <a:pt x="12374" y="16405"/>
                </a:lnTo>
                <a:lnTo>
                  <a:pt x="9561" y="16405"/>
                </a:lnTo>
                <a:lnTo>
                  <a:pt x="9561" y="15562"/>
                </a:lnTo>
                <a:lnTo>
                  <a:pt x="12374" y="15562"/>
                </a:lnTo>
                <a:lnTo>
                  <a:pt x="12374" y="15405"/>
                </a:lnTo>
                <a:close/>
                <a:moveTo>
                  <a:pt x="12374" y="13030"/>
                </a:moveTo>
                <a:lnTo>
                  <a:pt x="12374" y="12905"/>
                </a:lnTo>
                <a:lnTo>
                  <a:pt x="9905" y="12905"/>
                </a:lnTo>
                <a:lnTo>
                  <a:pt x="9905" y="13030"/>
                </a:lnTo>
                <a:lnTo>
                  <a:pt x="12374" y="13030"/>
                </a:lnTo>
                <a:close/>
                <a:moveTo>
                  <a:pt x="12374" y="11874"/>
                </a:moveTo>
                <a:lnTo>
                  <a:pt x="9030" y="11874"/>
                </a:lnTo>
                <a:lnTo>
                  <a:pt x="9030" y="14062"/>
                </a:lnTo>
                <a:lnTo>
                  <a:pt x="12374" y="14062"/>
                </a:lnTo>
                <a:lnTo>
                  <a:pt x="12374" y="13905"/>
                </a:lnTo>
                <a:lnTo>
                  <a:pt x="9186" y="13905"/>
                </a:lnTo>
                <a:lnTo>
                  <a:pt x="9186" y="12030"/>
                </a:lnTo>
                <a:lnTo>
                  <a:pt x="12374" y="12030"/>
                </a:lnTo>
                <a:lnTo>
                  <a:pt x="12374" y="11874"/>
                </a:lnTo>
                <a:close/>
                <a:moveTo>
                  <a:pt x="12374" y="8874"/>
                </a:moveTo>
                <a:lnTo>
                  <a:pt x="9030" y="8874"/>
                </a:lnTo>
                <a:lnTo>
                  <a:pt x="9030" y="11030"/>
                </a:lnTo>
                <a:lnTo>
                  <a:pt x="12374" y="11030"/>
                </a:lnTo>
                <a:lnTo>
                  <a:pt x="12374" y="10874"/>
                </a:lnTo>
                <a:lnTo>
                  <a:pt x="9186" y="10874"/>
                </a:lnTo>
                <a:lnTo>
                  <a:pt x="9186" y="9030"/>
                </a:lnTo>
                <a:lnTo>
                  <a:pt x="12374" y="9030"/>
                </a:lnTo>
                <a:lnTo>
                  <a:pt x="12374" y="8874"/>
                </a:lnTo>
                <a:close/>
                <a:moveTo>
                  <a:pt x="12374" y="3344"/>
                </a:moveTo>
                <a:lnTo>
                  <a:pt x="9437" y="3344"/>
                </a:lnTo>
                <a:lnTo>
                  <a:pt x="9437" y="4500"/>
                </a:lnTo>
                <a:lnTo>
                  <a:pt x="12374" y="4500"/>
                </a:lnTo>
                <a:lnTo>
                  <a:pt x="12374" y="4344"/>
                </a:lnTo>
                <a:lnTo>
                  <a:pt x="9561" y="4344"/>
                </a:lnTo>
                <a:lnTo>
                  <a:pt x="9561" y="3469"/>
                </a:lnTo>
                <a:lnTo>
                  <a:pt x="12374" y="3469"/>
                </a:lnTo>
                <a:lnTo>
                  <a:pt x="12374" y="3344"/>
                </a:lnTo>
                <a:close/>
                <a:moveTo>
                  <a:pt x="12374" y="4000"/>
                </a:moveTo>
                <a:lnTo>
                  <a:pt x="12374" y="3844"/>
                </a:lnTo>
                <a:lnTo>
                  <a:pt x="9905" y="3844"/>
                </a:lnTo>
                <a:lnTo>
                  <a:pt x="9905" y="4000"/>
                </a:lnTo>
                <a:lnTo>
                  <a:pt x="12374" y="4000"/>
                </a:lnTo>
                <a:close/>
                <a:moveTo>
                  <a:pt x="12374" y="15062"/>
                </a:moveTo>
                <a:lnTo>
                  <a:pt x="12374" y="14905"/>
                </a:lnTo>
                <a:lnTo>
                  <a:pt x="9030" y="14905"/>
                </a:lnTo>
                <a:lnTo>
                  <a:pt x="9030" y="16874"/>
                </a:lnTo>
                <a:lnTo>
                  <a:pt x="9186" y="16874"/>
                </a:lnTo>
                <a:lnTo>
                  <a:pt x="9186" y="15062"/>
                </a:lnTo>
                <a:lnTo>
                  <a:pt x="12374" y="15062"/>
                </a:lnTo>
                <a:close/>
                <a:moveTo>
                  <a:pt x="12374" y="6344"/>
                </a:moveTo>
                <a:lnTo>
                  <a:pt x="9437" y="6344"/>
                </a:lnTo>
                <a:lnTo>
                  <a:pt x="9437" y="7500"/>
                </a:lnTo>
                <a:lnTo>
                  <a:pt x="12374" y="7500"/>
                </a:lnTo>
                <a:lnTo>
                  <a:pt x="12374" y="7344"/>
                </a:lnTo>
                <a:lnTo>
                  <a:pt x="9561" y="7344"/>
                </a:lnTo>
                <a:lnTo>
                  <a:pt x="9561" y="6500"/>
                </a:lnTo>
                <a:lnTo>
                  <a:pt x="12374" y="6500"/>
                </a:lnTo>
                <a:lnTo>
                  <a:pt x="12374" y="6344"/>
                </a:lnTo>
                <a:close/>
                <a:moveTo>
                  <a:pt x="12374" y="7000"/>
                </a:moveTo>
                <a:lnTo>
                  <a:pt x="12374" y="6844"/>
                </a:lnTo>
                <a:lnTo>
                  <a:pt x="9905" y="6844"/>
                </a:lnTo>
                <a:lnTo>
                  <a:pt x="9905" y="7000"/>
                </a:lnTo>
                <a:lnTo>
                  <a:pt x="12374" y="7000"/>
                </a:lnTo>
                <a:close/>
                <a:moveTo>
                  <a:pt x="12374" y="2844"/>
                </a:moveTo>
                <a:lnTo>
                  <a:pt x="9030" y="2844"/>
                </a:lnTo>
                <a:lnTo>
                  <a:pt x="9030" y="5000"/>
                </a:lnTo>
                <a:lnTo>
                  <a:pt x="12374" y="5000"/>
                </a:lnTo>
                <a:lnTo>
                  <a:pt x="12374" y="4844"/>
                </a:lnTo>
                <a:lnTo>
                  <a:pt x="9186" y="4844"/>
                </a:lnTo>
                <a:lnTo>
                  <a:pt x="9186" y="2969"/>
                </a:lnTo>
                <a:lnTo>
                  <a:pt x="12374" y="2969"/>
                </a:lnTo>
                <a:lnTo>
                  <a:pt x="12374" y="2844"/>
                </a:lnTo>
                <a:close/>
                <a:moveTo>
                  <a:pt x="12374" y="5844"/>
                </a:moveTo>
                <a:lnTo>
                  <a:pt x="9030" y="5844"/>
                </a:lnTo>
                <a:lnTo>
                  <a:pt x="9030" y="8000"/>
                </a:lnTo>
                <a:lnTo>
                  <a:pt x="12374" y="8000"/>
                </a:lnTo>
                <a:lnTo>
                  <a:pt x="12374" y="7875"/>
                </a:lnTo>
                <a:lnTo>
                  <a:pt x="9186" y="7875"/>
                </a:lnTo>
                <a:lnTo>
                  <a:pt x="9186" y="6000"/>
                </a:lnTo>
                <a:lnTo>
                  <a:pt x="12374" y="6000"/>
                </a:lnTo>
                <a:lnTo>
                  <a:pt x="12374" y="5844"/>
                </a:lnTo>
                <a:close/>
                <a:moveTo>
                  <a:pt x="12374" y="16062"/>
                </a:moveTo>
                <a:lnTo>
                  <a:pt x="12374" y="15905"/>
                </a:lnTo>
                <a:lnTo>
                  <a:pt x="9905" y="15905"/>
                </a:lnTo>
                <a:lnTo>
                  <a:pt x="9905" y="16062"/>
                </a:lnTo>
                <a:lnTo>
                  <a:pt x="12374" y="16062"/>
                </a:lnTo>
                <a:close/>
                <a:moveTo>
                  <a:pt x="9905" y="969"/>
                </a:moveTo>
                <a:lnTo>
                  <a:pt x="12374" y="969"/>
                </a:lnTo>
                <a:lnTo>
                  <a:pt x="12374" y="813"/>
                </a:lnTo>
                <a:lnTo>
                  <a:pt x="9905" y="813"/>
                </a:lnTo>
                <a:lnTo>
                  <a:pt x="9905" y="969"/>
                </a:lnTo>
                <a:close/>
                <a:moveTo>
                  <a:pt x="3344" y="2844"/>
                </a:moveTo>
                <a:lnTo>
                  <a:pt x="0" y="2844"/>
                </a:lnTo>
                <a:lnTo>
                  <a:pt x="0" y="5000"/>
                </a:lnTo>
                <a:lnTo>
                  <a:pt x="3344" y="5000"/>
                </a:lnTo>
                <a:lnTo>
                  <a:pt x="3344" y="5844"/>
                </a:lnTo>
                <a:lnTo>
                  <a:pt x="0" y="5844"/>
                </a:lnTo>
                <a:lnTo>
                  <a:pt x="0" y="8000"/>
                </a:lnTo>
                <a:lnTo>
                  <a:pt x="3344" y="8000"/>
                </a:lnTo>
                <a:lnTo>
                  <a:pt x="3344" y="8874"/>
                </a:lnTo>
                <a:lnTo>
                  <a:pt x="0" y="8874"/>
                </a:lnTo>
                <a:lnTo>
                  <a:pt x="0" y="11030"/>
                </a:lnTo>
                <a:lnTo>
                  <a:pt x="3344" y="11030"/>
                </a:lnTo>
                <a:lnTo>
                  <a:pt x="3344" y="11874"/>
                </a:lnTo>
                <a:lnTo>
                  <a:pt x="0" y="11874"/>
                </a:lnTo>
                <a:lnTo>
                  <a:pt x="0" y="14062"/>
                </a:lnTo>
                <a:lnTo>
                  <a:pt x="3344" y="14062"/>
                </a:lnTo>
                <a:lnTo>
                  <a:pt x="3344" y="14905"/>
                </a:lnTo>
                <a:lnTo>
                  <a:pt x="0" y="14905"/>
                </a:lnTo>
                <a:lnTo>
                  <a:pt x="0" y="16874"/>
                </a:lnTo>
                <a:lnTo>
                  <a:pt x="156" y="16874"/>
                </a:lnTo>
                <a:lnTo>
                  <a:pt x="156" y="15062"/>
                </a:lnTo>
                <a:lnTo>
                  <a:pt x="3500" y="15062"/>
                </a:lnTo>
                <a:lnTo>
                  <a:pt x="3500" y="13905"/>
                </a:lnTo>
                <a:lnTo>
                  <a:pt x="156" y="13905"/>
                </a:lnTo>
                <a:lnTo>
                  <a:pt x="156" y="12030"/>
                </a:lnTo>
                <a:lnTo>
                  <a:pt x="3500" y="12030"/>
                </a:lnTo>
                <a:lnTo>
                  <a:pt x="3500" y="10874"/>
                </a:lnTo>
                <a:lnTo>
                  <a:pt x="156" y="10874"/>
                </a:lnTo>
                <a:lnTo>
                  <a:pt x="156" y="9030"/>
                </a:lnTo>
                <a:lnTo>
                  <a:pt x="3500" y="9030"/>
                </a:lnTo>
                <a:lnTo>
                  <a:pt x="3500" y="7875"/>
                </a:lnTo>
                <a:lnTo>
                  <a:pt x="156" y="7875"/>
                </a:lnTo>
                <a:lnTo>
                  <a:pt x="156" y="6000"/>
                </a:lnTo>
                <a:lnTo>
                  <a:pt x="3500" y="6000"/>
                </a:lnTo>
                <a:lnTo>
                  <a:pt x="3500" y="4844"/>
                </a:lnTo>
                <a:lnTo>
                  <a:pt x="156" y="4844"/>
                </a:lnTo>
                <a:lnTo>
                  <a:pt x="156" y="2969"/>
                </a:lnTo>
                <a:lnTo>
                  <a:pt x="3500" y="2969"/>
                </a:lnTo>
                <a:lnTo>
                  <a:pt x="3500" y="1813"/>
                </a:lnTo>
                <a:lnTo>
                  <a:pt x="156" y="1813"/>
                </a:lnTo>
                <a:lnTo>
                  <a:pt x="156" y="0"/>
                </a:lnTo>
                <a:lnTo>
                  <a:pt x="0" y="0"/>
                </a:lnTo>
                <a:lnTo>
                  <a:pt x="0" y="1969"/>
                </a:lnTo>
                <a:lnTo>
                  <a:pt x="3344" y="1969"/>
                </a:lnTo>
                <a:lnTo>
                  <a:pt x="3344" y="2844"/>
                </a:lnTo>
                <a:close/>
                <a:moveTo>
                  <a:pt x="3750" y="3344"/>
                </a:moveTo>
                <a:lnTo>
                  <a:pt x="406" y="3344"/>
                </a:lnTo>
                <a:lnTo>
                  <a:pt x="406" y="4500"/>
                </a:lnTo>
                <a:lnTo>
                  <a:pt x="3750" y="4500"/>
                </a:lnTo>
                <a:lnTo>
                  <a:pt x="3750" y="6344"/>
                </a:lnTo>
                <a:lnTo>
                  <a:pt x="406" y="6344"/>
                </a:lnTo>
                <a:lnTo>
                  <a:pt x="406" y="7500"/>
                </a:lnTo>
                <a:lnTo>
                  <a:pt x="3750" y="7500"/>
                </a:lnTo>
                <a:lnTo>
                  <a:pt x="3750" y="9374"/>
                </a:lnTo>
                <a:lnTo>
                  <a:pt x="406" y="9374"/>
                </a:lnTo>
                <a:lnTo>
                  <a:pt x="406" y="10530"/>
                </a:lnTo>
                <a:lnTo>
                  <a:pt x="3750" y="10530"/>
                </a:lnTo>
                <a:lnTo>
                  <a:pt x="3750" y="12405"/>
                </a:lnTo>
                <a:lnTo>
                  <a:pt x="406" y="12405"/>
                </a:lnTo>
                <a:lnTo>
                  <a:pt x="406" y="13530"/>
                </a:lnTo>
                <a:lnTo>
                  <a:pt x="3750" y="13530"/>
                </a:lnTo>
                <a:lnTo>
                  <a:pt x="3750" y="15405"/>
                </a:lnTo>
                <a:lnTo>
                  <a:pt x="406" y="15405"/>
                </a:lnTo>
                <a:lnTo>
                  <a:pt x="406" y="16562"/>
                </a:lnTo>
                <a:lnTo>
                  <a:pt x="3750" y="16562"/>
                </a:lnTo>
                <a:lnTo>
                  <a:pt x="3750" y="16874"/>
                </a:lnTo>
                <a:lnTo>
                  <a:pt x="3906" y="16874"/>
                </a:lnTo>
                <a:lnTo>
                  <a:pt x="3906" y="16405"/>
                </a:lnTo>
                <a:lnTo>
                  <a:pt x="563" y="16405"/>
                </a:lnTo>
                <a:lnTo>
                  <a:pt x="563" y="15562"/>
                </a:lnTo>
                <a:lnTo>
                  <a:pt x="3906" y="15562"/>
                </a:lnTo>
                <a:lnTo>
                  <a:pt x="3906" y="13405"/>
                </a:lnTo>
                <a:lnTo>
                  <a:pt x="563" y="13405"/>
                </a:lnTo>
                <a:lnTo>
                  <a:pt x="563" y="12530"/>
                </a:lnTo>
                <a:lnTo>
                  <a:pt x="3906" y="12530"/>
                </a:lnTo>
                <a:lnTo>
                  <a:pt x="3906" y="10374"/>
                </a:lnTo>
                <a:lnTo>
                  <a:pt x="563" y="10374"/>
                </a:lnTo>
                <a:lnTo>
                  <a:pt x="563" y="9530"/>
                </a:lnTo>
                <a:lnTo>
                  <a:pt x="3906" y="9530"/>
                </a:lnTo>
                <a:lnTo>
                  <a:pt x="3906" y="7344"/>
                </a:lnTo>
                <a:lnTo>
                  <a:pt x="563" y="7344"/>
                </a:lnTo>
                <a:lnTo>
                  <a:pt x="563" y="6500"/>
                </a:lnTo>
                <a:lnTo>
                  <a:pt x="3906" y="6500"/>
                </a:lnTo>
                <a:lnTo>
                  <a:pt x="3906" y="4344"/>
                </a:lnTo>
                <a:lnTo>
                  <a:pt x="563" y="4344"/>
                </a:lnTo>
                <a:lnTo>
                  <a:pt x="563" y="3469"/>
                </a:lnTo>
                <a:lnTo>
                  <a:pt x="3906" y="3469"/>
                </a:lnTo>
                <a:lnTo>
                  <a:pt x="3906" y="1313"/>
                </a:lnTo>
                <a:lnTo>
                  <a:pt x="563" y="1313"/>
                </a:lnTo>
                <a:lnTo>
                  <a:pt x="563" y="469"/>
                </a:lnTo>
                <a:lnTo>
                  <a:pt x="3906" y="469"/>
                </a:lnTo>
                <a:lnTo>
                  <a:pt x="3906" y="0"/>
                </a:lnTo>
                <a:lnTo>
                  <a:pt x="3750" y="0"/>
                </a:lnTo>
                <a:lnTo>
                  <a:pt x="3750" y="313"/>
                </a:lnTo>
                <a:lnTo>
                  <a:pt x="406" y="313"/>
                </a:lnTo>
                <a:lnTo>
                  <a:pt x="406" y="1469"/>
                </a:lnTo>
                <a:lnTo>
                  <a:pt x="3750" y="1469"/>
                </a:lnTo>
                <a:lnTo>
                  <a:pt x="3750" y="3344"/>
                </a:lnTo>
                <a:close/>
                <a:moveTo>
                  <a:pt x="12374" y="1813"/>
                </a:moveTo>
                <a:lnTo>
                  <a:pt x="9186" y="1813"/>
                </a:lnTo>
                <a:lnTo>
                  <a:pt x="9186" y="0"/>
                </a:lnTo>
                <a:lnTo>
                  <a:pt x="9030" y="0"/>
                </a:lnTo>
                <a:lnTo>
                  <a:pt x="9030" y="1969"/>
                </a:lnTo>
                <a:lnTo>
                  <a:pt x="12374" y="1969"/>
                </a:lnTo>
                <a:lnTo>
                  <a:pt x="12374" y="1813"/>
                </a:lnTo>
                <a:close/>
                <a:moveTo>
                  <a:pt x="12374" y="1313"/>
                </a:moveTo>
                <a:lnTo>
                  <a:pt x="9561" y="1313"/>
                </a:lnTo>
                <a:lnTo>
                  <a:pt x="9561" y="469"/>
                </a:lnTo>
                <a:lnTo>
                  <a:pt x="12374" y="469"/>
                </a:lnTo>
                <a:lnTo>
                  <a:pt x="12374" y="313"/>
                </a:lnTo>
                <a:lnTo>
                  <a:pt x="9437" y="313"/>
                </a:lnTo>
                <a:lnTo>
                  <a:pt x="9437" y="1469"/>
                </a:lnTo>
                <a:lnTo>
                  <a:pt x="12374" y="1469"/>
                </a:lnTo>
                <a:lnTo>
                  <a:pt x="12374" y="1313"/>
                </a:lnTo>
                <a:close/>
                <a:moveTo>
                  <a:pt x="5406" y="969"/>
                </a:moveTo>
                <a:lnTo>
                  <a:pt x="8655" y="969"/>
                </a:lnTo>
                <a:lnTo>
                  <a:pt x="8655" y="3844"/>
                </a:lnTo>
                <a:lnTo>
                  <a:pt x="5406" y="3844"/>
                </a:lnTo>
                <a:lnTo>
                  <a:pt x="5406" y="4000"/>
                </a:lnTo>
                <a:lnTo>
                  <a:pt x="8655" y="4000"/>
                </a:lnTo>
                <a:lnTo>
                  <a:pt x="8655" y="6844"/>
                </a:lnTo>
                <a:lnTo>
                  <a:pt x="5406" y="6844"/>
                </a:lnTo>
                <a:lnTo>
                  <a:pt x="5406" y="7000"/>
                </a:lnTo>
                <a:lnTo>
                  <a:pt x="8655" y="7000"/>
                </a:lnTo>
                <a:lnTo>
                  <a:pt x="8655" y="9874"/>
                </a:lnTo>
                <a:lnTo>
                  <a:pt x="5406" y="9874"/>
                </a:lnTo>
                <a:lnTo>
                  <a:pt x="5406" y="10030"/>
                </a:lnTo>
                <a:lnTo>
                  <a:pt x="8655" y="10030"/>
                </a:lnTo>
                <a:lnTo>
                  <a:pt x="8655" y="12905"/>
                </a:lnTo>
                <a:lnTo>
                  <a:pt x="5406" y="12905"/>
                </a:lnTo>
                <a:lnTo>
                  <a:pt x="5406" y="13030"/>
                </a:lnTo>
                <a:lnTo>
                  <a:pt x="8655" y="13030"/>
                </a:lnTo>
                <a:lnTo>
                  <a:pt x="8655" y="15905"/>
                </a:lnTo>
                <a:lnTo>
                  <a:pt x="5406" y="15905"/>
                </a:lnTo>
                <a:lnTo>
                  <a:pt x="5406" y="16062"/>
                </a:lnTo>
                <a:lnTo>
                  <a:pt x="8655" y="16062"/>
                </a:lnTo>
                <a:lnTo>
                  <a:pt x="8655" y="16874"/>
                </a:lnTo>
                <a:lnTo>
                  <a:pt x="8812" y="16874"/>
                </a:lnTo>
                <a:lnTo>
                  <a:pt x="8812" y="14562"/>
                </a:lnTo>
                <a:lnTo>
                  <a:pt x="12061" y="14562"/>
                </a:lnTo>
                <a:lnTo>
                  <a:pt x="12061" y="14405"/>
                </a:lnTo>
                <a:lnTo>
                  <a:pt x="8812" y="14405"/>
                </a:lnTo>
                <a:lnTo>
                  <a:pt x="8812" y="11530"/>
                </a:lnTo>
                <a:lnTo>
                  <a:pt x="12061" y="11530"/>
                </a:lnTo>
                <a:lnTo>
                  <a:pt x="12061" y="11374"/>
                </a:lnTo>
                <a:lnTo>
                  <a:pt x="8812" y="11374"/>
                </a:lnTo>
                <a:lnTo>
                  <a:pt x="8812" y="8530"/>
                </a:lnTo>
                <a:lnTo>
                  <a:pt x="12061" y="8530"/>
                </a:lnTo>
                <a:lnTo>
                  <a:pt x="12061" y="8375"/>
                </a:lnTo>
                <a:lnTo>
                  <a:pt x="8812" y="8375"/>
                </a:lnTo>
                <a:lnTo>
                  <a:pt x="8812" y="5500"/>
                </a:lnTo>
                <a:lnTo>
                  <a:pt x="12061" y="5500"/>
                </a:lnTo>
                <a:lnTo>
                  <a:pt x="12061" y="5344"/>
                </a:lnTo>
                <a:lnTo>
                  <a:pt x="8812" y="5344"/>
                </a:lnTo>
                <a:lnTo>
                  <a:pt x="8812" y="2469"/>
                </a:lnTo>
                <a:lnTo>
                  <a:pt x="12061" y="2469"/>
                </a:lnTo>
                <a:lnTo>
                  <a:pt x="12061" y="2344"/>
                </a:lnTo>
                <a:lnTo>
                  <a:pt x="8812" y="2344"/>
                </a:lnTo>
                <a:lnTo>
                  <a:pt x="8812" y="0"/>
                </a:lnTo>
                <a:lnTo>
                  <a:pt x="8655" y="0"/>
                </a:lnTo>
                <a:lnTo>
                  <a:pt x="8655" y="813"/>
                </a:lnTo>
                <a:lnTo>
                  <a:pt x="5406" y="813"/>
                </a:lnTo>
                <a:lnTo>
                  <a:pt x="5406" y="969"/>
                </a:lnTo>
                <a:close/>
                <a:moveTo>
                  <a:pt x="7874" y="2844"/>
                </a:moveTo>
                <a:lnTo>
                  <a:pt x="4531" y="2844"/>
                </a:lnTo>
                <a:lnTo>
                  <a:pt x="4531" y="5000"/>
                </a:lnTo>
                <a:lnTo>
                  <a:pt x="7874" y="5000"/>
                </a:lnTo>
                <a:lnTo>
                  <a:pt x="7874" y="5844"/>
                </a:lnTo>
                <a:lnTo>
                  <a:pt x="4531" y="5844"/>
                </a:lnTo>
                <a:lnTo>
                  <a:pt x="4531" y="8000"/>
                </a:lnTo>
                <a:lnTo>
                  <a:pt x="7874" y="8000"/>
                </a:lnTo>
                <a:lnTo>
                  <a:pt x="7874" y="8874"/>
                </a:lnTo>
                <a:lnTo>
                  <a:pt x="4531" y="8874"/>
                </a:lnTo>
                <a:lnTo>
                  <a:pt x="4531" y="11030"/>
                </a:lnTo>
                <a:lnTo>
                  <a:pt x="7874" y="11030"/>
                </a:lnTo>
                <a:lnTo>
                  <a:pt x="7874" y="11874"/>
                </a:lnTo>
                <a:lnTo>
                  <a:pt x="4531" y="11874"/>
                </a:lnTo>
                <a:lnTo>
                  <a:pt x="4531" y="14062"/>
                </a:lnTo>
                <a:lnTo>
                  <a:pt x="7874" y="14062"/>
                </a:lnTo>
                <a:lnTo>
                  <a:pt x="7874" y="14905"/>
                </a:lnTo>
                <a:lnTo>
                  <a:pt x="4531" y="14905"/>
                </a:lnTo>
                <a:lnTo>
                  <a:pt x="4531" y="16874"/>
                </a:lnTo>
                <a:lnTo>
                  <a:pt x="4688" y="16874"/>
                </a:lnTo>
                <a:lnTo>
                  <a:pt x="4688" y="15062"/>
                </a:lnTo>
                <a:lnTo>
                  <a:pt x="8030" y="15062"/>
                </a:lnTo>
                <a:lnTo>
                  <a:pt x="8030" y="13905"/>
                </a:lnTo>
                <a:lnTo>
                  <a:pt x="4688" y="13905"/>
                </a:lnTo>
                <a:lnTo>
                  <a:pt x="4688" y="12030"/>
                </a:lnTo>
                <a:lnTo>
                  <a:pt x="8030" y="12030"/>
                </a:lnTo>
                <a:lnTo>
                  <a:pt x="8030" y="10874"/>
                </a:lnTo>
                <a:lnTo>
                  <a:pt x="4688" y="10874"/>
                </a:lnTo>
                <a:lnTo>
                  <a:pt x="4688" y="9030"/>
                </a:lnTo>
                <a:lnTo>
                  <a:pt x="8030" y="9030"/>
                </a:lnTo>
                <a:lnTo>
                  <a:pt x="8030" y="7875"/>
                </a:lnTo>
                <a:lnTo>
                  <a:pt x="4688" y="7875"/>
                </a:lnTo>
                <a:lnTo>
                  <a:pt x="4688" y="6000"/>
                </a:lnTo>
                <a:lnTo>
                  <a:pt x="8030" y="6000"/>
                </a:lnTo>
                <a:lnTo>
                  <a:pt x="8030" y="4844"/>
                </a:lnTo>
                <a:lnTo>
                  <a:pt x="4688" y="4844"/>
                </a:lnTo>
                <a:lnTo>
                  <a:pt x="4688" y="2969"/>
                </a:lnTo>
                <a:lnTo>
                  <a:pt x="8030" y="2969"/>
                </a:lnTo>
                <a:lnTo>
                  <a:pt x="8030" y="1813"/>
                </a:lnTo>
                <a:lnTo>
                  <a:pt x="4688" y="1813"/>
                </a:lnTo>
                <a:lnTo>
                  <a:pt x="4688" y="0"/>
                </a:lnTo>
                <a:lnTo>
                  <a:pt x="4531" y="0"/>
                </a:lnTo>
                <a:lnTo>
                  <a:pt x="4531" y="1969"/>
                </a:lnTo>
                <a:lnTo>
                  <a:pt x="7874" y="1969"/>
                </a:lnTo>
                <a:lnTo>
                  <a:pt x="7874" y="2844"/>
                </a:lnTo>
                <a:close/>
                <a:moveTo>
                  <a:pt x="875" y="969"/>
                </a:moveTo>
                <a:lnTo>
                  <a:pt x="4125" y="969"/>
                </a:lnTo>
                <a:lnTo>
                  <a:pt x="4125" y="3844"/>
                </a:lnTo>
                <a:lnTo>
                  <a:pt x="875" y="3844"/>
                </a:lnTo>
                <a:lnTo>
                  <a:pt x="875" y="4000"/>
                </a:lnTo>
                <a:lnTo>
                  <a:pt x="4125" y="4000"/>
                </a:lnTo>
                <a:lnTo>
                  <a:pt x="4125" y="6844"/>
                </a:lnTo>
                <a:lnTo>
                  <a:pt x="875" y="6844"/>
                </a:lnTo>
                <a:lnTo>
                  <a:pt x="875" y="7000"/>
                </a:lnTo>
                <a:lnTo>
                  <a:pt x="4125" y="7000"/>
                </a:lnTo>
                <a:lnTo>
                  <a:pt x="4125" y="9874"/>
                </a:lnTo>
                <a:lnTo>
                  <a:pt x="875" y="9874"/>
                </a:lnTo>
                <a:lnTo>
                  <a:pt x="875" y="10030"/>
                </a:lnTo>
                <a:lnTo>
                  <a:pt x="4125" y="10030"/>
                </a:lnTo>
                <a:lnTo>
                  <a:pt x="4125" y="12905"/>
                </a:lnTo>
                <a:lnTo>
                  <a:pt x="875" y="12905"/>
                </a:lnTo>
                <a:lnTo>
                  <a:pt x="875" y="13030"/>
                </a:lnTo>
                <a:lnTo>
                  <a:pt x="4125" y="13030"/>
                </a:lnTo>
                <a:lnTo>
                  <a:pt x="4125" y="15905"/>
                </a:lnTo>
                <a:lnTo>
                  <a:pt x="875" y="15905"/>
                </a:lnTo>
                <a:lnTo>
                  <a:pt x="875" y="16062"/>
                </a:lnTo>
                <a:lnTo>
                  <a:pt x="4125" y="16062"/>
                </a:lnTo>
                <a:lnTo>
                  <a:pt x="4125" y="16874"/>
                </a:lnTo>
                <a:lnTo>
                  <a:pt x="4281" y="16874"/>
                </a:lnTo>
                <a:lnTo>
                  <a:pt x="4281" y="14562"/>
                </a:lnTo>
                <a:lnTo>
                  <a:pt x="7562" y="14562"/>
                </a:lnTo>
                <a:lnTo>
                  <a:pt x="7562" y="14405"/>
                </a:lnTo>
                <a:lnTo>
                  <a:pt x="4281" y="14405"/>
                </a:lnTo>
                <a:lnTo>
                  <a:pt x="4281" y="11530"/>
                </a:lnTo>
                <a:lnTo>
                  <a:pt x="7562" y="11530"/>
                </a:lnTo>
                <a:lnTo>
                  <a:pt x="7562" y="11374"/>
                </a:lnTo>
                <a:lnTo>
                  <a:pt x="4281" y="11374"/>
                </a:lnTo>
                <a:lnTo>
                  <a:pt x="4281" y="8530"/>
                </a:lnTo>
                <a:lnTo>
                  <a:pt x="7562" y="8530"/>
                </a:lnTo>
                <a:lnTo>
                  <a:pt x="7562" y="8375"/>
                </a:lnTo>
                <a:lnTo>
                  <a:pt x="4281" y="8375"/>
                </a:lnTo>
                <a:lnTo>
                  <a:pt x="4281" y="5500"/>
                </a:lnTo>
                <a:lnTo>
                  <a:pt x="7562" y="5500"/>
                </a:lnTo>
                <a:lnTo>
                  <a:pt x="7562" y="5344"/>
                </a:lnTo>
                <a:lnTo>
                  <a:pt x="4281" y="5344"/>
                </a:lnTo>
                <a:lnTo>
                  <a:pt x="4281" y="2469"/>
                </a:lnTo>
                <a:lnTo>
                  <a:pt x="7562" y="2469"/>
                </a:lnTo>
                <a:lnTo>
                  <a:pt x="7562" y="2344"/>
                </a:lnTo>
                <a:lnTo>
                  <a:pt x="4281" y="2344"/>
                </a:lnTo>
                <a:lnTo>
                  <a:pt x="4281" y="0"/>
                </a:lnTo>
                <a:lnTo>
                  <a:pt x="4125" y="0"/>
                </a:lnTo>
                <a:lnTo>
                  <a:pt x="4125" y="813"/>
                </a:lnTo>
                <a:lnTo>
                  <a:pt x="875" y="813"/>
                </a:lnTo>
                <a:lnTo>
                  <a:pt x="875" y="969"/>
                </a:lnTo>
                <a:close/>
                <a:moveTo>
                  <a:pt x="8280" y="3344"/>
                </a:moveTo>
                <a:lnTo>
                  <a:pt x="4938" y="3344"/>
                </a:lnTo>
                <a:lnTo>
                  <a:pt x="4938" y="4500"/>
                </a:lnTo>
                <a:lnTo>
                  <a:pt x="8280" y="4500"/>
                </a:lnTo>
                <a:lnTo>
                  <a:pt x="8280" y="6344"/>
                </a:lnTo>
                <a:lnTo>
                  <a:pt x="4938" y="6344"/>
                </a:lnTo>
                <a:lnTo>
                  <a:pt x="4938" y="7500"/>
                </a:lnTo>
                <a:lnTo>
                  <a:pt x="8280" y="7500"/>
                </a:lnTo>
                <a:lnTo>
                  <a:pt x="8280" y="8406"/>
                </a:lnTo>
                <a:lnTo>
                  <a:pt x="8280" y="8438"/>
                </a:lnTo>
                <a:lnTo>
                  <a:pt x="8280" y="9374"/>
                </a:lnTo>
                <a:lnTo>
                  <a:pt x="4938" y="9374"/>
                </a:lnTo>
                <a:lnTo>
                  <a:pt x="4938" y="10530"/>
                </a:lnTo>
                <a:lnTo>
                  <a:pt x="8280" y="10530"/>
                </a:lnTo>
                <a:lnTo>
                  <a:pt x="8280" y="12405"/>
                </a:lnTo>
                <a:lnTo>
                  <a:pt x="4938" y="12405"/>
                </a:lnTo>
                <a:lnTo>
                  <a:pt x="4938" y="13530"/>
                </a:lnTo>
                <a:lnTo>
                  <a:pt x="8280" y="13530"/>
                </a:lnTo>
                <a:lnTo>
                  <a:pt x="8280" y="15405"/>
                </a:lnTo>
                <a:lnTo>
                  <a:pt x="4938" y="15405"/>
                </a:lnTo>
                <a:lnTo>
                  <a:pt x="4938" y="16562"/>
                </a:lnTo>
                <a:lnTo>
                  <a:pt x="8280" y="16562"/>
                </a:lnTo>
                <a:lnTo>
                  <a:pt x="8280" y="16874"/>
                </a:lnTo>
                <a:lnTo>
                  <a:pt x="8405" y="16874"/>
                </a:lnTo>
                <a:lnTo>
                  <a:pt x="8405" y="16405"/>
                </a:lnTo>
                <a:lnTo>
                  <a:pt x="5063" y="16405"/>
                </a:lnTo>
                <a:lnTo>
                  <a:pt x="5063" y="15562"/>
                </a:lnTo>
                <a:lnTo>
                  <a:pt x="8405" y="15562"/>
                </a:lnTo>
                <a:lnTo>
                  <a:pt x="8405" y="13405"/>
                </a:lnTo>
                <a:lnTo>
                  <a:pt x="5063" y="13405"/>
                </a:lnTo>
                <a:lnTo>
                  <a:pt x="5063" y="12530"/>
                </a:lnTo>
                <a:lnTo>
                  <a:pt x="8405" y="12530"/>
                </a:lnTo>
                <a:lnTo>
                  <a:pt x="8405" y="10374"/>
                </a:lnTo>
                <a:lnTo>
                  <a:pt x="5063" y="10374"/>
                </a:lnTo>
                <a:lnTo>
                  <a:pt x="5063" y="9530"/>
                </a:lnTo>
                <a:lnTo>
                  <a:pt x="8405" y="9530"/>
                </a:lnTo>
                <a:lnTo>
                  <a:pt x="8405" y="8438"/>
                </a:lnTo>
                <a:lnTo>
                  <a:pt x="8405" y="8406"/>
                </a:lnTo>
                <a:lnTo>
                  <a:pt x="8405" y="7344"/>
                </a:lnTo>
                <a:lnTo>
                  <a:pt x="5063" y="7344"/>
                </a:lnTo>
                <a:lnTo>
                  <a:pt x="5063" y="6500"/>
                </a:lnTo>
                <a:lnTo>
                  <a:pt x="8405" y="6500"/>
                </a:lnTo>
                <a:lnTo>
                  <a:pt x="8405" y="4344"/>
                </a:lnTo>
                <a:lnTo>
                  <a:pt x="5063" y="4344"/>
                </a:lnTo>
                <a:lnTo>
                  <a:pt x="5063" y="3469"/>
                </a:lnTo>
                <a:lnTo>
                  <a:pt x="8405" y="3469"/>
                </a:lnTo>
                <a:lnTo>
                  <a:pt x="8405" y="1313"/>
                </a:lnTo>
                <a:lnTo>
                  <a:pt x="5063" y="1313"/>
                </a:lnTo>
                <a:lnTo>
                  <a:pt x="5063" y="469"/>
                </a:lnTo>
                <a:lnTo>
                  <a:pt x="8405" y="469"/>
                </a:lnTo>
                <a:lnTo>
                  <a:pt x="8405" y="0"/>
                </a:lnTo>
                <a:lnTo>
                  <a:pt x="8280" y="0"/>
                </a:lnTo>
                <a:lnTo>
                  <a:pt x="8280" y="313"/>
                </a:lnTo>
                <a:lnTo>
                  <a:pt x="4938" y="313"/>
                </a:lnTo>
                <a:lnTo>
                  <a:pt x="4938" y="1469"/>
                </a:lnTo>
                <a:lnTo>
                  <a:pt x="8280" y="1469"/>
                </a:lnTo>
                <a:lnTo>
                  <a:pt x="8280" y="3344"/>
                </a:lnTo>
                <a:close/>
              </a:path>
            </a:pathLst>
          </a:custGeom>
          <a:solidFill>
            <a:schemeClr val="accent6"/>
          </a:solidFill>
          <a:ln w="9525" cap="flat">
            <a:noFill/>
            <a:bevel/>
            <a:headEnd/>
            <a:tailEnd/>
          </a:ln>
          <a:effectLst/>
        </p:spPr>
        <p:txBody>
          <a:bodyPr wrap="none" anchor="ctr"/>
          <a:lstStyle/>
          <a:p>
            <a:endParaRPr lang="en-US" sz="1800"/>
          </a:p>
        </p:txBody>
      </p:sp>
    </p:spTree>
    <p:extLst>
      <p:ext uri="{BB962C8B-B14F-4D97-AF65-F5344CB8AC3E}">
        <p14:creationId xmlns:p14="http://schemas.microsoft.com/office/powerpoint/2010/main" val="2195134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1"/>
        </a:solidFill>
        <a:effectLst/>
      </p:bgPr>
    </p:bg>
    <p:spTree>
      <p:nvGrpSpPr>
        <p:cNvPr id="1" name=""/>
        <p:cNvGrpSpPr/>
        <p:nvPr/>
      </p:nvGrpSpPr>
      <p:grpSpPr>
        <a:xfrm>
          <a:off x="0" y="0"/>
          <a:ext cx="0" cy="0"/>
          <a:chOff x="0" y="0"/>
          <a:chExt cx="0" cy="0"/>
        </a:xfrm>
      </p:grpSpPr>
      <p:sp>
        <p:nvSpPr>
          <p:cNvPr id="3" name="Text Placeholder 9"/>
          <p:cNvSpPr>
            <a:spLocks noGrp="1"/>
          </p:cNvSpPr>
          <p:nvPr>
            <p:ph type="body" sz="quarter" idx="11"/>
          </p:nvPr>
        </p:nvSpPr>
        <p:spPr>
          <a:xfrm>
            <a:off x="468313" y="3706835"/>
            <a:ext cx="7791858" cy="349356"/>
          </a:xfrm>
          <a:prstGeom prst="rect">
            <a:avLst/>
          </a:prstGeom>
        </p:spPr>
        <p:txBody>
          <a:bodyPr wrap="square" lIns="91420" tIns="45710" rIns="91420" bIns="45710" anchor="t" anchorCtr="0">
            <a:noAutofit/>
          </a:bodyPr>
          <a:lstStyle>
            <a:lvl1pPr marL="0" indent="0" algn="l" defTabSz="603560">
              <a:lnSpc>
                <a:spcPct val="100000"/>
              </a:lnSpc>
              <a:spcBef>
                <a:spcPts val="600"/>
              </a:spcBef>
              <a:buNone/>
              <a:defRPr sz="2200" b="0" i="0">
                <a:solidFill>
                  <a:schemeClr val="bg1">
                    <a:lumMod val="75000"/>
                  </a:schemeClr>
                </a:solidFill>
                <a:latin typeface="CiscoSansTT Light" panose="020B0503020201020303" pitchFamily="34" charset="0"/>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Edit Master text styles</a:t>
            </a:r>
          </a:p>
        </p:txBody>
      </p:sp>
      <p:sp>
        <p:nvSpPr>
          <p:cNvPr id="4" name="Title 1"/>
          <p:cNvSpPr>
            <a:spLocks noGrp="1"/>
          </p:cNvSpPr>
          <p:nvPr>
            <p:ph type="ctrTitle"/>
          </p:nvPr>
        </p:nvSpPr>
        <p:spPr>
          <a:xfrm>
            <a:off x="218182" y="1331329"/>
            <a:ext cx="7972248" cy="2278837"/>
          </a:xfrm>
          <a:prstGeom prst="rect">
            <a:avLst/>
          </a:prstGeom>
        </p:spPr>
        <p:txBody>
          <a:bodyPr>
            <a:noAutofit/>
          </a:bodyPr>
          <a:lstStyle>
            <a:lvl1pPr marL="183596" indent="-399958" algn="l">
              <a:lnSpc>
                <a:spcPct val="90000"/>
              </a:lnSpc>
              <a:defRPr sz="3200" b="0" i="1" spc="0" baseline="0">
                <a:solidFill>
                  <a:schemeClr val="bg1">
                    <a:lumMod val="75000"/>
                  </a:schemeClr>
                </a:solidFill>
                <a:latin typeface="CiscoSansTT Light" panose="020B0503020201020303" pitchFamily="34" charset="0"/>
                <a:cs typeface="CiscoSans Thin"/>
              </a:defRPr>
            </a:lvl1pPr>
          </a:lstStyle>
          <a:p>
            <a:r>
              <a:rPr lang="en-US"/>
              <a:t>Click to edit Master title style</a:t>
            </a:r>
            <a:endParaRPr lang="en-US" dirty="0"/>
          </a:p>
        </p:txBody>
      </p:sp>
      <p:sp>
        <p:nvSpPr>
          <p:cNvPr id="7"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5849925" y="4946906"/>
            <a:ext cx="2544460" cy="154518"/>
          </a:xfrm>
          <a:prstGeom prst="rect">
            <a:avLst/>
          </a:prstGeom>
          <a:noFill/>
          <a:ln w="9525">
            <a:noFill/>
            <a:miter lim="800000"/>
            <a:headEnd/>
            <a:tailEnd/>
          </a:ln>
          <a:effectLst/>
        </p:spPr>
        <p:txBody>
          <a:bodyPr wrap="square" lIns="61586" tIns="30792" rIns="61586" bIns="30792" anchor="b">
            <a:spAutoFit/>
          </a:bodyPr>
          <a:lstStyle/>
          <a:p>
            <a:pPr marL="0" marR="0" lvl="0" indent="0" algn="r" defTabSz="610729"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chemeClr val="bg2"/>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10" name="Slide Number Placeholder 1"/>
          <p:cNvSpPr>
            <a:spLocks noGrp="1"/>
          </p:cNvSpPr>
          <p:nvPr>
            <p:ph type="sldNum" sz="quarter" idx="4"/>
          </p:nvPr>
        </p:nvSpPr>
        <p:spPr>
          <a:xfrm>
            <a:off x="8370151" y="4880893"/>
            <a:ext cx="359666" cy="274637"/>
          </a:xfrm>
          <a:prstGeom prst="rect">
            <a:avLst/>
          </a:prstGeom>
        </p:spPr>
        <p:txBody>
          <a:bodyPr vert="horz" lIns="91440" tIns="45720" rIns="91440" bIns="45720" rtlCol="0" anchor="ctr"/>
          <a:lstStyle>
            <a:lvl1pPr algn="r">
              <a:defRPr lang="en-US" sz="600" kern="1200" smtClean="0">
                <a:solidFill>
                  <a:schemeClr val="bg2"/>
                </a:solidFill>
                <a:latin typeface="CiscoSansTT Light" panose="020B0503020201020303" pitchFamily="34" charset="0"/>
                <a:ea typeface="+mn-ea"/>
                <a:cs typeface="CiscoSans Thin"/>
              </a:defRPr>
            </a:lvl1pPr>
          </a:lstStyle>
          <a:p>
            <a:fld id="{96A97DD0-5BE7-4856-A2A9-C42C6688E607}" type="slidenum">
              <a:rPr lang="en-GB" smtClean="0"/>
              <a:pPr/>
              <a:t>‹#›</a:t>
            </a:fld>
            <a:endParaRPr lang="en-GB" dirty="0"/>
          </a:p>
        </p:txBody>
      </p:sp>
      <p:sp>
        <p:nvSpPr>
          <p:cNvPr id="24" name="Freeform 1">
            <a:extLst>
              <a:ext uri="{FF2B5EF4-FFF2-40B4-BE49-F238E27FC236}">
                <a16:creationId xmlns:a16="http://schemas.microsoft.com/office/drawing/2014/main" id="{FC48E81A-8C50-475E-A4D1-4FB3DFA13D21}"/>
              </a:ext>
            </a:extLst>
          </p:cNvPr>
          <p:cNvSpPr>
            <a:spLocks noChangeAspect="1" noChangeArrowheads="1"/>
          </p:cNvSpPr>
          <p:nvPr userDrawn="1"/>
        </p:nvSpPr>
        <p:spPr bwMode="black">
          <a:xfrm>
            <a:off x="536418" y="4785455"/>
            <a:ext cx="822960" cy="276700"/>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1800" dirty="0">
              <a:latin typeface="CiscoSansTT Light" panose="020B0503020201020303" pitchFamily="34" charset="0"/>
            </a:endParaRPr>
          </a:p>
        </p:txBody>
      </p:sp>
      <p:sp>
        <p:nvSpPr>
          <p:cNvPr id="5" name="Footer Placeholder 4">
            <a:extLst>
              <a:ext uri="{FF2B5EF4-FFF2-40B4-BE49-F238E27FC236}">
                <a16:creationId xmlns:a16="http://schemas.microsoft.com/office/drawing/2014/main" id="{639AA853-5500-CA44-95BD-61F853B43DC2}"/>
              </a:ext>
            </a:extLst>
          </p:cNvPr>
          <p:cNvSpPr>
            <a:spLocks noGrp="1"/>
          </p:cNvSpPr>
          <p:nvPr>
            <p:ph type="ftr" sz="quarter" idx="12"/>
          </p:nvPr>
        </p:nvSpPr>
        <p:spPr/>
        <p:txBody>
          <a:bodyPr/>
          <a:lstStyle>
            <a:lvl1pPr>
              <a:defRPr>
                <a:solidFill>
                  <a:schemeClr val="bg2"/>
                </a:solidFill>
              </a:defRPr>
            </a:lvl1pPr>
          </a:lstStyle>
          <a:p>
            <a:pPr defTabSz="610729"/>
            <a:r>
              <a:rPr lang="en-GB"/>
              <a:t>BRKEWN-2670</a:t>
            </a:r>
          </a:p>
        </p:txBody>
      </p:sp>
    </p:spTree>
    <p:extLst>
      <p:ext uri="{BB962C8B-B14F-4D97-AF65-F5344CB8AC3E}">
        <p14:creationId xmlns:p14="http://schemas.microsoft.com/office/powerpoint/2010/main" val="1070154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514350" y="1347538"/>
            <a:ext cx="8115300" cy="2686551"/>
          </a:xfrm>
          <a:prstGeom prst="rect">
            <a:avLst/>
          </a:prstGeom>
        </p:spPr>
        <p:txBody>
          <a:bodyPr vert="horz" lIns="91420" tIns="45710" rIns="91420" bIns="45710">
            <a:noAutofit/>
          </a:bodyPr>
          <a:lstStyle>
            <a:lvl1pPr marL="0" indent="0" algn="ctr">
              <a:buNone/>
              <a:defRPr sz="2000" b="0" i="0">
                <a:solidFill>
                  <a:schemeClr val="tx1"/>
                </a:solidFill>
                <a:latin typeface="CiscoSansTT Light" panose="020B0503020201020303" pitchFamily="34" charset="0"/>
                <a:cs typeface="CiscoSans ExtraLight"/>
              </a:defRPr>
            </a:lvl1pPr>
          </a:lstStyle>
          <a:p>
            <a:pPr lvl="0"/>
            <a:r>
              <a:rPr lang="en-US" noProof="0"/>
              <a:t>Click icon to add chart</a:t>
            </a:r>
            <a:endParaRPr lang="en-US" noProof="0" dirty="0"/>
          </a:p>
        </p:txBody>
      </p:sp>
      <p:sp>
        <p:nvSpPr>
          <p:cNvPr id="7" name="Text Placeholder 9"/>
          <p:cNvSpPr>
            <a:spLocks noGrp="1"/>
          </p:cNvSpPr>
          <p:nvPr>
            <p:ph type="body" sz="quarter" idx="11"/>
          </p:nvPr>
        </p:nvSpPr>
        <p:spPr>
          <a:xfrm>
            <a:off x="437768" y="4148221"/>
            <a:ext cx="7180312" cy="326233"/>
          </a:xfrm>
          <a:prstGeom prst="rect">
            <a:avLst/>
          </a:prstGeom>
        </p:spPr>
        <p:txBody>
          <a:bodyPr wrap="square" lIns="91420" tIns="45710" rIns="91420" bIns="45710" anchor="b" anchorCtr="0">
            <a:noAutofit/>
          </a:bodyPr>
          <a:lstStyle>
            <a:lvl1pPr algn="l" defTabSz="603560">
              <a:lnSpc>
                <a:spcPct val="100000"/>
              </a:lnSpc>
              <a:spcBef>
                <a:spcPct val="50000"/>
              </a:spcBef>
              <a:buNone/>
              <a:defRPr sz="1400" b="0" i="0">
                <a:solidFill>
                  <a:schemeClr val="tx1"/>
                </a:solidFill>
                <a:latin typeface="CiscoSansTT Light" panose="020B0503020201020303" pitchFamily="34" charset="0"/>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Edit Master text styles</a:t>
            </a:r>
          </a:p>
        </p:txBody>
      </p:sp>
      <p:sp>
        <p:nvSpPr>
          <p:cNvPr id="5" name="Title Placeholder 5"/>
          <p:cNvSpPr>
            <a:spLocks noGrp="1"/>
          </p:cNvSpPr>
          <p:nvPr>
            <p:ph type="title"/>
          </p:nvPr>
        </p:nvSpPr>
        <p:spPr bwMode="auto">
          <a:xfrm>
            <a:off x="445201" y="192025"/>
            <a:ext cx="8257475"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latin typeface="CiscoSansTT Light" panose="020B0503020201020303" pitchFamily="34" charset="0"/>
              </a:defRPr>
            </a:lvl1pPr>
          </a:lstStyle>
          <a:p>
            <a:pPr lvl="0"/>
            <a:r>
              <a:rPr lang="en-US"/>
              <a:t>Click to edit Master title style</a:t>
            </a:r>
            <a:endParaRPr lang="en-GB" dirty="0"/>
          </a:p>
        </p:txBody>
      </p:sp>
      <p:sp>
        <p:nvSpPr>
          <p:cNvPr id="21"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5849925" y="4946906"/>
            <a:ext cx="2544460" cy="154518"/>
          </a:xfrm>
          <a:prstGeom prst="rect">
            <a:avLst/>
          </a:prstGeom>
          <a:noFill/>
          <a:ln w="9525">
            <a:noFill/>
            <a:miter lim="800000"/>
            <a:headEnd/>
            <a:tailEnd/>
          </a:ln>
          <a:effectLst/>
        </p:spPr>
        <p:txBody>
          <a:bodyPr wrap="square" lIns="61586" tIns="30792" rIns="61586" bIns="30792" anchor="b">
            <a:spAutoFit/>
          </a:bodyPr>
          <a:lstStyle/>
          <a:p>
            <a:pPr marL="0" marR="0" lvl="0" indent="0" algn="r" defTabSz="610729"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24" name="Slide Number Placeholder 1"/>
          <p:cNvSpPr>
            <a:spLocks noGrp="1"/>
          </p:cNvSpPr>
          <p:nvPr>
            <p:ph type="sldNum" sz="quarter" idx="4"/>
          </p:nvPr>
        </p:nvSpPr>
        <p:spPr>
          <a:xfrm>
            <a:off x="8370151" y="4880893"/>
            <a:ext cx="359666" cy="274637"/>
          </a:xfrm>
          <a:prstGeom prst="rect">
            <a:avLst/>
          </a:prstGeom>
        </p:spPr>
        <p:txBody>
          <a:bodyPr vert="horz" lIns="91440" tIns="45720" rIns="91440" bIns="45720" rtlCol="0" anchor="ctr"/>
          <a:lstStyle>
            <a:lvl1pPr algn="r">
              <a:defRPr lang="en-US" sz="6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37" name="Freeform 1">
            <a:extLst>
              <a:ext uri="{FF2B5EF4-FFF2-40B4-BE49-F238E27FC236}">
                <a16:creationId xmlns:a16="http://schemas.microsoft.com/office/drawing/2014/main" id="{88C5B0FB-55B0-4E99-A34B-EB1EE5A33EEA}"/>
              </a:ext>
            </a:extLst>
          </p:cNvPr>
          <p:cNvSpPr>
            <a:spLocks noChangeAspect="1" noChangeArrowheads="1"/>
          </p:cNvSpPr>
          <p:nvPr userDrawn="1"/>
        </p:nvSpPr>
        <p:spPr bwMode="auto">
          <a:xfrm>
            <a:off x="536418" y="4785455"/>
            <a:ext cx="822960" cy="276700"/>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rgbClr val="000000"/>
          </a:solidFill>
          <a:ln>
            <a:noFill/>
          </a:ln>
          <a:effectLst/>
        </p:spPr>
        <p:txBody>
          <a:bodyPr wrap="none" anchor="ctr"/>
          <a:lstStyle/>
          <a:p>
            <a:endParaRPr lang="en-US" sz="18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93586172-3847-184D-9E45-423AF3C54C62}"/>
              </a:ext>
            </a:extLst>
          </p:cNvPr>
          <p:cNvSpPr>
            <a:spLocks noGrp="1"/>
          </p:cNvSpPr>
          <p:nvPr>
            <p:ph type="ftr" sz="quarter" idx="12"/>
          </p:nvPr>
        </p:nvSpPr>
        <p:spPr/>
        <p:txBody>
          <a:bodyPr/>
          <a:lstStyle/>
          <a:p>
            <a:pPr defTabSz="610729"/>
            <a:r>
              <a:rPr lang="en-GB"/>
              <a:t>BRKEWN-2670</a:t>
            </a:r>
          </a:p>
        </p:txBody>
      </p:sp>
    </p:spTree>
    <p:extLst>
      <p:ext uri="{BB962C8B-B14F-4D97-AF65-F5344CB8AC3E}">
        <p14:creationId xmlns:p14="http://schemas.microsoft.com/office/powerpoint/2010/main" val="3773463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2_Title and Tabl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5C7407D-B55E-4935-A4E1-D21C29D53ED4}"/>
              </a:ext>
            </a:extLst>
          </p:cNvPr>
          <p:cNvSpPr/>
          <p:nvPr userDrawn="1"/>
        </p:nvSpPr>
        <p:spPr bwMode="auto">
          <a:xfrm>
            <a:off x="-9145" y="4676776"/>
            <a:ext cx="9153145" cy="466725"/>
          </a:xfrm>
          <a:prstGeom prst="rect">
            <a:avLst/>
          </a:prstGeom>
          <a:solidFill>
            <a:schemeClr val="accent1"/>
          </a:solidFill>
          <a:ln w="12700" cap="flat">
            <a:noFill/>
            <a:miter lim="800000"/>
            <a:headEnd type="none" w="med" len="med"/>
            <a:tailEnd type="none" w="med" len="med"/>
          </a:ln>
        </p:spPr>
        <p:txBody>
          <a:bodyPr lIns="91440" tIns="45720" rIns="91440" bIns="45720" rtlCol="0" anchor="ctr"/>
          <a:lstStyle/>
          <a:p>
            <a:pPr marL="0" marR="0" lvl="0" indent="0" algn="ctr" defTabSz="514337"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err="1">
              <a:ln>
                <a:noFill/>
              </a:ln>
              <a:solidFill>
                <a:srgbClr val="005073"/>
              </a:solidFill>
              <a:effectLst/>
              <a:uLnTx/>
              <a:uFillTx/>
              <a:latin typeface="CiscoSansTT Light" panose="020B0503020201020303" pitchFamily="34" charset="0"/>
              <a:ea typeface="Arial" pitchFamily="-107" charset="0"/>
              <a:cs typeface="CiscoSansTT Light" panose="020B0503020201020303" pitchFamily="34" charset="0"/>
              <a:sym typeface="Arial" pitchFamily="-107" charset="0"/>
            </a:endParaRPr>
          </a:p>
        </p:txBody>
      </p:sp>
      <p:sp>
        <p:nvSpPr>
          <p:cNvPr id="12" name="Table Placeholder 11"/>
          <p:cNvSpPr>
            <a:spLocks noGrp="1"/>
          </p:cNvSpPr>
          <p:nvPr>
            <p:ph type="tbl" sz="quarter" idx="12"/>
          </p:nvPr>
        </p:nvSpPr>
        <p:spPr>
          <a:xfrm>
            <a:off x="514350" y="1347789"/>
            <a:ext cx="8115300" cy="2658728"/>
          </a:xfrm>
          <a:prstGeom prst="rect">
            <a:avLst/>
          </a:prstGeom>
        </p:spPr>
        <p:txBody>
          <a:bodyPr lIns="91420" tIns="45710" rIns="91420" bIns="45710">
            <a:noAutofit/>
          </a:bodyPr>
          <a:lstStyle>
            <a:lvl1pPr marL="0" indent="0" algn="ctr">
              <a:buNone/>
              <a:defRPr sz="2000" baseline="0">
                <a:solidFill>
                  <a:schemeClr val="tx1"/>
                </a:solidFill>
                <a:latin typeface="CiscoSansTT Light" panose="020B0503020201020303" pitchFamily="34" charset="0"/>
              </a:defRPr>
            </a:lvl1pPr>
          </a:lstStyle>
          <a:p>
            <a:pPr lvl="0"/>
            <a:r>
              <a:rPr lang="en-US" noProof="0"/>
              <a:t>Click icon to add table</a:t>
            </a:r>
            <a:endParaRPr lang="en-GB" noProof="0" dirty="0"/>
          </a:p>
        </p:txBody>
      </p:sp>
      <p:sp>
        <p:nvSpPr>
          <p:cNvPr id="6" name="Text Placeholder 9"/>
          <p:cNvSpPr>
            <a:spLocks noGrp="1"/>
          </p:cNvSpPr>
          <p:nvPr>
            <p:ph type="body" sz="quarter" idx="11"/>
          </p:nvPr>
        </p:nvSpPr>
        <p:spPr>
          <a:xfrm>
            <a:off x="437768" y="4148221"/>
            <a:ext cx="7180312" cy="326233"/>
          </a:xfrm>
          <a:prstGeom prst="rect">
            <a:avLst/>
          </a:prstGeom>
        </p:spPr>
        <p:txBody>
          <a:bodyPr wrap="square" lIns="91420" tIns="45710" rIns="91420" bIns="45710" anchor="b" anchorCtr="0">
            <a:noAutofit/>
          </a:bodyPr>
          <a:lstStyle>
            <a:lvl1pPr algn="l" defTabSz="603560">
              <a:lnSpc>
                <a:spcPct val="100000"/>
              </a:lnSpc>
              <a:spcBef>
                <a:spcPct val="50000"/>
              </a:spcBef>
              <a:buNone/>
              <a:defRPr sz="1400" b="0" i="0">
                <a:solidFill>
                  <a:schemeClr val="tx1"/>
                </a:solidFill>
                <a:latin typeface="CiscoSansTT Light" panose="020B0503020201020303" pitchFamily="34" charset="0"/>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Edit Master text styles</a:t>
            </a:r>
          </a:p>
        </p:txBody>
      </p:sp>
      <p:sp>
        <p:nvSpPr>
          <p:cNvPr id="5" name="Title Placeholder 5"/>
          <p:cNvSpPr>
            <a:spLocks noGrp="1"/>
          </p:cNvSpPr>
          <p:nvPr>
            <p:ph type="title"/>
          </p:nvPr>
        </p:nvSpPr>
        <p:spPr bwMode="auto">
          <a:xfrm>
            <a:off x="445200" y="192025"/>
            <a:ext cx="8257032"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800">
                <a:solidFill>
                  <a:schemeClr val="tx2"/>
                </a:solidFill>
                <a:latin typeface="CiscoSansTT Light" panose="020B0503020201020303" pitchFamily="34" charset="0"/>
              </a:defRPr>
            </a:lvl1pPr>
          </a:lstStyle>
          <a:p>
            <a:pPr lvl="0"/>
            <a:r>
              <a:rPr lang="en-US"/>
              <a:t>Click to edit Master title style</a:t>
            </a:r>
            <a:endParaRPr lang="en-GB" dirty="0"/>
          </a:p>
        </p:txBody>
      </p:sp>
      <p:sp>
        <p:nvSpPr>
          <p:cNvPr id="16" name="Rectangle 4">
            <a:extLst>
              <a:ext uri="{FF2B5EF4-FFF2-40B4-BE49-F238E27FC236}">
                <a16:creationId xmlns:a16="http://schemas.microsoft.com/office/drawing/2014/main" id="{7BADB5DF-9271-B942-AD74-75AFEE942B2F}"/>
              </a:ext>
            </a:extLst>
          </p:cNvPr>
          <p:cNvSpPr>
            <a:spLocks noChangeArrowheads="1"/>
          </p:cNvSpPr>
          <p:nvPr userDrawn="1"/>
        </p:nvSpPr>
        <p:spPr bwMode="black">
          <a:xfrm>
            <a:off x="5849925" y="4946906"/>
            <a:ext cx="2544460" cy="154518"/>
          </a:xfrm>
          <a:prstGeom prst="rect">
            <a:avLst/>
          </a:prstGeom>
          <a:noFill/>
          <a:ln w="9525">
            <a:noFill/>
            <a:miter lim="800000"/>
            <a:headEnd/>
            <a:tailEnd/>
          </a:ln>
          <a:effectLst/>
        </p:spPr>
        <p:txBody>
          <a:bodyPr wrap="square" lIns="61586" tIns="30792" rIns="61586" bIns="30792" anchor="b">
            <a:spAutoFit/>
          </a:bodyPr>
          <a:lstStyle/>
          <a:p>
            <a:pPr algn="r" defTabSz="610729">
              <a:defRPr/>
            </a:pPr>
            <a:r>
              <a:rPr lang="en-US" sz="600" dirty="0">
                <a:solidFill>
                  <a:srgbClr val="FFFFFF"/>
                </a:solidFill>
                <a:latin typeface="CiscoSansTT Light" panose="020B0503020201020303" pitchFamily="34" charset="0"/>
                <a:cs typeface="CiscoSansTT Light" panose="020B0503020201020303" pitchFamily="34" charset="0"/>
              </a:rPr>
              <a:t>© 2019  Cisco and/or its affiliates. All rights reserved.   Cisco Public</a:t>
            </a:r>
          </a:p>
        </p:txBody>
      </p:sp>
      <p:sp>
        <p:nvSpPr>
          <p:cNvPr id="17" name="Slide Number Placeholder 1">
            <a:extLst>
              <a:ext uri="{FF2B5EF4-FFF2-40B4-BE49-F238E27FC236}">
                <a16:creationId xmlns:a16="http://schemas.microsoft.com/office/drawing/2014/main" id="{8BE67A01-0047-D046-A9D4-18750870F479}"/>
              </a:ext>
            </a:extLst>
          </p:cNvPr>
          <p:cNvSpPr txBox="1">
            <a:spLocks/>
          </p:cNvSpPr>
          <p:nvPr userDrawn="1"/>
        </p:nvSpPr>
        <p:spPr>
          <a:xfrm>
            <a:off x="8370151" y="4880893"/>
            <a:ext cx="359666" cy="274637"/>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lang="en-US" sz="600" kern="1200" smtClean="0">
                <a:solidFill>
                  <a:schemeClr val="bg2"/>
                </a:solidFill>
                <a:latin typeface="CiscoSansTT Light" panose="020B0503020201020303" pitchFamily="34" charset="0"/>
                <a:ea typeface="+mn-ea"/>
                <a:cs typeface="CiscoSans Thin"/>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marL="0" marR="0" lvl="0" indent="0" algn="r" defTabSz="457189" rtl="0" eaLnBrk="1" fontAlgn="base" latinLnBrk="0" hangingPunct="1">
              <a:lnSpc>
                <a:spcPct val="100000"/>
              </a:lnSpc>
              <a:spcBef>
                <a:spcPct val="0"/>
              </a:spcBef>
              <a:spcAft>
                <a:spcPct val="0"/>
              </a:spcAft>
              <a:buClrTx/>
              <a:buSzTx/>
              <a:buFontTx/>
              <a:buNone/>
              <a:tabLst/>
              <a:defRPr/>
            </a:pPr>
            <a:fld id="{96A97DD0-5BE7-4856-A2A9-C42C6688E607}" type="slidenum">
              <a:rPr kumimoji="0" lang="en-GB" sz="600" b="0" i="0" u="none" strike="noStrike" kern="1200" cap="none" spc="0" normalizeH="0" baseline="0" noProof="0" smtClean="0">
                <a:ln>
                  <a:noFill/>
                </a:ln>
                <a:solidFill>
                  <a:srgbClr val="FFFFFF"/>
                </a:solidFill>
                <a:effectLst/>
                <a:uLnTx/>
                <a:uFillTx/>
                <a:latin typeface="CiscoSansTT Light" panose="020B0503020201020303" pitchFamily="34" charset="0"/>
                <a:ea typeface="+mn-ea"/>
              </a:rPr>
              <a:pPr marL="0" marR="0" lvl="0" indent="0" algn="r" defTabSz="457189" rtl="0" eaLnBrk="1" fontAlgn="base" latinLnBrk="0" hangingPunct="1">
                <a:lnSpc>
                  <a:spcPct val="100000"/>
                </a:lnSpc>
                <a:spcBef>
                  <a:spcPct val="0"/>
                </a:spcBef>
                <a:spcAft>
                  <a:spcPct val="0"/>
                </a:spcAft>
                <a:buClrTx/>
                <a:buSzTx/>
                <a:buFontTx/>
                <a:buNone/>
                <a:tabLst/>
                <a:defRPr/>
              </a:pPr>
              <a:t>‹#›</a:t>
            </a:fld>
            <a:endParaRPr kumimoji="0" lang="en-GB" sz="600" b="0" i="0" u="none" strike="noStrike" kern="1200" cap="none" spc="0" normalizeH="0" baseline="0" noProof="0" dirty="0">
              <a:ln>
                <a:noFill/>
              </a:ln>
              <a:solidFill>
                <a:srgbClr val="FFFFFF"/>
              </a:solidFill>
              <a:effectLst/>
              <a:uLnTx/>
              <a:uFillTx/>
              <a:latin typeface="CiscoSansTT Light" panose="020B0503020201020303" pitchFamily="34" charset="0"/>
              <a:ea typeface="+mn-ea"/>
            </a:endParaRPr>
          </a:p>
        </p:txBody>
      </p:sp>
      <p:sp>
        <p:nvSpPr>
          <p:cNvPr id="11" name="Freeform 1">
            <a:extLst>
              <a:ext uri="{FF2B5EF4-FFF2-40B4-BE49-F238E27FC236}">
                <a16:creationId xmlns:a16="http://schemas.microsoft.com/office/drawing/2014/main" id="{57CFC126-2B94-41D8-A2C6-B83BB39E0DCA}"/>
              </a:ext>
            </a:extLst>
          </p:cNvPr>
          <p:cNvSpPr>
            <a:spLocks noChangeAspect="1" noChangeArrowheads="1"/>
          </p:cNvSpPr>
          <p:nvPr userDrawn="1"/>
        </p:nvSpPr>
        <p:spPr bwMode="black">
          <a:xfrm>
            <a:off x="536418" y="4785455"/>
            <a:ext cx="822960" cy="276700"/>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18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CA367B2F-3187-664A-8A6E-0BF3058C1EA9}"/>
              </a:ext>
            </a:extLst>
          </p:cNvPr>
          <p:cNvSpPr>
            <a:spLocks noGrp="1"/>
          </p:cNvSpPr>
          <p:nvPr>
            <p:ph type="ftr" sz="quarter" idx="13"/>
          </p:nvPr>
        </p:nvSpPr>
        <p:spPr/>
        <p:txBody>
          <a:bodyPr/>
          <a:lstStyle>
            <a:lvl1pPr>
              <a:defRPr>
                <a:solidFill>
                  <a:schemeClr val="bg2"/>
                </a:solidFill>
              </a:defRPr>
            </a:lvl1pPr>
          </a:lstStyle>
          <a:p>
            <a:pPr defTabSz="610729"/>
            <a:r>
              <a:rPr lang="en-GB"/>
              <a:t>BRKEWN-2670</a:t>
            </a:r>
          </a:p>
        </p:txBody>
      </p:sp>
    </p:spTree>
    <p:extLst>
      <p:ext uri="{BB962C8B-B14F-4D97-AF65-F5344CB8AC3E}">
        <p14:creationId xmlns:p14="http://schemas.microsoft.com/office/powerpoint/2010/main" val="1386043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Wide screen video">
    <p:bg>
      <p:bgPr>
        <a:solidFill>
          <a:schemeClr val="tx2"/>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443498" y="582930"/>
            <a:ext cx="8257006" cy="331927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31"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tx2"/>
                </a:solidFill>
                <a:latin typeface="CiscoSansTT Light" panose="020B0503020201020303" pitchFamily="34" charset="0"/>
                <a:ea typeface="+mn-ea"/>
                <a:cs typeface="CiscoSans"/>
              </a:defRPr>
            </a:lvl1pPr>
          </a:lstStyle>
          <a:p>
            <a:pPr lvl="0"/>
            <a:r>
              <a:rPr lang="en-US" noProof="0"/>
              <a:t>Click icon to add media</a:t>
            </a:r>
            <a:endParaRPr lang="en-US" noProof="0" dirty="0"/>
          </a:p>
        </p:txBody>
      </p:sp>
      <p:sp>
        <p:nvSpPr>
          <p:cNvPr id="18"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5849925" y="4946906"/>
            <a:ext cx="2544460" cy="154518"/>
          </a:xfrm>
          <a:prstGeom prst="rect">
            <a:avLst/>
          </a:prstGeom>
          <a:noFill/>
          <a:ln w="9525">
            <a:noFill/>
            <a:miter lim="800000"/>
            <a:headEnd/>
            <a:tailEnd/>
          </a:ln>
          <a:effectLst/>
        </p:spPr>
        <p:txBody>
          <a:bodyPr wrap="square" lIns="61586" tIns="30792" rIns="61586" bIns="30792" anchor="b">
            <a:spAutoFit/>
          </a:bodyPr>
          <a:lstStyle/>
          <a:p>
            <a:pPr marL="0" marR="0" lvl="0" indent="0" algn="r" defTabSz="610729"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chemeClr val="bg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21" name="Slide Number Placeholder 1"/>
          <p:cNvSpPr>
            <a:spLocks noGrp="1"/>
          </p:cNvSpPr>
          <p:nvPr>
            <p:ph type="sldNum" sz="quarter" idx="4"/>
          </p:nvPr>
        </p:nvSpPr>
        <p:spPr>
          <a:xfrm>
            <a:off x="8370151" y="4880893"/>
            <a:ext cx="359666" cy="274637"/>
          </a:xfrm>
          <a:prstGeom prst="rect">
            <a:avLst/>
          </a:prstGeom>
        </p:spPr>
        <p:txBody>
          <a:bodyPr vert="horz" lIns="91440" tIns="45720" rIns="91440" bIns="45720" rtlCol="0" anchor="ctr"/>
          <a:lstStyle>
            <a:lvl1pPr algn="r">
              <a:defRPr lang="en-US" sz="600" kern="1200" smtClean="0">
                <a:solidFill>
                  <a:schemeClr val="bg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22" name="Freeform 1">
            <a:extLst>
              <a:ext uri="{FF2B5EF4-FFF2-40B4-BE49-F238E27FC236}">
                <a16:creationId xmlns:a16="http://schemas.microsoft.com/office/drawing/2014/main" id="{84407E7C-DC70-456D-86C7-8BAE86BCF268}"/>
              </a:ext>
            </a:extLst>
          </p:cNvPr>
          <p:cNvSpPr>
            <a:spLocks noChangeAspect="1" noChangeArrowheads="1"/>
          </p:cNvSpPr>
          <p:nvPr userDrawn="1"/>
        </p:nvSpPr>
        <p:spPr bwMode="auto">
          <a:xfrm>
            <a:off x="536418" y="4785455"/>
            <a:ext cx="822960" cy="276700"/>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rgbClr val="000000"/>
          </a:solidFill>
          <a:ln>
            <a:noFill/>
          </a:ln>
          <a:effectLst/>
        </p:spPr>
        <p:txBody>
          <a:bodyPr wrap="none" anchor="ctr"/>
          <a:lstStyle/>
          <a:p>
            <a:endParaRPr lang="en-US" sz="18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52515936-5AD6-564D-9D87-4D9B2168DFAA}"/>
              </a:ext>
            </a:extLst>
          </p:cNvPr>
          <p:cNvSpPr>
            <a:spLocks noGrp="1"/>
          </p:cNvSpPr>
          <p:nvPr>
            <p:ph type="ftr" sz="quarter" idx="12"/>
          </p:nvPr>
        </p:nvSpPr>
        <p:spPr/>
        <p:txBody>
          <a:bodyPr/>
          <a:lstStyle/>
          <a:p>
            <a:pPr defTabSz="610729"/>
            <a:r>
              <a:rPr lang="en-GB"/>
              <a:t>BRKEWN-2670</a:t>
            </a:r>
          </a:p>
        </p:txBody>
      </p:sp>
    </p:spTree>
    <p:extLst>
      <p:ext uri="{BB962C8B-B14F-4D97-AF65-F5344CB8AC3E}">
        <p14:creationId xmlns:p14="http://schemas.microsoft.com/office/powerpoint/2010/main" val="2804661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Wide screen video">
    <p:bg>
      <p:bgPr>
        <a:solidFill>
          <a:schemeClr val="tx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EE5FD76-BE43-4972-B030-53741BEBA32A}"/>
              </a:ext>
            </a:extLst>
          </p:cNvPr>
          <p:cNvSpPr/>
          <p:nvPr userDrawn="1"/>
        </p:nvSpPr>
        <p:spPr bwMode="auto">
          <a:xfrm>
            <a:off x="-9145" y="4676776"/>
            <a:ext cx="9153145" cy="466725"/>
          </a:xfrm>
          <a:prstGeom prst="rect">
            <a:avLst/>
          </a:prstGeom>
          <a:solidFill>
            <a:schemeClr val="accent1"/>
          </a:solidFill>
          <a:ln w="12700" cap="flat">
            <a:noFill/>
            <a:miter lim="800000"/>
            <a:headEnd type="none" w="med" len="med"/>
            <a:tailEnd type="none" w="med" len="med"/>
          </a:ln>
        </p:spPr>
        <p:txBody>
          <a:bodyPr lIns="91440" tIns="45720" rIns="91440" bIns="45720" rtlCol="0" anchor="ctr"/>
          <a:lstStyle/>
          <a:p>
            <a:pPr marL="0" marR="0" lvl="0" indent="0" algn="ctr" defTabSz="514337"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err="1">
              <a:ln>
                <a:noFill/>
              </a:ln>
              <a:solidFill>
                <a:srgbClr val="005073"/>
              </a:solidFill>
              <a:effectLst/>
              <a:uLnTx/>
              <a:uFillTx/>
              <a:latin typeface="CiscoSansTT Light" panose="020B0503020201020303" pitchFamily="34" charset="0"/>
              <a:ea typeface="Arial" pitchFamily="-107" charset="0"/>
              <a:cs typeface="CiscoSansTT Light" panose="020B0503020201020303" pitchFamily="34" charset="0"/>
              <a:sym typeface="Arial" pitchFamily="-107" charset="0"/>
            </a:endParaRPr>
          </a:p>
        </p:txBody>
      </p:sp>
      <p:sp>
        <p:nvSpPr>
          <p:cNvPr id="40" name="Media Placeholder 39"/>
          <p:cNvSpPr>
            <a:spLocks noGrp="1"/>
          </p:cNvSpPr>
          <p:nvPr>
            <p:ph type="media" sz="quarter" idx="11"/>
          </p:nvPr>
        </p:nvSpPr>
        <p:spPr>
          <a:xfrm>
            <a:off x="443498" y="582930"/>
            <a:ext cx="8257006" cy="331927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31"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tx2"/>
                </a:solidFill>
                <a:latin typeface="CiscoSansTT Light" panose="020B0503020201020303" pitchFamily="34" charset="0"/>
                <a:ea typeface="+mn-ea"/>
                <a:cs typeface="CiscoSans"/>
              </a:defRPr>
            </a:lvl1pPr>
          </a:lstStyle>
          <a:p>
            <a:pPr lvl="0"/>
            <a:r>
              <a:rPr lang="en-US" noProof="0"/>
              <a:t>Click icon to add media</a:t>
            </a:r>
            <a:endParaRPr lang="en-US" noProof="0" dirty="0"/>
          </a:p>
        </p:txBody>
      </p:sp>
      <p:sp>
        <p:nvSpPr>
          <p:cNvPr id="20" name="Rectangle 4">
            <a:extLst>
              <a:ext uri="{FF2B5EF4-FFF2-40B4-BE49-F238E27FC236}">
                <a16:creationId xmlns:a16="http://schemas.microsoft.com/office/drawing/2014/main" id="{424FAFEE-69E0-F84A-B938-D1F82FB90FB9}"/>
              </a:ext>
            </a:extLst>
          </p:cNvPr>
          <p:cNvSpPr>
            <a:spLocks noChangeArrowheads="1"/>
          </p:cNvSpPr>
          <p:nvPr userDrawn="1"/>
        </p:nvSpPr>
        <p:spPr bwMode="black">
          <a:xfrm>
            <a:off x="5849925" y="4946906"/>
            <a:ext cx="2544460" cy="154518"/>
          </a:xfrm>
          <a:prstGeom prst="rect">
            <a:avLst/>
          </a:prstGeom>
          <a:noFill/>
          <a:ln w="9525">
            <a:noFill/>
            <a:miter lim="800000"/>
            <a:headEnd/>
            <a:tailEnd/>
          </a:ln>
          <a:effectLst/>
        </p:spPr>
        <p:txBody>
          <a:bodyPr wrap="square" lIns="61586" tIns="30792" rIns="61586" bIns="30792" anchor="b">
            <a:spAutoFit/>
          </a:bodyPr>
          <a:lstStyle/>
          <a:p>
            <a:pPr algn="r" defTabSz="610729">
              <a:defRPr/>
            </a:pPr>
            <a:r>
              <a:rPr lang="en-US" sz="600" dirty="0">
                <a:solidFill>
                  <a:srgbClr val="FFFFFF"/>
                </a:solidFill>
                <a:latin typeface="CiscoSansTT Light" panose="020B0503020201020303" pitchFamily="34" charset="0"/>
                <a:cs typeface="CiscoSansTT Light" panose="020B0503020201020303" pitchFamily="34" charset="0"/>
              </a:rPr>
              <a:t>© 2019  Cisco and/or its affiliates. All rights reserved.   Cisco Public</a:t>
            </a:r>
          </a:p>
        </p:txBody>
      </p:sp>
      <p:sp>
        <p:nvSpPr>
          <p:cNvPr id="23" name="Slide Number Placeholder 1">
            <a:extLst>
              <a:ext uri="{FF2B5EF4-FFF2-40B4-BE49-F238E27FC236}">
                <a16:creationId xmlns:a16="http://schemas.microsoft.com/office/drawing/2014/main" id="{B5BF2043-5A72-F348-8495-EBCD993749EC}"/>
              </a:ext>
            </a:extLst>
          </p:cNvPr>
          <p:cNvSpPr txBox="1">
            <a:spLocks/>
          </p:cNvSpPr>
          <p:nvPr userDrawn="1"/>
        </p:nvSpPr>
        <p:spPr>
          <a:xfrm>
            <a:off x="8370151" y="4880893"/>
            <a:ext cx="359666" cy="274637"/>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lang="en-US" sz="600" kern="1200" smtClean="0">
                <a:solidFill>
                  <a:schemeClr val="bg2"/>
                </a:solidFill>
                <a:latin typeface="CiscoSansTT Light" panose="020B0503020201020303" pitchFamily="34" charset="0"/>
                <a:ea typeface="+mn-ea"/>
                <a:cs typeface="CiscoSans Thin"/>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marL="0" marR="0" lvl="0" indent="0" algn="r" defTabSz="457189" rtl="0" eaLnBrk="1" fontAlgn="base" latinLnBrk="0" hangingPunct="1">
              <a:lnSpc>
                <a:spcPct val="100000"/>
              </a:lnSpc>
              <a:spcBef>
                <a:spcPct val="0"/>
              </a:spcBef>
              <a:spcAft>
                <a:spcPct val="0"/>
              </a:spcAft>
              <a:buClrTx/>
              <a:buSzTx/>
              <a:buFontTx/>
              <a:buNone/>
              <a:tabLst/>
              <a:defRPr/>
            </a:pPr>
            <a:fld id="{96A97DD0-5BE7-4856-A2A9-C42C6688E607}" type="slidenum">
              <a:rPr kumimoji="0" lang="en-GB" sz="600" b="0" i="0" u="none" strike="noStrike" kern="1200" cap="none" spc="0" normalizeH="0" baseline="0" noProof="0" smtClean="0">
                <a:ln>
                  <a:noFill/>
                </a:ln>
                <a:solidFill>
                  <a:srgbClr val="FFFFFF"/>
                </a:solidFill>
                <a:effectLst/>
                <a:uLnTx/>
                <a:uFillTx/>
                <a:latin typeface="CiscoSansTT Light" panose="020B0503020201020303" pitchFamily="34" charset="0"/>
                <a:ea typeface="+mn-ea"/>
              </a:rPr>
              <a:pPr marL="0" marR="0" lvl="0" indent="0" algn="r" defTabSz="457189" rtl="0" eaLnBrk="1" fontAlgn="base" latinLnBrk="0" hangingPunct="1">
                <a:lnSpc>
                  <a:spcPct val="100000"/>
                </a:lnSpc>
                <a:spcBef>
                  <a:spcPct val="0"/>
                </a:spcBef>
                <a:spcAft>
                  <a:spcPct val="0"/>
                </a:spcAft>
                <a:buClrTx/>
                <a:buSzTx/>
                <a:buFontTx/>
                <a:buNone/>
                <a:tabLst/>
                <a:defRPr/>
              </a:pPr>
              <a:t>‹#›</a:t>
            </a:fld>
            <a:endParaRPr kumimoji="0" lang="en-GB" sz="600" b="0" i="0" u="none" strike="noStrike" kern="1200" cap="none" spc="0" normalizeH="0" baseline="0" noProof="0" dirty="0">
              <a:ln>
                <a:noFill/>
              </a:ln>
              <a:solidFill>
                <a:srgbClr val="FFFFFF"/>
              </a:solidFill>
              <a:effectLst/>
              <a:uLnTx/>
              <a:uFillTx/>
              <a:latin typeface="CiscoSansTT Light" panose="020B0503020201020303" pitchFamily="34" charset="0"/>
              <a:ea typeface="+mn-ea"/>
            </a:endParaRPr>
          </a:p>
        </p:txBody>
      </p:sp>
      <p:sp>
        <p:nvSpPr>
          <p:cNvPr id="12" name="Freeform 1">
            <a:extLst>
              <a:ext uri="{FF2B5EF4-FFF2-40B4-BE49-F238E27FC236}">
                <a16:creationId xmlns:a16="http://schemas.microsoft.com/office/drawing/2014/main" id="{9625E51B-9F17-41D0-A726-A2B437B68191}"/>
              </a:ext>
            </a:extLst>
          </p:cNvPr>
          <p:cNvSpPr>
            <a:spLocks noChangeAspect="1" noChangeArrowheads="1"/>
          </p:cNvSpPr>
          <p:nvPr userDrawn="1"/>
        </p:nvSpPr>
        <p:spPr bwMode="black">
          <a:xfrm>
            <a:off x="536418" y="4785455"/>
            <a:ext cx="822960" cy="276700"/>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rgbClr val="FFFFFF"/>
          </a:solidFill>
          <a:ln>
            <a:noFill/>
          </a:ln>
          <a:effectLst/>
        </p:spPr>
        <p:txBody>
          <a:bodyPr wrap="none" anchor="ctr"/>
          <a:lstStyle/>
          <a:p>
            <a:pPr marL="0" marR="0" lvl="0" indent="0" defTabSz="91437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82828"/>
              </a:solidFill>
              <a:effectLst/>
              <a:uLnTx/>
              <a:uFillTx/>
              <a:latin typeface="CiscoSansTT Light" panose="020B0503020201020303" pitchFamily="34" charset="0"/>
            </a:endParaRPr>
          </a:p>
        </p:txBody>
      </p:sp>
      <p:sp>
        <p:nvSpPr>
          <p:cNvPr id="2" name="Footer Placeholder 1">
            <a:extLst>
              <a:ext uri="{FF2B5EF4-FFF2-40B4-BE49-F238E27FC236}">
                <a16:creationId xmlns:a16="http://schemas.microsoft.com/office/drawing/2014/main" id="{0356639A-A3BE-F141-BFFA-40DF3ED7ABD1}"/>
              </a:ext>
            </a:extLst>
          </p:cNvPr>
          <p:cNvSpPr>
            <a:spLocks noGrp="1"/>
          </p:cNvSpPr>
          <p:nvPr>
            <p:ph type="ftr" sz="quarter" idx="12"/>
          </p:nvPr>
        </p:nvSpPr>
        <p:spPr/>
        <p:txBody>
          <a:bodyPr/>
          <a:lstStyle>
            <a:lvl1pPr>
              <a:defRPr>
                <a:solidFill>
                  <a:schemeClr val="tx2"/>
                </a:solidFill>
              </a:defRPr>
            </a:lvl1pPr>
          </a:lstStyle>
          <a:p>
            <a:pPr defTabSz="610729"/>
            <a:r>
              <a:rPr lang="en-GB"/>
              <a:t>BRKEWN-2670</a:t>
            </a:r>
          </a:p>
        </p:txBody>
      </p:sp>
    </p:spTree>
    <p:extLst>
      <p:ext uri="{BB962C8B-B14F-4D97-AF65-F5344CB8AC3E}">
        <p14:creationId xmlns:p14="http://schemas.microsoft.com/office/powerpoint/2010/main" val="26089586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tandard video">
    <p:bg>
      <p:bgPr>
        <a:solidFill>
          <a:schemeClr val="tx2"/>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359719" y="584002"/>
            <a:ext cx="4424562" cy="331927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31" rtl="0" eaLnBrk="1" latinLnBrk="0" hangingPunct="1">
              <a:lnSpc>
                <a:spcPct val="95000"/>
              </a:lnSpc>
              <a:spcBef>
                <a:spcPts val="1080"/>
              </a:spcBef>
              <a:buClr>
                <a:srgbClr val="92D050"/>
              </a:buClr>
              <a:buSzPct val="90000"/>
              <a:buFont typeface="Arial" pitchFamily="34" charset="0"/>
              <a:buNone/>
              <a:tabLst/>
              <a:defRPr lang="en-US" sz="1400" kern="1200">
                <a:solidFill>
                  <a:schemeClr val="tx2"/>
                </a:solidFill>
                <a:latin typeface="CiscoSansTT Light" panose="020B0503020201020303" pitchFamily="34" charset="0"/>
                <a:ea typeface="+mn-ea"/>
                <a:cs typeface="CiscoSans"/>
              </a:defRPr>
            </a:lvl1pPr>
          </a:lstStyle>
          <a:p>
            <a:pPr lvl="0"/>
            <a:r>
              <a:rPr lang="en-US" noProof="0"/>
              <a:t>Click icon to add media</a:t>
            </a:r>
            <a:endParaRPr lang="en-US" noProof="0" dirty="0"/>
          </a:p>
        </p:txBody>
      </p:sp>
      <p:sp>
        <p:nvSpPr>
          <p:cNvPr id="18"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5849925" y="4946906"/>
            <a:ext cx="2544460" cy="154518"/>
          </a:xfrm>
          <a:prstGeom prst="rect">
            <a:avLst/>
          </a:prstGeom>
          <a:noFill/>
          <a:ln w="9525">
            <a:noFill/>
            <a:miter lim="800000"/>
            <a:headEnd/>
            <a:tailEnd/>
          </a:ln>
          <a:effectLst/>
        </p:spPr>
        <p:txBody>
          <a:bodyPr wrap="square" lIns="61586" tIns="30792" rIns="61586" bIns="30792" anchor="b">
            <a:spAutoFit/>
          </a:bodyPr>
          <a:lstStyle/>
          <a:p>
            <a:pPr marL="0" marR="0" lvl="0" indent="0" algn="r" defTabSz="610729"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chemeClr val="bg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22" name="Slide Number Placeholder 1"/>
          <p:cNvSpPr>
            <a:spLocks noGrp="1"/>
          </p:cNvSpPr>
          <p:nvPr>
            <p:ph type="sldNum" sz="quarter" idx="4"/>
          </p:nvPr>
        </p:nvSpPr>
        <p:spPr>
          <a:xfrm>
            <a:off x="8370151" y="4880893"/>
            <a:ext cx="359666" cy="274637"/>
          </a:xfrm>
          <a:prstGeom prst="rect">
            <a:avLst/>
          </a:prstGeom>
        </p:spPr>
        <p:txBody>
          <a:bodyPr vert="horz" lIns="91440" tIns="45720" rIns="91440" bIns="45720" rtlCol="0" anchor="ctr"/>
          <a:lstStyle>
            <a:lvl1pPr algn="r">
              <a:defRPr lang="en-US" sz="600" kern="1200" smtClean="0">
                <a:solidFill>
                  <a:schemeClr val="bg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23" name="Freeform 1">
            <a:extLst>
              <a:ext uri="{FF2B5EF4-FFF2-40B4-BE49-F238E27FC236}">
                <a16:creationId xmlns:a16="http://schemas.microsoft.com/office/drawing/2014/main" id="{C6AFBDD9-A4CC-4FCE-8947-C9629C70375D}"/>
              </a:ext>
            </a:extLst>
          </p:cNvPr>
          <p:cNvSpPr>
            <a:spLocks noChangeAspect="1" noChangeArrowheads="1"/>
          </p:cNvSpPr>
          <p:nvPr userDrawn="1"/>
        </p:nvSpPr>
        <p:spPr bwMode="auto">
          <a:xfrm>
            <a:off x="536418" y="4785455"/>
            <a:ext cx="822960" cy="276700"/>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rgbClr val="000000"/>
          </a:solidFill>
          <a:ln>
            <a:noFill/>
          </a:ln>
          <a:effectLst/>
        </p:spPr>
        <p:txBody>
          <a:bodyPr wrap="none" anchor="ctr"/>
          <a:lstStyle/>
          <a:p>
            <a:endParaRPr lang="en-US" sz="18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35540871-B637-FF4D-80CB-701D9851432B}"/>
              </a:ext>
            </a:extLst>
          </p:cNvPr>
          <p:cNvSpPr>
            <a:spLocks noGrp="1"/>
          </p:cNvSpPr>
          <p:nvPr>
            <p:ph type="ftr" sz="quarter" idx="11"/>
          </p:nvPr>
        </p:nvSpPr>
        <p:spPr/>
        <p:txBody>
          <a:bodyPr/>
          <a:lstStyle/>
          <a:p>
            <a:pPr defTabSz="610729"/>
            <a:r>
              <a:rPr lang="en-GB"/>
              <a:t>BRKEWN-2670</a:t>
            </a:r>
          </a:p>
        </p:txBody>
      </p:sp>
    </p:spTree>
    <p:extLst>
      <p:ext uri="{BB962C8B-B14F-4D97-AF65-F5344CB8AC3E}">
        <p14:creationId xmlns:p14="http://schemas.microsoft.com/office/powerpoint/2010/main" val="20100471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solidFill>
                  <a:schemeClr val="tx2"/>
                </a:solidFill>
                <a:latin typeface="+mj-lt"/>
                <a:cs typeface="CiscoSans ExtraLight"/>
              </a:defRPr>
            </a:lvl1pPr>
          </a:lstStyle>
          <a:p>
            <a:pPr lvl="0"/>
            <a:r>
              <a:rPr lang="en-US" noProof="0"/>
              <a:t>Click icon to add picture</a:t>
            </a:r>
          </a:p>
        </p:txBody>
      </p:sp>
      <p:sp>
        <p:nvSpPr>
          <p:cNvPr id="6" name="Text Placeholder 2"/>
          <p:cNvSpPr>
            <a:spLocks noGrp="1"/>
          </p:cNvSpPr>
          <p:nvPr>
            <p:ph type="body" sz="quarter" idx="11"/>
          </p:nvPr>
        </p:nvSpPr>
        <p:spPr bwMode="auto">
          <a:xfrm>
            <a:off x="500063" y="3911435"/>
            <a:ext cx="8139112" cy="525016"/>
          </a:xfrm>
          <a:prstGeom prst="rect">
            <a:avLst/>
          </a:prstGeom>
          <a:noFill/>
        </p:spPr>
        <p:txBody>
          <a:bodyPr wrap="square" lIns="182880" tIns="91440" rIns="182880" bIns="91440" numCol="1" anchor="ctr" anchorCtr="0" compatLnSpc="1">
            <a:prstTxWarp prst="textNoShape">
              <a:avLst/>
            </a:prstTxWarp>
            <a:spAutoFit/>
          </a:bodyPr>
          <a:lstStyle>
            <a:lvl1pPr marL="0" indent="0" algn="ctr">
              <a:lnSpc>
                <a:spcPts val="2900"/>
              </a:lnSpc>
              <a:spcBef>
                <a:spcPts val="0"/>
              </a:spcBef>
              <a:buNone/>
              <a:defRPr sz="2400" i="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263056477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Standard video">
    <p:bg>
      <p:bgPr>
        <a:solidFill>
          <a:schemeClr val="tx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EA9B991-36A3-40A3-BC53-E4B9BDD96886}"/>
              </a:ext>
            </a:extLst>
          </p:cNvPr>
          <p:cNvSpPr/>
          <p:nvPr userDrawn="1"/>
        </p:nvSpPr>
        <p:spPr bwMode="auto">
          <a:xfrm>
            <a:off x="-9145" y="4676776"/>
            <a:ext cx="9153145" cy="466725"/>
          </a:xfrm>
          <a:prstGeom prst="rect">
            <a:avLst/>
          </a:prstGeom>
          <a:solidFill>
            <a:schemeClr val="accent1"/>
          </a:solidFill>
          <a:ln w="12700" cap="flat">
            <a:noFill/>
            <a:miter lim="800000"/>
            <a:headEnd type="none" w="med" len="med"/>
            <a:tailEnd type="none" w="med" len="med"/>
          </a:ln>
        </p:spPr>
        <p:txBody>
          <a:bodyPr lIns="91440" tIns="45720" rIns="91440" bIns="45720" rtlCol="0" anchor="ctr"/>
          <a:lstStyle/>
          <a:p>
            <a:pPr marL="0" marR="0" lvl="0" indent="0" algn="ctr" defTabSz="514337"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err="1">
              <a:ln>
                <a:noFill/>
              </a:ln>
              <a:solidFill>
                <a:srgbClr val="005073"/>
              </a:solidFill>
              <a:effectLst/>
              <a:uLnTx/>
              <a:uFillTx/>
              <a:latin typeface="CiscoSansTT Light" panose="020B0503020201020303" pitchFamily="34" charset="0"/>
              <a:ea typeface="Arial" pitchFamily="-107" charset="0"/>
              <a:cs typeface="CiscoSansTT Light" panose="020B0503020201020303" pitchFamily="34" charset="0"/>
              <a:sym typeface="Arial" pitchFamily="-107" charset="0"/>
            </a:endParaRPr>
          </a:p>
        </p:txBody>
      </p:sp>
      <p:sp>
        <p:nvSpPr>
          <p:cNvPr id="21" name="Media Placeholder 20"/>
          <p:cNvSpPr>
            <a:spLocks noGrp="1"/>
          </p:cNvSpPr>
          <p:nvPr>
            <p:ph type="media" sz="quarter" idx="10"/>
          </p:nvPr>
        </p:nvSpPr>
        <p:spPr>
          <a:xfrm>
            <a:off x="2359719" y="584002"/>
            <a:ext cx="4424562" cy="331927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31" rtl="0" eaLnBrk="1" latinLnBrk="0" hangingPunct="1">
              <a:lnSpc>
                <a:spcPct val="95000"/>
              </a:lnSpc>
              <a:spcBef>
                <a:spcPts val="1080"/>
              </a:spcBef>
              <a:buClr>
                <a:srgbClr val="92D050"/>
              </a:buClr>
              <a:buSzPct val="90000"/>
              <a:buFont typeface="Arial" pitchFamily="34" charset="0"/>
              <a:buNone/>
              <a:tabLst/>
              <a:defRPr lang="en-US" sz="1400" kern="1200">
                <a:solidFill>
                  <a:schemeClr val="tx2"/>
                </a:solidFill>
                <a:latin typeface="CiscoSansTT Light" panose="020B0503020201020303" pitchFamily="34" charset="0"/>
                <a:ea typeface="+mn-ea"/>
                <a:cs typeface="CiscoSans"/>
              </a:defRPr>
            </a:lvl1pPr>
          </a:lstStyle>
          <a:p>
            <a:pPr lvl="0"/>
            <a:r>
              <a:rPr lang="en-US" noProof="0"/>
              <a:t>Click icon to add media</a:t>
            </a:r>
            <a:endParaRPr lang="en-US" noProof="0" dirty="0"/>
          </a:p>
        </p:txBody>
      </p:sp>
      <p:sp>
        <p:nvSpPr>
          <p:cNvPr id="14" name="Rectangle 4">
            <a:extLst>
              <a:ext uri="{FF2B5EF4-FFF2-40B4-BE49-F238E27FC236}">
                <a16:creationId xmlns:a16="http://schemas.microsoft.com/office/drawing/2014/main" id="{2FA342FA-4D00-A141-9641-2C8CEFC38438}"/>
              </a:ext>
            </a:extLst>
          </p:cNvPr>
          <p:cNvSpPr>
            <a:spLocks noChangeArrowheads="1"/>
          </p:cNvSpPr>
          <p:nvPr userDrawn="1"/>
        </p:nvSpPr>
        <p:spPr bwMode="black">
          <a:xfrm>
            <a:off x="5849925" y="4946906"/>
            <a:ext cx="2544460" cy="154518"/>
          </a:xfrm>
          <a:prstGeom prst="rect">
            <a:avLst/>
          </a:prstGeom>
          <a:noFill/>
          <a:ln w="9525">
            <a:noFill/>
            <a:miter lim="800000"/>
            <a:headEnd/>
            <a:tailEnd/>
          </a:ln>
          <a:effectLst/>
        </p:spPr>
        <p:txBody>
          <a:bodyPr wrap="square" lIns="61586" tIns="30792" rIns="61586" bIns="30792" anchor="b">
            <a:spAutoFit/>
          </a:bodyPr>
          <a:lstStyle/>
          <a:p>
            <a:pPr algn="r" defTabSz="610729">
              <a:defRPr/>
            </a:pPr>
            <a:r>
              <a:rPr lang="en-US" sz="600" dirty="0">
                <a:solidFill>
                  <a:srgbClr val="FFFFFF"/>
                </a:solidFill>
                <a:latin typeface="CiscoSansTT Light" panose="020B0503020201020303" pitchFamily="34" charset="0"/>
                <a:cs typeface="CiscoSansTT Light" panose="020B0503020201020303" pitchFamily="34" charset="0"/>
              </a:rPr>
              <a:t>© 2019  Cisco and/or its affiliates. All rights reserved.   Cisco Public</a:t>
            </a:r>
          </a:p>
        </p:txBody>
      </p:sp>
      <p:sp>
        <p:nvSpPr>
          <p:cNvPr id="15" name="Slide Number Placeholder 1">
            <a:extLst>
              <a:ext uri="{FF2B5EF4-FFF2-40B4-BE49-F238E27FC236}">
                <a16:creationId xmlns:a16="http://schemas.microsoft.com/office/drawing/2014/main" id="{B6A6546A-46D4-8A46-A2D0-98BBC185FCAB}"/>
              </a:ext>
            </a:extLst>
          </p:cNvPr>
          <p:cNvSpPr txBox="1">
            <a:spLocks/>
          </p:cNvSpPr>
          <p:nvPr userDrawn="1"/>
        </p:nvSpPr>
        <p:spPr>
          <a:xfrm>
            <a:off x="8370151" y="4880893"/>
            <a:ext cx="359666" cy="274637"/>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lang="en-US" sz="600" kern="1200" smtClean="0">
                <a:solidFill>
                  <a:schemeClr val="bg2"/>
                </a:solidFill>
                <a:latin typeface="CiscoSansTT Light" panose="020B0503020201020303" pitchFamily="34" charset="0"/>
                <a:ea typeface="+mn-ea"/>
                <a:cs typeface="CiscoSans Thin"/>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marL="0" marR="0" lvl="0" indent="0" algn="r" defTabSz="457189" rtl="0" eaLnBrk="1" fontAlgn="base" latinLnBrk="0" hangingPunct="1">
              <a:lnSpc>
                <a:spcPct val="100000"/>
              </a:lnSpc>
              <a:spcBef>
                <a:spcPct val="0"/>
              </a:spcBef>
              <a:spcAft>
                <a:spcPct val="0"/>
              </a:spcAft>
              <a:buClrTx/>
              <a:buSzTx/>
              <a:buFontTx/>
              <a:buNone/>
              <a:tabLst/>
              <a:defRPr/>
            </a:pPr>
            <a:fld id="{96A97DD0-5BE7-4856-A2A9-C42C6688E607}" type="slidenum">
              <a:rPr kumimoji="0" lang="en-GB" sz="600" b="0" i="0" u="none" strike="noStrike" kern="1200" cap="none" spc="0" normalizeH="0" baseline="0" noProof="0" smtClean="0">
                <a:ln>
                  <a:noFill/>
                </a:ln>
                <a:solidFill>
                  <a:srgbClr val="FFFFFF"/>
                </a:solidFill>
                <a:effectLst/>
                <a:uLnTx/>
                <a:uFillTx/>
                <a:latin typeface="CiscoSansTT Light" panose="020B0503020201020303" pitchFamily="34" charset="0"/>
                <a:ea typeface="+mn-ea"/>
              </a:rPr>
              <a:pPr marL="0" marR="0" lvl="0" indent="0" algn="r" defTabSz="457189" rtl="0" eaLnBrk="1" fontAlgn="base" latinLnBrk="0" hangingPunct="1">
                <a:lnSpc>
                  <a:spcPct val="100000"/>
                </a:lnSpc>
                <a:spcBef>
                  <a:spcPct val="0"/>
                </a:spcBef>
                <a:spcAft>
                  <a:spcPct val="0"/>
                </a:spcAft>
                <a:buClrTx/>
                <a:buSzTx/>
                <a:buFontTx/>
                <a:buNone/>
                <a:tabLst/>
                <a:defRPr/>
              </a:pPr>
              <a:t>‹#›</a:t>
            </a:fld>
            <a:endParaRPr kumimoji="0" lang="en-GB" sz="600" b="0" i="0" u="none" strike="noStrike" kern="1200" cap="none" spc="0" normalizeH="0" baseline="0" noProof="0" dirty="0">
              <a:ln>
                <a:noFill/>
              </a:ln>
              <a:solidFill>
                <a:srgbClr val="FFFFFF"/>
              </a:solidFill>
              <a:effectLst/>
              <a:uLnTx/>
              <a:uFillTx/>
              <a:latin typeface="CiscoSansTT Light" panose="020B0503020201020303" pitchFamily="34" charset="0"/>
              <a:ea typeface="+mn-ea"/>
            </a:endParaRPr>
          </a:p>
        </p:txBody>
      </p:sp>
      <p:sp>
        <p:nvSpPr>
          <p:cNvPr id="11" name="Freeform 1">
            <a:extLst>
              <a:ext uri="{FF2B5EF4-FFF2-40B4-BE49-F238E27FC236}">
                <a16:creationId xmlns:a16="http://schemas.microsoft.com/office/drawing/2014/main" id="{A718D284-14C6-4507-A381-C4DF568D1FBA}"/>
              </a:ext>
            </a:extLst>
          </p:cNvPr>
          <p:cNvSpPr>
            <a:spLocks noChangeAspect="1" noChangeArrowheads="1"/>
          </p:cNvSpPr>
          <p:nvPr userDrawn="1"/>
        </p:nvSpPr>
        <p:spPr bwMode="black">
          <a:xfrm>
            <a:off x="536418" y="4785455"/>
            <a:ext cx="822960" cy="276700"/>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rgbClr val="FFFFFF"/>
          </a:solidFill>
          <a:ln>
            <a:noFill/>
          </a:ln>
          <a:effectLst/>
        </p:spPr>
        <p:txBody>
          <a:bodyPr wrap="none" anchor="ctr"/>
          <a:lstStyle/>
          <a:p>
            <a:pPr marL="0" marR="0" lvl="0" indent="0" defTabSz="91437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82828"/>
              </a:solidFill>
              <a:effectLst/>
              <a:uLnTx/>
              <a:uFillTx/>
              <a:latin typeface="CiscoSansTT Light" panose="020B0503020201020303" pitchFamily="34" charset="0"/>
            </a:endParaRPr>
          </a:p>
        </p:txBody>
      </p:sp>
      <p:sp>
        <p:nvSpPr>
          <p:cNvPr id="2" name="Footer Placeholder 1">
            <a:extLst>
              <a:ext uri="{FF2B5EF4-FFF2-40B4-BE49-F238E27FC236}">
                <a16:creationId xmlns:a16="http://schemas.microsoft.com/office/drawing/2014/main" id="{E0443EE7-71BA-4D46-A463-995AFB8049FD}"/>
              </a:ext>
            </a:extLst>
          </p:cNvPr>
          <p:cNvSpPr>
            <a:spLocks noGrp="1"/>
          </p:cNvSpPr>
          <p:nvPr>
            <p:ph type="ftr" sz="quarter" idx="11"/>
          </p:nvPr>
        </p:nvSpPr>
        <p:spPr/>
        <p:txBody>
          <a:bodyPr/>
          <a:lstStyle>
            <a:lvl1pPr>
              <a:defRPr>
                <a:solidFill>
                  <a:schemeClr val="tx2"/>
                </a:solidFill>
              </a:defRPr>
            </a:lvl1pPr>
          </a:lstStyle>
          <a:p>
            <a:pPr defTabSz="610729"/>
            <a:r>
              <a:rPr lang="en-GB"/>
              <a:t>BRKEWN-2670</a:t>
            </a:r>
          </a:p>
        </p:txBody>
      </p:sp>
    </p:spTree>
    <p:extLst>
      <p:ext uri="{BB962C8B-B14F-4D97-AF65-F5344CB8AC3E}">
        <p14:creationId xmlns:p14="http://schemas.microsoft.com/office/powerpoint/2010/main" val="10314105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solidFill>
                  <a:schemeClr val="tx1"/>
                </a:solidFill>
                <a:latin typeface="CiscoSansTT Light" panose="020B0503020201020303" pitchFamily="34" charset="0"/>
                <a:cs typeface="CiscoSans ExtraLight"/>
              </a:defRPr>
            </a:lvl1pPr>
          </a:lstStyle>
          <a:p>
            <a:pPr lvl="0"/>
            <a:r>
              <a:rPr lang="en-US" noProof="0"/>
              <a:t>Click icon to add picture</a:t>
            </a:r>
            <a:endParaRPr lang="en-US" noProof="0" dirty="0"/>
          </a:p>
        </p:txBody>
      </p:sp>
      <p:sp>
        <p:nvSpPr>
          <p:cNvPr id="6" name="Text Placeholder 2"/>
          <p:cNvSpPr>
            <a:spLocks noGrp="1"/>
          </p:cNvSpPr>
          <p:nvPr>
            <p:ph type="body" sz="quarter" idx="11"/>
          </p:nvPr>
        </p:nvSpPr>
        <p:spPr bwMode="auto">
          <a:xfrm>
            <a:off x="500064" y="3949522"/>
            <a:ext cx="8139112" cy="448841"/>
          </a:xfrm>
          <a:prstGeom prst="rect">
            <a:avLst/>
          </a:prstGeom>
          <a:noFill/>
        </p:spPr>
        <p:txBody>
          <a:bodyPr wrap="square" lIns="91440" tIns="45720" rIns="91440" bIns="45720" numCol="1" anchor="ctr" anchorCtr="0" compatLnSpc="1">
            <a:prstTxWarp prst="textNoShape">
              <a:avLst/>
            </a:prstTxWarp>
            <a:spAutoFit/>
          </a:bodyPr>
          <a:lstStyle>
            <a:lvl1pPr marL="0" indent="0" algn="ctr">
              <a:lnSpc>
                <a:spcPts val="2900"/>
              </a:lnSpc>
              <a:spcBef>
                <a:spcPts val="0"/>
              </a:spcBef>
              <a:buNone/>
              <a:defRPr sz="2400" i="0">
                <a:solidFill>
                  <a:schemeClr val="bg1"/>
                </a:solidFill>
                <a:latin typeface="CiscoSansTT Light" panose="020B0503020201020303" pitchFamily="34" charset="0"/>
              </a:defRPr>
            </a:lvl1pPr>
          </a:lstStyle>
          <a:p>
            <a:pPr lvl="0"/>
            <a:r>
              <a:rPr lang="en-US"/>
              <a:t>Edit Master text styles</a:t>
            </a:r>
          </a:p>
        </p:txBody>
      </p:sp>
      <p:sp>
        <p:nvSpPr>
          <p:cNvPr id="7" name="Slide Number Placeholder 1"/>
          <p:cNvSpPr>
            <a:spLocks noGrp="1"/>
          </p:cNvSpPr>
          <p:nvPr>
            <p:ph type="sldNum" sz="quarter" idx="4"/>
          </p:nvPr>
        </p:nvSpPr>
        <p:spPr>
          <a:xfrm>
            <a:off x="8370151" y="4880893"/>
            <a:ext cx="359666" cy="274637"/>
          </a:xfrm>
          <a:prstGeom prst="rect">
            <a:avLst/>
          </a:prstGeom>
        </p:spPr>
        <p:txBody>
          <a:bodyPr vert="horz" lIns="91440" tIns="45720" rIns="91440" bIns="45720" rtlCol="0" anchor="ctr"/>
          <a:lstStyle>
            <a:lvl1pPr algn="r">
              <a:defRPr lang="en-US" sz="6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4"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5849925" y="4946906"/>
            <a:ext cx="2544460" cy="154518"/>
          </a:xfrm>
          <a:prstGeom prst="rect">
            <a:avLst/>
          </a:prstGeom>
          <a:noFill/>
          <a:ln w="9525">
            <a:noFill/>
            <a:miter lim="800000"/>
            <a:headEnd/>
            <a:tailEnd/>
          </a:ln>
          <a:effectLst/>
        </p:spPr>
        <p:txBody>
          <a:bodyPr wrap="square" lIns="61586" tIns="30792" rIns="61586" bIns="30792" anchor="b">
            <a:spAutoFit/>
          </a:bodyPr>
          <a:lstStyle/>
          <a:p>
            <a:pPr marL="0" marR="0" lvl="0" indent="0" algn="r" defTabSz="610729"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21" name="Freeform 1">
            <a:extLst>
              <a:ext uri="{FF2B5EF4-FFF2-40B4-BE49-F238E27FC236}">
                <a16:creationId xmlns:a16="http://schemas.microsoft.com/office/drawing/2014/main" id="{64E84CC2-6693-4521-9A15-4339142F617D}"/>
              </a:ext>
            </a:extLst>
          </p:cNvPr>
          <p:cNvSpPr>
            <a:spLocks noChangeAspect="1" noChangeArrowheads="1"/>
          </p:cNvSpPr>
          <p:nvPr userDrawn="1"/>
        </p:nvSpPr>
        <p:spPr bwMode="auto">
          <a:xfrm>
            <a:off x="536418" y="4785455"/>
            <a:ext cx="822960" cy="276700"/>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rgbClr val="000000"/>
          </a:solidFill>
          <a:ln>
            <a:noFill/>
          </a:ln>
          <a:effectLst/>
        </p:spPr>
        <p:txBody>
          <a:bodyPr wrap="none" anchor="ctr"/>
          <a:lstStyle/>
          <a:p>
            <a:endParaRPr lang="en-US" sz="1800" dirty="0">
              <a:latin typeface="CiscoSansTT Light" panose="020B0503020201020303" pitchFamily="34" charset="0"/>
            </a:endParaRPr>
          </a:p>
        </p:txBody>
      </p:sp>
      <p:sp>
        <p:nvSpPr>
          <p:cNvPr id="5" name="Footer Placeholder 4">
            <a:extLst>
              <a:ext uri="{FF2B5EF4-FFF2-40B4-BE49-F238E27FC236}">
                <a16:creationId xmlns:a16="http://schemas.microsoft.com/office/drawing/2014/main" id="{F9ADF157-7A2D-624D-B68F-30A614A4575D}"/>
              </a:ext>
            </a:extLst>
          </p:cNvPr>
          <p:cNvSpPr>
            <a:spLocks noGrp="1"/>
          </p:cNvSpPr>
          <p:nvPr>
            <p:ph type="ftr" sz="quarter" idx="12"/>
          </p:nvPr>
        </p:nvSpPr>
        <p:spPr/>
        <p:txBody>
          <a:bodyPr/>
          <a:lstStyle/>
          <a:p>
            <a:pPr defTabSz="610729"/>
            <a:r>
              <a:rPr lang="en-GB"/>
              <a:t>BRKEWN-2670</a:t>
            </a:r>
          </a:p>
        </p:txBody>
      </p:sp>
    </p:spTree>
    <p:extLst>
      <p:ext uri="{BB962C8B-B14F-4D97-AF65-F5344CB8AC3E}">
        <p14:creationId xmlns:p14="http://schemas.microsoft.com/office/powerpoint/2010/main" val="3052626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2_Full Bleed Photo With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95A68D4-AAF2-4D9C-8F52-D3836C883AA6}"/>
              </a:ext>
            </a:extLst>
          </p:cNvPr>
          <p:cNvSpPr/>
          <p:nvPr userDrawn="1"/>
        </p:nvSpPr>
        <p:spPr bwMode="auto">
          <a:xfrm>
            <a:off x="-9145" y="4676776"/>
            <a:ext cx="9153145" cy="466725"/>
          </a:xfrm>
          <a:prstGeom prst="rect">
            <a:avLst/>
          </a:prstGeom>
          <a:solidFill>
            <a:schemeClr val="accent1"/>
          </a:solidFill>
          <a:ln w="12700" cap="flat">
            <a:noFill/>
            <a:miter lim="800000"/>
            <a:headEnd type="none" w="med" len="med"/>
            <a:tailEnd type="none" w="med" len="med"/>
          </a:ln>
        </p:spPr>
        <p:txBody>
          <a:bodyPr lIns="91440" tIns="45720" rIns="91440" bIns="45720" rtlCol="0" anchor="ctr"/>
          <a:lstStyle/>
          <a:p>
            <a:pPr marL="0" marR="0" lvl="0" indent="0" algn="ctr" defTabSz="514337"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err="1">
              <a:ln>
                <a:noFill/>
              </a:ln>
              <a:solidFill>
                <a:srgbClr val="005073"/>
              </a:solidFill>
              <a:effectLst/>
              <a:uLnTx/>
              <a:uFillTx/>
              <a:latin typeface="CiscoSansTT Light" panose="020B0503020201020303" pitchFamily="34" charset="0"/>
              <a:ea typeface="Arial" pitchFamily="-107" charset="0"/>
              <a:cs typeface="CiscoSansTT Light" panose="020B0503020201020303" pitchFamily="34" charset="0"/>
              <a:sym typeface="Arial" pitchFamily="-107" charset="0"/>
            </a:endParaRPr>
          </a:p>
        </p:txBody>
      </p:sp>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solidFill>
                  <a:schemeClr val="tx1"/>
                </a:solidFill>
                <a:latin typeface="CiscoSansTT Light" panose="020B0503020201020303" pitchFamily="34" charset="0"/>
                <a:cs typeface="CiscoSans ExtraLight"/>
              </a:defRPr>
            </a:lvl1pPr>
          </a:lstStyle>
          <a:p>
            <a:pPr lvl="0"/>
            <a:r>
              <a:rPr lang="en-US" noProof="0"/>
              <a:t>Click icon to add picture</a:t>
            </a:r>
            <a:endParaRPr lang="en-US" noProof="0" dirty="0"/>
          </a:p>
        </p:txBody>
      </p:sp>
      <p:sp>
        <p:nvSpPr>
          <p:cNvPr id="6" name="Text Placeholder 2"/>
          <p:cNvSpPr>
            <a:spLocks noGrp="1"/>
          </p:cNvSpPr>
          <p:nvPr>
            <p:ph type="body" sz="quarter" idx="11"/>
          </p:nvPr>
        </p:nvSpPr>
        <p:spPr bwMode="auto">
          <a:xfrm>
            <a:off x="500064" y="3949522"/>
            <a:ext cx="8139112" cy="448841"/>
          </a:xfrm>
          <a:prstGeom prst="rect">
            <a:avLst/>
          </a:prstGeom>
          <a:noFill/>
        </p:spPr>
        <p:txBody>
          <a:bodyPr wrap="square" lIns="91440" tIns="45720" rIns="91440" bIns="45720" numCol="1" anchor="ctr" anchorCtr="0" compatLnSpc="1">
            <a:prstTxWarp prst="textNoShape">
              <a:avLst/>
            </a:prstTxWarp>
            <a:spAutoFit/>
          </a:bodyPr>
          <a:lstStyle>
            <a:lvl1pPr marL="0" indent="0" algn="ctr">
              <a:lnSpc>
                <a:spcPts val="2900"/>
              </a:lnSpc>
              <a:spcBef>
                <a:spcPts val="0"/>
              </a:spcBef>
              <a:buNone/>
              <a:defRPr sz="2400" i="0">
                <a:solidFill>
                  <a:schemeClr val="bg1"/>
                </a:solidFill>
                <a:latin typeface="CiscoSansTT Light" panose="020B0503020201020303" pitchFamily="34" charset="0"/>
              </a:defRPr>
            </a:lvl1pPr>
          </a:lstStyle>
          <a:p>
            <a:pPr lvl="0"/>
            <a:r>
              <a:rPr lang="en-US"/>
              <a:t>Edit Master text styles</a:t>
            </a:r>
          </a:p>
        </p:txBody>
      </p:sp>
      <p:sp>
        <p:nvSpPr>
          <p:cNvPr id="10" name="Rectangle 4">
            <a:extLst>
              <a:ext uri="{FF2B5EF4-FFF2-40B4-BE49-F238E27FC236}">
                <a16:creationId xmlns:a16="http://schemas.microsoft.com/office/drawing/2014/main" id="{823C0C8D-3ED8-364E-9055-719F02A8E231}"/>
              </a:ext>
            </a:extLst>
          </p:cNvPr>
          <p:cNvSpPr>
            <a:spLocks noChangeArrowheads="1"/>
          </p:cNvSpPr>
          <p:nvPr userDrawn="1"/>
        </p:nvSpPr>
        <p:spPr bwMode="black">
          <a:xfrm>
            <a:off x="5849925" y="4946906"/>
            <a:ext cx="2544460" cy="154518"/>
          </a:xfrm>
          <a:prstGeom prst="rect">
            <a:avLst/>
          </a:prstGeom>
          <a:noFill/>
          <a:ln w="9525">
            <a:noFill/>
            <a:miter lim="800000"/>
            <a:headEnd/>
            <a:tailEnd/>
          </a:ln>
          <a:effectLst/>
        </p:spPr>
        <p:txBody>
          <a:bodyPr wrap="square" lIns="61586" tIns="30792" rIns="61586" bIns="30792" anchor="b">
            <a:spAutoFit/>
          </a:bodyPr>
          <a:lstStyle/>
          <a:p>
            <a:pPr marL="0" marR="0" lvl="0" indent="0" algn="r" defTabSz="610729"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chemeClr val="bg2"/>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11" name="Slide Number Placeholder 1">
            <a:extLst>
              <a:ext uri="{FF2B5EF4-FFF2-40B4-BE49-F238E27FC236}">
                <a16:creationId xmlns:a16="http://schemas.microsoft.com/office/drawing/2014/main" id="{B4317522-1733-6B43-8BEF-BCB96D2D978D}"/>
              </a:ext>
            </a:extLst>
          </p:cNvPr>
          <p:cNvSpPr>
            <a:spLocks noGrp="1"/>
          </p:cNvSpPr>
          <p:nvPr>
            <p:ph type="sldNum" sz="quarter" idx="4"/>
          </p:nvPr>
        </p:nvSpPr>
        <p:spPr>
          <a:xfrm>
            <a:off x="8370151" y="4880893"/>
            <a:ext cx="359666" cy="274637"/>
          </a:xfrm>
          <a:prstGeom prst="rect">
            <a:avLst/>
          </a:prstGeom>
        </p:spPr>
        <p:txBody>
          <a:bodyPr vert="horz" lIns="91440" tIns="45720" rIns="91440" bIns="45720" rtlCol="0" anchor="ctr"/>
          <a:lstStyle>
            <a:lvl1pPr algn="r">
              <a:defRPr lang="en-US" sz="600" kern="1200" smtClean="0">
                <a:solidFill>
                  <a:schemeClr val="bg2"/>
                </a:solidFill>
                <a:latin typeface="CiscoSansTT Light" panose="020B0503020201020303" pitchFamily="34" charset="0"/>
                <a:ea typeface="+mn-ea"/>
                <a:cs typeface="CiscoSans Thin"/>
              </a:defRPr>
            </a:lvl1pPr>
          </a:lstStyle>
          <a:p>
            <a:fld id="{96A97DD0-5BE7-4856-A2A9-C42C6688E607}" type="slidenum">
              <a:rPr lang="en-GB" smtClean="0"/>
              <a:pPr/>
              <a:t>‹#›</a:t>
            </a:fld>
            <a:endParaRPr lang="en-GB" dirty="0"/>
          </a:p>
        </p:txBody>
      </p:sp>
      <p:sp>
        <p:nvSpPr>
          <p:cNvPr id="15" name="Freeform 1">
            <a:extLst>
              <a:ext uri="{FF2B5EF4-FFF2-40B4-BE49-F238E27FC236}">
                <a16:creationId xmlns:a16="http://schemas.microsoft.com/office/drawing/2014/main" id="{374D632F-03D8-4E31-8C9B-AE6EB3EC2948}"/>
              </a:ext>
            </a:extLst>
          </p:cNvPr>
          <p:cNvSpPr>
            <a:spLocks noChangeAspect="1" noChangeArrowheads="1"/>
          </p:cNvSpPr>
          <p:nvPr userDrawn="1"/>
        </p:nvSpPr>
        <p:spPr bwMode="black">
          <a:xfrm>
            <a:off x="536418" y="4785455"/>
            <a:ext cx="822960" cy="276700"/>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18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D3EA31B2-B8A8-DE45-BE7E-22FF39517961}"/>
              </a:ext>
            </a:extLst>
          </p:cNvPr>
          <p:cNvSpPr>
            <a:spLocks noGrp="1"/>
          </p:cNvSpPr>
          <p:nvPr>
            <p:ph type="ftr" sz="quarter" idx="12"/>
          </p:nvPr>
        </p:nvSpPr>
        <p:spPr/>
        <p:txBody>
          <a:bodyPr/>
          <a:lstStyle>
            <a:lvl1pPr>
              <a:defRPr>
                <a:solidFill>
                  <a:schemeClr val="bg2"/>
                </a:solidFill>
              </a:defRPr>
            </a:lvl1pPr>
          </a:lstStyle>
          <a:p>
            <a:pPr defTabSz="610729"/>
            <a:r>
              <a:rPr lang="en-GB"/>
              <a:t>BRKEWN-2670</a:t>
            </a:r>
          </a:p>
        </p:txBody>
      </p:sp>
    </p:spTree>
    <p:extLst>
      <p:ext uri="{BB962C8B-B14F-4D97-AF65-F5344CB8AC3E}">
        <p14:creationId xmlns:p14="http://schemas.microsoft.com/office/powerpoint/2010/main" val="299266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2"/>
            <a:ext cx="9144000" cy="2843212"/>
          </a:xfrm>
          <a:prstGeom prst="rect">
            <a:avLst/>
          </a:prstGeom>
          <a:solidFill>
            <a:schemeClr val="bg2"/>
          </a:solidFill>
        </p:spPr>
        <p:txBody>
          <a:bodyPr vert="horz" lIns="91420" tIns="45710" rIns="91420" bIns="45710"/>
          <a:lstStyle>
            <a:lvl1pPr marL="0" indent="0" algn="ctr">
              <a:buNone/>
              <a:defRPr sz="2200" baseline="0">
                <a:solidFill>
                  <a:schemeClr val="tx1"/>
                </a:solidFill>
                <a:latin typeface="CiscoSansTT Light" panose="020B0503020201020303" pitchFamily="34" charset="0"/>
                <a:cs typeface="CiscoSans ExtraLight"/>
              </a:defRPr>
            </a:lvl1pPr>
          </a:lstStyle>
          <a:p>
            <a:pPr lvl="0"/>
            <a:r>
              <a:rPr lang="en-US" noProof="0"/>
              <a:t>Click icon to add picture</a:t>
            </a:r>
            <a:endParaRPr lang="en-US" noProof="0" dirty="0"/>
          </a:p>
        </p:txBody>
      </p:sp>
      <p:sp>
        <p:nvSpPr>
          <p:cNvPr id="4" name="Text Placeholder 3"/>
          <p:cNvSpPr>
            <a:spLocks noGrp="1"/>
          </p:cNvSpPr>
          <p:nvPr>
            <p:ph type="body" sz="quarter" idx="11"/>
          </p:nvPr>
        </p:nvSpPr>
        <p:spPr>
          <a:xfrm>
            <a:off x="448786" y="3054518"/>
            <a:ext cx="8364236" cy="560153"/>
          </a:xfrm>
          <a:prstGeom prst="rect">
            <a:avLst/>
          </a:prstGeom>
        </p:spPr>
        <p:txBody>
          <a:bodyPr vert="horz" wrap="square">
            <a:spAutoFit/>
          </a:bodyPr>
          <a:lstStyle>
            <a:lvl1pPr marL="0" indent="0">
              <a:buNone/>
              <a:defRPr sz="3200" baseline="0">
                <a:solidFill>
                  <a:schemeClr val="tx2"/>
                </a:solidFill>
                <a:latin typeface="CiscoSansTT Light" panose="020B0503020201020303" pitchFamily="34" charset="0"/>
              </a:defRPr>
            </a:lvl1pPr>
          </a:lstStyle>
          <a:p>
            <a:pPr lvl="0"/>
            <a:r>
              <a:rPr lang="en-US"/>
              <a:t>Edit Master text styles</a:t>
            </a:r>
          </a:p>
        </p:txBody>
      </p:sp>
      <p:sp>
        <p:nvSpPr>
          <p:cNvPr id="5"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5849925" y="4946906"/>
            <a:ext cx="2544460" cy="154518"/>
          </a:xfrm>
          <a:prstGeom prst="rect">
            <a:avLst/>
          </a:prstGeom>
          <a:noFill/>
          <a:ln w="9525">
            <a:noFill/>
            <a:miter lim="800000"/>
            <a:headEnd/>
            <a:tailEnd/>
          </a:ln>
          <a:effectLst/>
        </p:spPr>
        <p:txBody>
          <a:bodyPr wrap="square" lIns="61586" tIns="30792" rIns="61586" bIns="30792" anchor="b">
            <a:spAutoFit/>
          </a:bodyPr>
          <a:lstStyle/>
          <a:p>
            <a:pPr marL="0" marR="0" lvl="0" indent="0" algn="r" defTabSz="610729"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7" name="Slide Number Placeholder 1"/>
          <p:cNvSpPr>
            <a:spLocks noGrp="1"/>
          </p:cNvSpPr>
          <p:nvPr>
            <p:ph type="sldNum" sz="quarter" idx="4"/>
          </p:nvPr>
        </p:nvSpPr>
        <p:spPr>
          <a:xfrm>
            <a:off x="8370151" y="4880893"/>
            <a:ext cx="359666" cy="274637"/>
          </a:xfrm>
          <a:prstGeom prst="rect">
            <a:avLst/>
          </a:prstGeom>
        </p:spPr>
        <p:txBody>
          <a:bodyPr vert="horz" lIns="91440" tIns="45720" rIns="91440" bIns="45720" rtlCol="0" anchor="ctr"/>
          <a:lstStyle>
            <a:lvl1pPr algn="r">
              <a:defRPr lang="en-US" sz="6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21" name="Freeform 1">
            <a:extLst>
              <a:ext uri="{FF2B5EF4-FFF2-40B4-BE49-F238E27FC236}">
                <a16:creationId xmlns:a16="http://schemas.microsoft.com/office/drawing/2014/main" id="{F045167D-C31A-4B5A-B5E3-0A27591B1A89}"/>
              </a:ext>
            </a:extLst>
          </p:cNvPr>
          <p:cNvSpPr>
            <a:spLocks noChangeAspect="1" noChangeArrowheads="1"/>
          </p:cNvSpPr>
          <p:nvPr userDrawn="1"/>
        </p:nvSpPr>
        <p:spPr bwMode="auto">
          <a:xfrm>
            <a:off x="536418" y="4785455"/>
            <a:ext cx="822960" cy="276700"/>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rgbClr val="000000"/>
          </a:solidFill>
          <a:ln>
            <a:noFill/>
          </a:ln>
          <a:effectLst/>
        </p:spPr>
        <p:txBody>
          <a:bodyPr wrap="none" anchor="ctr"/>
          <a:lstStyle/>
          <a:p>
            <a:endParaRPr lang="en-US" sz="1800" dirty="0">
              <a:latin typeface="CiscoSansTT Light" panose="020B0503020201020303" pitchFamily="34" charset="0"/>
            </a:endParaRPr>
          </a:p>
        </p:txBody>
      </p:sp>
      <p:sp>
        <p:nvSpPr>
          <p:cNvPr id="6" name="Footer Placeholder 5">
            <a:extLst>
              <a:ext uri="{FF2B5EF4-FFF2-40B4-BE49-F238E27FC236}">
                <a16:creationId xmlns:a16="http://schemas.microsoft.com/office/drawing/2014/main" id="{2CC4BFD3-072D-634B-B159-CA6A324A710A}"/>
              </a:ext>
            </a:extLst>
          </p:cNvPr>
          <p:cNvSpPr>
            <a:spLocks noGrp="1"/>
          </p:cNvSpPr>
          <p:nvPr>
            <p:ph type="ftr" sz="quarter" idx="12"/>
          </p:nvPr>
        </p:nvSpPr>
        <p:spPr/>
        <p:txBody>
          <a:bodyPr/>
          <a:lstStyle/>
          <a:p>
            <a:pPr defTabSz="610729"/>
            <a:r>
              <a:rPr lang="en-GB"/>
              <a:t>BRKEWN-2670</a:t>
            </a:r>
          </a:p>
        </p:txBody>
      </p:sp>
    </p:spTree>
    <p:extLst>
      <p:ext uri="{BB962C8B-B14F-4D97-AF65-F5344CB8AC3E}">
        <p14:creationId xmlns:p14="http://schemas.microsoft.com/office/powerpoint/2010/main" val="1438588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2_Half Page Photo With Text">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75CA3C2-4068-4101-BB5A-9688DF28E54E}"/>
              </a:ext>
            </a:extLst>
          </p:cNvPr>
          <p:cNvSpPr/>
          <p:nvPr userDrawn="1"/>
        </p:nvSpPr>
        <p:spPr bwMode="auto">
          <a:xfrm>
            <a:off x="-9145" y="4676776"/>
            <a:ext cx="9153145" cy="466725"/>
          </a:xfrm>
          <a:prstGeom prst="rect">
            <a:avLst/>
          </a:prstGeom>
          <a:solidFill>
            <a:schemeClr val="accent1"/>
          </a:solidFill>
          <a:ln w="12700" cap="flat">
            <a:noFill/>
            <a:miter lim="800000"/>
            <a:headEnd type="none" w="med" len="med"/>
            <a:tailEnd type="none" w="med" len="med"/>
          </a:ln>
        </p:spPr>
        <p:txBody>
          <a:bodyPr lIns="91440" tIns="45720" rIns="91440" bIns="45720" rtlCol="0" anchor="ctr"/>
          <a:lstStyle/>
          <a:p>
            <a:pPr marL="0" marR="0" lvl="0" indent="0" algn="ctr" defTabSz="514337"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err="1">
              <a:ln>
                <a:noFill/>
              </a:ln>
              <a:solidFill>
                <a:srgbClr val="005073"/>
              </a:solidFill>
              <a:effectLst/>
              <a:uLnTx/>
              <a:uFillTx/>
              <a:latin typeface="CiscoSansTT Light" panose="020B0503020201020303" pitchFamily="34" charset="0"/>
              <a:ea typeface="Arial" pitchFamily="-107" charset="0"/>
              <a:cs typeface="CiscoSansTT Light" panose="020B0503020201020303" pitchFamily="34" charset="0"/>
              <a:sym typeface="Arial" pitchFamily="-107" charset="0"/>
            </a:endParaRPr>
          </a:p>
        </p:txBody>
      </p:sp>
      <p:sp>
        <p:nvSpPr>
          <p:cNvPr id="3" name="Picture Placeholder 2"/>
          <p:cNvSpPr>
            <a:spLocks noGrp="1"/>
          </p:cNvSpPr>
          <p:nvPr>
            <p:ph type="pic" sz="quarter" idx="10"/>
          </p:nvPr>
        </p:nvSpPr>
        <p:spPr>
          <a:xfrm>
            <a:off x="0" y="2"/>
            <a:ext cx="9144000" cy="2843212"/>
          </a:xfrm>
          <a:prstGeom prst="rect">
            <a:avLst/>
          </a:prstGeom>
          <a:solidFill>
            <a:schemeClr val="bg2"/>
          </a:solidFill>
        </p:spPr>
        <p:txBody>
          <a:bodyPr vert="horz" lIns="91420" tIns="45710" rIns="91420" bIns="45710"/>
          <a:lstStyle>
            <a:lvl1pPr marL="0" indent="0" algn="ctr">
              <a:buNone/>
              <a:defRPr sz="2200" baseline="0">
                <a:solidFill>
                  <a:schemeClr val="tx1"/>
                </a:solidFill>
                <a:latin typeface="CiscoSansTT Light" panose="020B0503020201020303" pitchFamily="34" charset="0"/>
                <a:cs typeface="CiscoSans ExtraLight"/>
              </a:defRPr>
            </a:lvl1pPr>
          </a:lstStyle>
          <a:p>
            <a:pPr lvl="0"/>
            <a:r>
              <a:rPr lang="en-US" noProof="0"/>
              <a:t>Click icon to add picture</a:t>
            </a:r>
            <a:endParaRPr lang="en-US" noProof="0" dirty="0"/>
          </a:p>
        </p:txBody>
      </p:sp>
      <p:sp>
        <p:nvSpPr>
          <p:cNvPr id="4" name="Text Placeholder 3"/>
          <p:cNvSpPr>
            <a:spLocks noGrp="1"/>
          </p:cNvSpPr>
          <p:nvPr>
            <p:ph type="body" sz="quarter" idx="11"/>
          </p:nvPr>
        </p:nvSpPr>
        <p:spPr>
          <a:xfrm>
            <a:off x="448786" y="3054518"/>
            <a:ext cx="8364236" cy="560153"/>
          </a:xfrm>
          <a:prstGeom prst="rect">
            <a:avLst/>
          </a:prstGeom>
        </p:spPr>
        <p:txBody>
          <a:bodyPr vert="horz" wrap="square">
            <a:spAutoFit/>
          </a:bodyPr>
          <a:lstStyle>
            <a:lvl1pPr marL="0" indent="0">
              <a:buNone/>
              <a:defRPr sz="3200" baseline="0">
                <a:solidFill>
                  <a:schemeClr val="tx2"/>
                </a:solidFill>
                <a:latin typeface="CiscoSansTT Light" panose="020B0503020201020303" pitchFamily="34" charset="0"/>
              </a:defRPr>
            </a:lvl1pPr>
          </a:lstStyle>
          <a:p>
            <a:pPr lvl="0"/>
            <a:r>
              <a:rPr lang="en-US"/>
              <a:t>Edit Master text styles</a:t>
            </a:r>
          </a:p>
        </p:txBody>
      </p:sp>
      <p:sp>
        <p:nvSpPr>
          <p:cNvPr id="10" name="Rectangle 4">
            <a:extLst>
              <a:ext uri="{FF2B5EF4-FFF2-40B4-BE49-F238E27FC236}">
                <a16:creationId xmlns:a16="http://schemas.microsoft.com/office/drawing/2014/main" id="{7A8CC7B8-8F95-4A2E-918A-7EE109216D6B}"/>
              </a:ext>
            </a:extLst>
          </p:cNvPr>
          <p:cNvSpPr>
            <a:spLocks noChangeArrowheads="1"/>
          </p:cNvSpPr>
          <p:nvPr userDrawn="1"/>
        </p:nvSpPr>
        <p:spPr bwMode="black">
          <a:xfrm>
            <a:off x="5849925" y="4946906"/>
            <a:ext cx="2544460" cy="154518"/>
          </a:xfrm>
          <a:prstGeom prst="rect">
            <a:avLst/>
          </a:prstGeom>
          <a:noFill/>
          <a:ln w="9525">
            <a:noFill/>
            <a:miter lim="800000"/>
            <a:headEnd/>
            <a:tailEnd/>
          </a:ln>
          <a:effectLst/>
        </p:spPr>
        <p:txBody>
          <a:bodyPr wrap="square" lIns="61586" tIns="30792" rIns="61586" bIns="30792" anchor="b">
            <a:spAutoFit/>
          </a:bodyPr>
          <a:lstStyle/>
          <a:p>
            <a:pPr marL="0" marR="0" lvl="0" indent="0" algn="r" defTabSz="610729"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chemeClr val="bg2"/>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11" name="Slide Number Placeholder 1">
            <a:extLst>
              <a:ext uri="{FF2B5EF4-FFF2-40B4-BE49-F238E27FC236}">
                <a16:creationId xmlns:a16="http://schemas.microsoft.com/office/drawing/2014/main" id="{9F81183D-2D36-4ECE-B753-10CF07083E66}"/>
              </a:ext>
            </a:extLst>
          </p:cNvPr>
          <p:cNvSpPr>
            <a:spLocks noGrp="1"/>
          </p:cNvSpPr>
          <p:nvPr>
            <p:ph type="sldNum" sz="quarter" idx="4"/>
          </p:nvPr>
        </p:nvSpPr>
        <p:spPr>
          <a:xfrm>
            <a:off x="8370151" y="4880893"/>
            <a:ext cx="359666" cy="274637"/>
          </a:xfrm>
          <a:prstGeom prst="rect">
            <a:avLst/>
          </a:prstGeom>
        </p:spPr>
        <p:txBody>
          <a:bodyPr vert="horz" lIns="91440" tIns="45720" rIns="91440" bIns="45720" rtlCol="0" anchor="ctr"/>
          <a:lstStyle>
            <a:lvl1pPr algn="r">
              <a:defRPr lang="en-US" sz="600" kern="1200" smtClean="0">
                <a:solidFill>
                  <a:schemeClr val="bg2"/>
                </a:solidFill>
                <a:latin typeface="CiscoSansTT Light" panose="020B0503020201020303" pitchFamily="34" charset="0"/>
                <a:ea typeface="+mn-ea"/>
                <a:cs typeface="CiscoSans Thin"/>
              </a:defRPr>
            </a:lvl1pPr>
          </a:lstStyle>
          <a:p>
            <a:fld id="{96A97DD0-5BE7-4856-A2A9-C42C6688E607}" type="slidenum">
              <a:rPr lang="en-GB" smtClean="0"/>
              <a:pPr/>
              <a:t>‹#›</a:t>
            </a:fld>
            <a:endParaRPr lang="en-GB" dirty="0"/>
          </a:p>
        </p:txBody>
      </p:sp>
      <p:sp>
        <p:nvSpPr>
          <p:cNvPr id="14" name="Freeform 1">
            <a:extLst>
              <a:ext uri="{FF2B5EF4-FFF2-40B4-BE49-F238E27FC236}">
                <a16:creationId xmlns:a16="http://schemas.microsoft.com/office/drawing/2014/main" id="{4D59E665-C9B4-49F8-B271-443AC182FF06}"/>
              </a:ext>
            </a:extLst>
          </p:cNvPr>
          <p:cNvSpPr>
            <a:spLocks noChangeAspect="1" noChangeArrowheads="1"/>
          </p:cNvSpPr>
          <p:nvPr userDrawn="1"/>
        </p:nvSpPr>
        <p:spPr bwMode="black">
          <a:xfrm>
            <a:off x="536418" y="4785455"/>
            <a:ext cx="822960" cy="276700"/>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18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64E7C24B-920A-E149-A30D-DD6B601DD131}"/>
              </a:ext>
            </a:extLst>
          </p:cNvPr>
          <p:cNvSpPr>
            <a:spLocks noGrp="1"/>
          </p:cNvSpPr>
          <p:nvPr>
            <p:ph type="ftr" sz="quarter" idx="12"/>
          </p:nvPr>
        </p:nvSpPr>
        <p:spPr/>
        <p:txBody>
          <a:bodyPr/>
          <a:lstStyle>
            <a:lvl1pPr>
              <a:defRPr>
                <a:solidFill>
                  <a:schemeClr val="bg2"/>
                </a:solidFill>
              </a:defRPr>
            </a:lvl1pPr>
          </a:lstStyle>
          <a:p>
            <a:pPr defTabSz="610729"/>
            <a:r>
              <a:rPr lang="en-GB"/>
              <a:t>BRKEWN-2670</a:t>
            </a:r>
          </a:p>
        </p:txBody>
      </p:sp>
    </p:spTree>
    <p:extLst>
      <p:ext uri="{BB962C8B-B14F-4D97-AF65-F5344CB8AC3E}">
        <p14:creationId xmlns:p14="http://schemas.microsoft.com/office/powerpoint/2010/main" val="3872747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solidFill>
                  <a:schemeClr val="tx1"/>
                </a:solidFill>
                <a:latin typeface="CiscoSansTT Light" panose="020B0503020201020303" pitchFamily="34" charset="0"/>
                <a:cs typeface="CiscoSans ExtraLight"/>
              </a:defRPr>
            </a:lvl1pPr>
          </a:lstStyle>
          <a:p>
            <a:pPr lvl="0"/>
            <a:r>
              <a:rPr lang="en-US" noProof="0"/>
              <a:t>Click icon to add picture</a:t>
            </a:r>
            <a:endParaRPr lang="en-US" noProof="0" dirty="0"/>
          </a:p>
        </p:txBody>
      </p:sp>
      <p:sp>
        <p:nvSpPr>
          <p:cNvPr id="4"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5849925" y="4946906"/>
            <a:ext cx="2544460" cy="154518"/>
          </a:xfrm>
          <a:prstGeom prst="rect">
            <a:avLst/>
          </a:prstGeom>
          <a:noFill/>
          <a:ln w="9525">
            <a:noFill/>
            <a:miter lim="800000"/>
            <a:headEnd/>
            <a:tailEnd/>
          </a:ln>
          <a:effectLst/>
        </p:spPr>
        <p:txBody>
          <a:bodyPr wrap="square" lIns="61586" tIns="30792" rIns="61586" bIns="30792" anchor="b">
            <a:spAutoFit/>
          </a:bodyPr>
          <a:lstStyle/>
          <a:p>
            <a:pPr marL="0" marR="0" lvl="0" indent="0" algn="r" defTabSz="610729"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6" name="Slide Number Placeholder 1"/>
          <p:cNvSpPr>
            <a:spLocks noGrp="1"/>
          </p:cNvSpPr>
          <p:nvPr>
            <p:ph type="sldNum" sz="quarter" idx="4"/>
          </p:nvPr>
        </p:nvSpPr>
        <p:spPr>
          <a:xfrm>
            <a:off x="8370151" y="4880893"/>
            <a:ext cx="359666" cy="274637"/>
          </a:xfrm>
          <a:prstGeom prst="rect">
            <a:avLst/>
          </a:prstGeom>
        </p:spPr>
        <p:txBody>
          <a:bodyPr vert="horz" lIns="91440" tIns="45720" rIns="91440" bIns="45720" rtlCol="0" anchor="ctr"/>
          <a:lstStyle>
            <a:lvl1pPr algn="r">
              <a:defRPr lang="en-US" sz="6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20" name="Freeform 1">
            <a:extLst>
              <a:ext uri="{FF2B5EF4-FFF2-40B4-BE49-F238E27FC236}">
                <a16:creationId xmlns:a16="http://schemas.microsoft.com/office/drawing/2014/main" id="{463EE97A-F19C-437E-864E-D6CAE83E3BCA}"/>
              </a:ext>
            </a:extLst>
          </p:cNvPr>
          <p:cNvSpPr>
            <a:spLocks noChangeAspect="1" noChangeArrowheads="1"/>
          </p:cNvSpPr>
          <p:nvPr userDrawn="1"/>
        </p:nvSpPr>
        <p:spPr bwMode="auto">
          <a:xfrm>
            <a:off x="536418" y="4785455"/>
            <a:ext cx="822960" cy="276700"/>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rgbClr val="000000"/>
          </a:solidFill>
          <a:ln>
            <a:noFill/>
          </a:ln>
          <a:effectLst/>
        </p:spPr>
        <p:txBody>
          <a:bodyPr wrap="none" anchor="ctr"/>
          <a:lstStyle/>
          <a:p>
            <a:endParaRPr lang="en-US" sz="18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007F7C96-F747-C34C-A5DD-12276B924AA9}"/>
              </a:ext>
            </a:extLst>
          </p:cNvPr>
          <p:cNvSpPr>
            <a:spLocks noGrp="1"/>
          </p:cNvSpPr>
          <p:nvPr>
            <p:ph type="ftr" sz="quarter" idx="11"/>
          </p:nvPr>
        </p:nvSpPr>
        <p:spPr/>
        <p:txBody>
          <a:bodyPr/>
          <a:lstStyle/>
          <a:p>
            <a:pPr defTabSz="610729"/>
            <a:r>
              <a:rPr lang="en-GB"/>
              <a:t>BRKEWN-2670</a:t>
            </a:r>
          </a:p>
        </p:txBody>
      </p:sp>
    </p:spTree>
    <p:extLst>
      <p:ext uri="{BB962C8B-B14F-4D97-AF65-F5344CB8AC3E}">
        <p14:creationId xmlns:p14="http://schemas.microsoft.com/office/powerpoint/2010/main" val="2006895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2_Full blee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19CF539-63BE-4F11-BE2C-52369BDD82F5}"/>
              </a:ext>
            </a:extLst>
          </p:cNvPr>
          <p:cNvSpPr/>
          <p:nvPr userDrawn="1"/>
        </p:nvSpPr>
        <p:spPr bwMode="auto">
          <a:xfrm>
            <a:off x="-9145" y="4676776"/>
            <a:ext cx="9153145" cy="466725"/>
          </a:xfrm>
          <a:prstGeom prst="rect">
            <a:avLst/>
          </a:prstGeom>
          <a:solidFill>
            <a:schemeClr val="accent1"/>
          </a:solidFill>
          <a:ln w="12700" cap="flat">
            <a:noFill/>
            <a:miter lim="800000"/>
            <a:headEnd type="none" w="med" len="med"/>
            <a:tailEnd type="none" w="med" len="med"/>
          </a:ln>
        </p:spPr>
        <p:txBody>
          <a:bodyPr lIns="91440" tIns="45720" rIns="91440" bIns="45720" rtlCol="0" anchor="ctr"/>
          <a:lstStyle/>
          <a:p>
            <a:pPr marL="0" marR="0" lvl="0" indent="0" algn="ctr" defTabSz="514337"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err="1">
              <a:ln>
                <a:noFill/>
              </a:ln>
              <a:solidFill>
                <a:srgbClr val="005073"/>
              </a:solidFill>
              <a:effectLst/>
              <a:uLnTx/>
              <a:uFillTx/>
              <a:latin typeface="CiscoSansTT Light" panose="020B0503020201020303" pitchFamily="34" charset="0"/>
              <a:ea typeface="Arial" pitchFamily="-107" charset="0"/>
              <a:cs typeface="CiscoSansTT Light" panose="020B0503020201020303" pitchFamily="34" charset="0"/>
              <a:sym typeface="Arial" pitchFamily="-107" charset="0"/>
            </a:endParaRPr>
          </a:p>
        </p:txBody>
      </p:sp>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solidFill>
                  <a:schemeClr val="tx1"/>
                </a:solidFill>
                <a:latin typeface="CiscoSansTT Light" panose="020B0503020201020303" pitchFamily="34" charset="0"/>
                <a:cs typeface="CiscoSans ExtraLight"/>
              </a:defRPr>
            </a:lvl1pPr>
          </a:lstStyle>
          <a:p>
            <a:pPr lvl="0"/>
            <a:r>
              <a:rPr lang="en-US" noProof="0"/>
              <a:t>Click icon to add picture</a:t>
            </a:r>
            <a:endParaRPr lang="en-US" noProof="0" dirty="0"/>
          </a:p>
        </p:txBody>
      </p:sp>
      <p:sp>
        <p:nvSpPr>
          <p:cNvPr id="9" name="Rectangle 4">
            <a:extLst>
              <a:ext uri="{FF2B5EF4-FFF2-40B4-BE49-F238E27FC236}">
                <a16:creationId xmlns:a16="http://schemas.microsoft.com/office/drawing/2014/main" id="{B4602A7E-743D-4FCE-A80F-AAD4E99D611D}"/>
              </a:ext>
            </a:extLst>
          </p:cNvPr>
          <p:cNvSpPr>
            <a:spLocks noChangeArrowheads="1"/>
          </p:cNvSpPr>
          <p:nvPr userDrawn="1"/>
        </p:nvSpPr>
        <p:spPr bwMode="black">
          <a:xfrm>
            <a:off x="5849925" y="4946906"/>
            <a:ext cx="2544460" cy="154518"/>
          </a:xfrm>
          <a:prstGeom prst="rect">
            <a:avLst/>
          </a:prstGeom>
          <a:noFill/>
          <a:ln w="9525">
            <a:noFill/>
            <a:miter lim="800000"/>
            <a:headEnd/>
            <a:tailEnd/>
          </a:ln>
          <a:effectLst/>
        </p:spPr>
        <p:txBody>
          <a:bodyPr wrap="square" lIns="61586" tIns="30792" rIns="61586" bIns="30792" anchor="b">
            <a:spAutoFit/>
          </a:bodyPr>
          <a:lstStyle/>
          <a:p>
            <a:pPr marL="0" marR="0" lvl="0" indent="0" algn="r" defTabSz="610729"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chemeClr val="bg2"/>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10" name="Slide Number Placeholder 1">
            <a:extLst>
              <a:ext uri="{FF2B5EF4-FFF2-40B4-BE49-F238E27FC236}">
                <a16:creationId xmlns:a16="http://schemas.microsoft.com/office/drawing/2014/main" id="{19C5541E-6091-496B-8952-8AEF2BD30B33}"/>
              </a:ext>
            </a:extLst>
          </p:cNvPr>
          <p:cNvSpPr>
            <a:spLocks noGrp="1"/>
          </p:cNvSpPr>
          <p:nvPr>
            <p:ph type="sldNum" sz="quarter" idx="4"/>
          </p:nvPr>
        </p:nvSpPr>
        <p:spPr>
          <a:xfrm>
            <a:off x="8370151" y="4880893"/>
            <a:ext cx="359666" cy="274637"/>
          </a:xfrm>
          <a:prstGeom prst="rect">
            <a:avLst/>
          </a:prstGeom>
        </p:spPr>
        <p:txBody>
          <a:bodyPr vert="horz" lIns="91440" tIns="45720" rIns="91440" bIns="45720" rtlCol="0" anchor="ctr"/>
          <a:lstStyle>
            <a:lvl1pPr algn="r">
              <a:defRPr lang="en-US" sz="600" kern="1200" smtClean="0">
                <a:solidFill>
                  <a:schemeClr val="bg2"/>
                </a:solidFill>
                <a:latin typeface="CiscoSansTT Light" panose="020B0503020201020303" pitchFamily="34" charset="0"/>
                <a:ea typeface="+mn-ea"/>
                <a:cs typeface="CiscoSans Thin"/>
              </a:defRPr>
            </a:lvl1pPr>
          </a:lstStyle>
          <a:p>
            <a:fld id="{96A97DD0-5BE7-4856-A2A9-C42C6688E607}" type="slidenum">
              <a:rPr lang="en-GB" smtClean="0"/>
              <a:pPr/>
              <a:t>‹#›</a:t>
            </a:fld>
            <a:endParaRPr lang="en-GB" dirty="0"/>
          </a:p>
        </p:txBody>
      </p:sp>
      <p:sp>
        <p:nvSpPr>
          <p:cNvPr id="13" name="Freeform 1">
            <a:extLst>
              <a:ext uri="{FF2B5EF4-FFF2-40B4-BE49-F238E27FC236}">
                <a16:creationId xmlns:a16="http://schemas.microsoft.com/office/drawing/2014/main" id="{F3B91D73-7F96-4B5A-9795-4C9CE31F2592}"/>
              </a:ext>
            </a:extLst>
          </p:cNvPr>
          <p:cNvSpPr>
            <a:spLocks noChangeAspect="1" noChangeArrowheads="1"/>
          </p:cNvSpPr>
          <p:nvPr userDrawn="1"/>
        </p:nvSpPr>
        <p:spPr bwMode="black">
          <a:xfrm>
            <a:off x="536418" y="4785455"/>
            <a:ext cx="822960" cy="276700"/>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18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E574AE42-F510-A147-9F4F-113C54415D62}"/>
              </a:ext>
            </a:extLst>
          </p:cNvPr>
          <p:cNvSpPr>
            <a:spLocks noGrp="1"/>
          </p:cNvSpPr>
          <p:nvPr>
            <p:ph type="ftr" sz="quarter" idx="11"/>
          </p:nvPr>
        </p:nvSpPr>
        <p:spPr/>
        <p:txBody>
          <a:bodyPr/>
          <a:lstStyle>
            <a:lvl1pPr>
              <a:defRPr>
                <a:solidFill>
                  <a:schemeClr val="bg2"/>
                </a:solidFill>
              </a:defRPr>
            </a:lvl1pPr>
          </a:lstStyle>
          <a:p>
            <a:pPr defTabSz="610729"/>
            <a:r>
              <a:rPr lang="en-GB"/>
              <a:t>BRKEWN-2670</a:t>
            </a:r>
          </a:p>
        </p:txBody>
      </p:sp>
    </p:spTree>
    <p:extLst>
      <p:ext uri="{BB962C8B-B14F-4D97-AF65-F5344CB8AC3E}">
        <p14:creationId xmlns:p14="http://schemas.microsoft.com/office/powerpoint/2010/main" val="2283675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Half_Page_Blank_L">
    <p:spTree>
      <p:nvGrpSpPr>
        <p:cNvPr id="1" name=""/>
        <p:cNvGrpSpPr/>
        <p:nvPr/>
      </p:nvGrpSpPr>
      <p:grpSpPr>
        <a:xfrm>
          <a:off x="0" y="0"/>
          <a:ext cx="0" cy="0"/>
          <a:chOff x="0" y="0"/>
          <a:chExt cx="0" cy="0"/>
        </a:xfrm>
      </p:grpSpPr>
      <p:sp>
        <p:nvSpPr>
          <p:cNvPr id="5" name="Rectangle 4"/>
          <p:cNvSpPr/>
          <p:nvPr userDrawn="1"/>
        </p:nvSpPr>
        <p:spPr>
          <a:xfrm flipH="1">
            <a:off x="4576629" y="0"/>
            <a:ext cx="456737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latin typeface="CiscoSansTT Light" panose="020B0503020201020303" pitchFamily="34" charset="0"/>
            </a:endParaRPr>
          </a:p>
        </p:txBody>
      </p:sp>
      <p:sp>
        <p:nvSpPr>
          <p:cNvPr id="4" name="Text Placeholder 3"/>
          <p:cNvSpPr>
            <a:spLocks noGrp="1"/>
          </p:cNvSpPr>
          <p:nvPr>
            <p:ph type="body" sz="quarter" idx="10" hasCustomPrompt="1"/>
          </p:nvPr>
        </p:nvSpPr>
        <p:spPr>
          <a:xfrm>
            <a:off x="462302" y="1665183"/>
            <a:ext cx="3915970" cy="2925868"/>
          </a:xfrm>
          <a:prstGeom prst="rect">
            <a:avLst/>
          </a:prstGeom>
        </p:spPr>
        <p:txBody>
          <a:bodyPr lIns="91420" tIns="45710" rIns="91420" bIns="45710">
            <a:noAutofit/>
          </a:bodyPr>
          <a:lstStyle>
            <a:lvl1pPr marL="174621" indent="-174621">
              <a:lnSpc>
                <a:spcPct val="95000"/>
              </a:lnSpc>
              <a:spcBef>
                <a:spcPts val="1110"/>
              </a:spcBef>
              <a:buClr>
                <a:schemeClr val="bg1">
                  <a:lumMod val="75000"/>
                </a:schemeClr>
              </a:buClr>
              <a:buSzPct val="80000"/>
              <a:buFont typeface="Arial"/>
              <a:buChar char="•"/>
              <a:defRPr sz="2000" b="0" i="0">
                <a:solidFill>
                  <a:schemeClr val="bg1">
                    <a:lumMod val="75000"/>
                  </a:schemeClr>
                </a:solidFill>
                <a:latin typeface="CiscoSansTT Light" panose="020B0503020201020303" pitchFamily="34" charset="0"/>
                <a:ea typeface="CiscoSansTT Thin" charset="0"/>
                <a:cs typeface="CiscoSansTT Thin" charset="0"/>
              </a:defRPr>
            </a:lvl1pPr>
            <a:lvl2pPr marL="341305" indent="-166684">
              <a:lnSpc>
                <a:spcPct val="95000"/>
              </a:lnSpc>
              <a:spcBef>
                <a:spcPts val="600"/>
              </a:spcBef>
              <a:buClr>
                <a:schemeClr val="bg1">
                  <a:lumMod val="75000"/>
                </a:schemeClr>
              </a:buClr>
              <a:buSzPct val="80000"/>
              <a:buFont typeface="Arial"/>
              <a:buChar char="•"/>
              <a:defRPr sz="1800" b="0" i="0">
                <a:solidFill>
                  <a:schemeClr val="bg1">
                    <a:lumMod val="75000"/>
                  </a:schemeClr>
                </a:solidFill>
                <a:latin typeface="CiscoSansTT Light" panose="020B0503020201020303" pitchFamily="34" charset="0"/>
                <a:ea typeface="CiscoSansTT Thin" charset="0"/>
                <a:cs typeface="CiscoSansTT Thin" charset="0"/>
              </a:defRPr>
            </a:lvl2pPr>
            <a:lvl3pPr marL="511163" indent="-169859">
              <a:spcBef>
                <a:spcPts val="600"/>
              </a:spcBef>
              <a:buClr>
                <a:schemeClr val="bg1">
                  <a:lumMod val="75000"/>
                </a:schemeClr>
              </a:buClr>
              <a:buSzPct val="80000"/>
              <a:buFont typeface="Arial"/>
              <a:buChar char="•"/>
              <a:defRPr sz="1600" b="0" i="0">
                <a:solidFill>
                  <a:schemeClr val="bg1">
                    <a:lumMod val="75000"/>
                  </a:schemeClr>
                </a:solidFill>
                <a:latin typeface="CiscoSansTT Light" panose="020B0503020201020303" pitchFamily="34" charset="0"/>
                <a:ea typeface="CiscoSansTT Thin" charset="0"/>
                <a:cs typeface="CiscoSansTT Thin" charset="0"/>
              </a:defRPr>
            </a:lvl3pPr>
            <a:lvl4pPr marL="517512" indent="-114297">
              <a:buClr>
                <a:schemeClr val="tx2"/>
              </a:buClr>
              <a:buSzPct val="60000"/>
              <a:buFont typeface="Arial"/>
              <a:buChar char="•"/>
              <a:defRPr sz="1400" b="0" i="0">
                <a:solidFill>
                  <a:schemeClr val="bg1">
                    <a:lumMod val="75000"/>
                  </a:schemeClr>
                </a:solidFill>
                <a:latin typeface="CiscoSansTT Light" panose="020B0503020201020303" pitchFamily="34" charset="0"/>
                <a:ea typeface="CiscoSansTT Thin" charset="0"/>
                <a:cs typeface="CiscoSansTT Thin" charset="0"/>
              </a:defRPr>
            </a:lvl4pPr>
            <a:lvl5pPr marL="631809" indent="-114297">
              <a:buClr>
                <a:schemeClr val="tx2"/>
              </a:buClr>
              <a:buSzPct val="60000"/>
              <a:buFont typeface="Arial"/>
              <a:buChar char="•"/>
              <a:defRPr sz="1200" b="0" i="0">
                <a:solidFill>
                  <a:schemeClr val="bg1">
                    <a:lumMod val="75000"/>
                  </a:schemeClr>
                </a:solidFill>
                <a:latin typeface="CiscoSansTT Light" panose="020B0503020201020303" pitchFamily="34" charset="0"/>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endParaRPr lang="en-US" dirty="0"/>
          </a:p>
        </p:txBody>
      </p:sp>
      <p:sp>
        <p:nvSpPr>
          <p:cNvPr id="7"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5849925" y="4946906"/>
            <a:ext cx="2544460" cy="154518"/>
          </a:xfrm>
          <a:prstGeom prst="rect">
            <a:avLst/>
          </a:prstGeom>
          <a:noFill/>
          <a:ln w="9525">
            <a:noFill/>
            <a:miter lim="800000"/>
            <a:headEnd/>
            <a:tailEnd/>
          </a:ln>
          <a:effectLst/>
        </p:spPr>
        <p:txBody>
          <a:bodyPr wrap="square" lIns="61586" tIns="30792" rIns="61586" bIns="30792" anchor="b">
            <a:spAutoFit/>
          </a:bodyPr>
          <a:lstStyle/>
          <a:p>
            <a:pPr marL="0" marR="0" lvl="0" indent="0" algn="r" defTabSz="610729"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chemeClr val="bg2"/>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11" name="Slide Number Placeholder 1"/>
          <p:cNvSpPr>
            <a:spLocks noGrp="1"/>
          </p:cNvSpPr>
          <p:nvPr>
            <p:ph type="sldNum" sz="quarter" idx="4"/>
          </p:nvPr>
        </p:nvSpPr>
        <p:spPr>
          <a:xfrm>
            <a:off x="8370151" y="4880893"/>
            <a:ext cx="359666" cy="274637"/>
          </a:xfrm>
          <a:prstGeom prst="rect">
            <a:avLst/>
          </a:prstGeom>
        </p:spPr>
        <p:txBody>
          <a:bodyPr vert="horz" lIns="91440" tIns="45720" rIns="91440" bIns="45720" rtlCol="0" anchor="ctr"/>
          <a:lstStyle>
            <a:lvl1pPr algn="r">
              <a:defRPr lang="en-US" sz="600" kern="1200" smtClean="0">
                <a:solidFill>
                  <a:schemeClr val="bg2"/>
                </a:solidFill>
                <a:latin typeface="CiscoSansTT Light" panose="020B0503020201020303" pitchFamily="34" charset="0"/>
                <a:ea typeface="+mn-ea"/>
                <a:cs typeface="CiscoSans Thin"/>
              </a:defRPr>
            </a:lvl1pPr>
          </a:lstStyle>
          <a:p>
            <a:fld id="{96A97DD0-5BE7-4856-A2A9-C42C6688E607}" type="slidenum">
              <a:rPr lang="en-GB" smtClean="0"/>
              <a:pPr/>
              <a:t>‹#›</a:t>
            </a:fld>
            <a:endParaRPr lang="en-GB" dirty="0"/>
          </a:p>
        </p:txBody>
      </p:sp>
      <p:sp>
        <p:nvSpPr>
          <p:cNvPr id="22" name="Freeform 1">
            <a:extLst>
              <a:ext uri="{FF2B5EF4-FFF2-40B4-BE49-F238E27FC236}">
                <a16:creationId xmlns:a16="http://schemas.microsoft.com/office/drawing/2014/main" id="{E0DF8860-6BD9-40BD-9677-FF38FCF32081}"/>
              </a:ext>
            </a:extLst>
          </p:cNvPr>
          <p:cNvSpPr>
            <a:spLocks noChangeAspect="1" noChangeArrowheads="1"/>
          </p:cNvSpPr>
          <p:nvPr userDrawn="1"/>
        </p:nvSpPr>
        <p:spPr bwMode="white">
          <a:xfrm>
            <a:off x="536418" y="4785455"/>
            <a:ext cx="822960" cy="276700"/>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tx1"/>
          </a:solidFill>
          <a:ln>
            <a:noFill/>
          </a:ln>
          <a:effectLst/>
        </p:spPr>
        <p:txBody>
          <a:bodyPr wrap="none" anchor="ctr"/>
          <a:lstStyle/>
          <a:p>
            <a:endParaRPr lang="en-US" sz="1800" dirty="0">
              <a:latin typeface="CiscoSansTT Light" panose="020B0503020201020303" pitchFamily="34" charset="0"/>
            </a:endParaRPr>
          </a:p>
        </p:txBody>
      </p:sp>
      <p:sp>
        <p:nvSpPr>
          <p:cNvPr id="9" name="Title Placeholder 5">
            <a:extLst>
              <a:ext uri="{FF2B5EF4-FFF2-40B4-BE49-F238E27FC236}">
                <a16:creationId xmlns:a16="http://schemas.microsoft.com/office/drawing/2014/main" id="{32E8F0F1-B399-5844-B8D7-53578D8AC654}"/>
              </a:ext>
            </a:extLst>
          </p:cNvPr>
          <p:cNvSpPr>
            <a:spLocks noGrp="1"/>
          </p:cNvSpPr>
          <p:nvPr>
            <p:ph type="title"/>
          </p:nvPr>
        </p:nvSpPr>
        <p:spPr bwMode="auto">
          <a:xfrm>
            <a:off x="444695" y="468974"/>
            <a:ext cx="3808797" cy="655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t" anchorCtr="0" compatLnSpc="1">
            <a:prstTxWarp prst="textNoShape">
              <a:avLst/>
            </a:prstTxWarp>
          </a:bodyPr>
          <a:lstStyle>
            <a:lvl1pPr algn="l" defTabSz="684196" rtl="0" eaLnBrk="1" fontAlgn="base" hangingPunct="1">
              <a:lnSpc>
                <a:spcPct val="85000"/>
              </a:lnSpc>
              <a:spcBef>
                <a:spcPct val="0"/>
              </a:spcBef>
              <a:spcAft>
                <a:spcPct val="0"/>
              </a:spcAft>
              <a:defRPr lang="en-GB" sz="2800" kern="1200" dirty="0">
                <a:solidFill>
                  <a:schemeClr val="bg1">
                    <a:lumMod val="75000"/>
                  </a:schemeClr>
                </a:solidFill>
                <a:latin typeface="CiscoSansTT Light" panose="020B0503020201020303" pitchFamily="34" charset="0"/>
                <a:ea typeface="ＭＳ Ｐゴシック" charset="0"/>
                <a:cs typeface="Tipo de letra del sistema Fina" charset="0"/>
              </a:defRPr>
            </a:lvl1pPr>
          </a:lstStyle>
          <a:p>
            <a:pPr lvl="0"/>
            <a:r>
              <a:rPr lang="en-US"/>
              <a:t>Click to edit Master title style</a:t>
            </a:r>
            <a:endParaRPr lang="en-GB" dirty="0"/>
          </a:p>
        </p:txBody>
      </p:sp>
      <p:sp>
        <p:nvSpPr>
          <p:cNvPr id="2" name="Footer Placeholder 1">
            <a:extLst>
              <a:ext uri="{FF2B5EF4-FFF2-40B4-BE49-F238E27FC236}">
                <a16:creationId xmlns:a16="http://schemas.microsoft.com/office/drawing/2014/main" id="{C43AC8E0-076D-0549-ADF2-6F2EAA6DCD22}"/>
              </a:ext>
            </a:extLst>
          </p:cNvPr>
          <p:cNvSpPr>
            <a:spLocks noGrp="1"/>
          </p:cNvSpPr>
          <p:nvPr>
            <p:ph type="ftr" sz="quarter" idx="11"/>
          </p:nvPr>
        </p:nvSpPr>
        <p:spPr/>
        <p:txBody>
          <a:bodyPr/>
          <a:lstStyle>
            <a:lvl1pPr>
              <a:defRPr>
                <a:solidFill>
                  <a:schemeClr val="bg2"/>
                </a:solidFill>
              </a:defRPr>
            </a:lvl1pPr>
          </a:lstStyle>
          <a:p>
            <a:pPr defTabSz="610729"/>
            <a:r>
              <a:rPr lang="en-GB"/>
              <a:t>BRKEWN-2670</a:t>
            </a:r>
          </a:p>
        </p:txBody>
      </p:sp>
    </p:spTree>
    <p:extLst>
      <p:ext uri="{BB962C8B-B14F-4D97-AF65-F5344CB8AC3E}">
        <p14:creationId xmlns:p14="http://schemas.microsoft.com/office/powerpoint/2010/main" val="416015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15:clr>
            <a:srgbClr val="FBAE40"/>
          </p15:clr>
        </p15:guide>
        <p15:guide id="3" pos="2598">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Half_Page_Blank_R">
    <p:spTree>
      <p:nvGrpSpPr>
        <p:cNvPr id="1" name=""/>
        <p:cNvGrpSpPr/>
        <p:nvPr/>
      </p:nvGrpSpPr>
      <p:grpSpPr>
        <a:xfrm>
          <a:off x="0" y="0"/>
          <a:ext cx="0" cy="0"/>
          <a:chOff x="0" y="0"/>
          <a:chExt cx="0" cy="0"/>
        </a:xfrm>
      </p:grpSpPr>
      <p:sp>
        <p:nvSpPr>
          <p:cNvPr id="5" name="Rectangle 4"/>
          <p:cNvSpPr/>
          <p:nvPr userDrawn="1"/>
        </p:nvSpPr>
        <p:spPr>
          <a:xfrm>
            <a:off x="-3464"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latin typeface="CiscoSansTT Light" panose="020B0503020201020303" pitchFamily="34" charset="0"/>
            </a:endParaRPr>
          </a:p>
        </p:txBody>
      </p:sp>
      <p:sp>
        <p:nvSpPr>
          <p:cNvPr id="4" name="Text Placeholder 3"/>
          <p:cNvSpPr>
            <a:spLocks noGrp="1"/>
          </p:cNvSpPr>
          <p:nvPr>
            <p:ph type="body" sz="quarter" idx="10" hasCustomPrompt="1"/>
          </p:nvPr>
        </p:nvSpPr>
        <p:spPr>
          <a:xfrm>
            <a:off x="462302" y="1665183"/>
            <a:ext cx="3915970" cy="2925868"/>
          </a:xfrm>
          <a:prstGeom prst="rect">
            <a:avLst/>
          </a:prstGeom>
        </p:spPr>
        <p:txBody>
          <a:bodyPr lIns="91420" tIns="45710" rIns="91420" bIns="45710">
            <a:noAutofit/>
          </a:bodyPr>
          <a:lstStyle>
            <a:lvl1pPr marL="174621" indent="-174621">
              <a:lnSpc>
                <a:spcPct val="95000"/>
              </a:lnSpc>
              <a:spcBef>
                <a:spcPts val="1110"/>
              </a:spcBef>
              <a:buClr>
                <a:schemeClr val="bg1">
                  <a:lumMod val="75000"/>
                </a:schemeClr>
              </a:buClr>
              <a:buSzPct val="80000"/>
              <a:buFont typeface="Arial"/>
              <a:buChar char="•"/>
              <a:defRPr sz="2000" b="0" i="0">
                <a:solidFill>
                  <a:schemeClr val="bg1">
                    <a:lumMod val="75000"/>
                  </a:schemeClr>
                </a:solidFill>
                <a:latin typeface="CiscoSansTT Light" panose="020B0503020201020303" pitchFamily="34" charset="0"/>
                <a:ea typeface="CiscoSansTT Thin" charset="0"/>
                <a:cs typeface="CiscoSansTT Thin" charset="0"/>
              </a:defRPr>
            </a:lvl1pPr>
            <a:lvl2pPr marL="341305" indent="-166684">
              <a:lnSpc>
                <a:spcPct val="95000"/>
              </a:lnSpc>
              <a:spcBef>
                <a:spcPts val="600"/>
              </a:spcBef>
              <a:buClr>
                <a:schemeClr val="bg1">
                  <a:lumMod val="75000"/>
                </a:schemeClr>
              </a:buClr>
              <a:buSzPct val="80000"/>
              <a:buFont typeface="Arial"/>
              <a:buChar char="•"/>
              <a:defRPr sz="1800" b="0" i="0">
                <a:solidFill>
                  <a:schemeClr val="bg1">
                    <a:lumMod val="75000"/>
                  </a:schemeClr>
                </a:solidFill>
                <a:latin typeface="CiscoSansTT Light" panose="020B0503020201020303" pitchFamily="34" charset="0"/>
                <a:ea typeface="CiscoSansTT Thin" charset="0"/>
                <a:cs typeface="CiscoSansTT Thin" charset="0"/>
              </a:defRPr>
            </a:lvl2pPr>
            <a:lvl3pPr marL="511163" indent="-169859">
              <a:spcBef>
                <a:spcPts val="600"/>
              </a:spcBef>
              <a:buClr>
                <a:schemeClr val="bg1">
                  <a:lumMod val="75000"/>
                </a:schemeClr>
              </a:buClr>
              <a:buSzPct val="80000"/>
              <a:buFont typeface="Arial"/>
              <a:buChar char="•"/>
              <a:defRPr sz="1600" b="0" i="0">
                <a:solidFill>
                  <a:schemeClr val="bg1">
                    <a:lumMod val="75000"/>
                  </a:schemeClr>
                </a:solidFill>
                <a:latin typeface="CiscoSansTT Light" panose="020B0503020201020303" pitchFamily="34" charset="0"/>
                <a:ea typeface="CiscoSansTT Thin" charset="0"/>
                <a:cs typeface="CiscoSansTT Thin" charset="0"/>
              </a:defRPr>
            </a:lvl3pPr>
            <a:lvl4pPr marL="517512" indent="-114297">
              <a:buClr>
                <a:schemeClr val="tx2"/>
              </a:buClr>
              <a:buSzPct val="60000"/>
              <a:buFont typeface="Arial"/>
              <a:buChar char="•"/>
              <a:defRPr sz="1400" b="0" i="0">
                <a:solidFill>
                  <a:schemeClr val="bg1">
                    <a:lumMod val="75000"/>
                  </a:schemeClr>
                </a:solidFill>
                <a:latin typeface="CiscoSansTT Light" panose="020B0503020201020303" pitchFamily="34" charset="0"/>
                <a:ea typeface="CiscoSansTT Thin" charset="0"/>
                <a:cs typeface="CiscoSansTT Thin" charset="0"/>
              </a:defRPr>
            </a:lvl4pPr>
            <a:lvl5pPr marL="631809" indent="-114297">
              <a:buClr>
                <a:schemeClr val="tx2"/>
              </a:buClr>
              <a:buSzPct val="60000"/>
              <a:buFont typeface="Arial"/>
              <a:buChar char="•"/>
              <a:defRPr sz="1200" b="0" i="0">
                <a:solidFill>
                  <a:schemeClr val="bg1">
                    <a:lumMod val="75000"/>
                  </a:schemeClr>
                </a:solidFill>
                <a:latin typeface="CiscoSansTT Light" panose="020B0503020201020303" pitchFamily="34" charset="0"/>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endParaRPr lang="en-US" dirty="0"/>
          </a:p>
        </p:txBody>
      </p:sp>
      <p:sp>
        <p:nvSpPr>
          <p:cNvPr id="7"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5849925" y="4946906"/>
            <a:ext cx="2544460" cy="154518"/>
          </a:xfrm>
          <a:prstGeom prst="rect">
            <a:avLst/>
          </a:prstGeom>
          <a:noFill/>
          <a:ln w="9525">
            <a:noFill/>
            <a:miter lim="800000"/>
            <a:headEnd/>
            <a:tailEnd/>
          </a:ln>
          <a:effectLst/>
        </p:spPr>
        <p:txBody>
          <a:bodyPr wrap="square" lIns="61586" tIns="30792" rIns="61586" bIns="30792" anchor="b">
            <a:spAutoFit/>
          </a:bodyPr>
          <a:lstStyle/>
          <a:p>
            <a:pPr marL="0" marR="0" lvl="0" indent="0" algn="r" defTabSz="610729"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11" name="Slide Number Placeholder 1"/>
          <p:cNvSpPr>
            <a:spLocks noGrp="1"/>
          </p:cNvSpPr>
          <p:nvPr>
            <p:ph type="sldNum" sz="quarter" idx="4"/>
          </p:nvPr>
        </p:nvSpPr>
        <p:spPr>
          <a:xfrm>
            <a:off x="8370151" y="4880893"/>
            <a:ext cx="359666" cy="274637"/>
          </a:xfrm>
          <a:prstGeom prst="rect">
            <a:avLst/>
          </a:prstGeom>
        </p:spPr>
        <p:txBody>
          <a:bodyPr vert="horz" lIns="91440" tIns="45720" rIns="91440" bIns="45720" rtlCol="0" anchor="ctr"/>
          <a:lstStyle>
            <a:lvl1pPr algn="r">
              <a:defRPr lang="en-US" sz="6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22" name="Freeform 1">
            <a:extLst>
              <a:ext uri="{FF2B5EF4-FFF2-40B4-BE49-F238E27FC236}">
                <a16:creationId xmlns:a16="http://schemas.microsoft.com/office/drawing/2014/main" id="{E0DF8860-6BD9-40BD-9677-FF38FCF32081}"/>
              </a:ext>
            </a:extLst>
          </p:cNvPr>
          <p:cNvSpPr>
            <a:spLocks noChangeAspect="1" noChangeArrowheads="1"/>
          </p:cNvSpPr>
          <p:nvPr userDrawn="1"/>
        </p:nvSpPr>
        <p:spPr bwMode="white">
          <a:xfrm>
            <a:off x="536418" y="4785455"/>
            <a:ext cx="822960" cy="276700"/>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1800" dirty="0">
              <a:latin typeface="CiscoSansTT Light" panose="020B0503020201020303" pitchFamily="34" charset="0"/>
            </a:endParaRPr>
          </a:p>
        </p:txBody>
      </p:sp>
      <p:sp>
        <p:nvSpPr>
          <p:cNvPr id="9" name="Title Placeholder 5">
            <a:extLst>
              <a:ext uri="{FF2B5EF4-FFF2-40B4-BE49-F238E27FC236}">
                <a16:creationId xmlns:a16="http://schemas.microsoft.com/office/drawing/2014/main" id="{32E8F0F1-B399-5844-B8D7-53578D8AC654}"/>
              </a:ext>
            </a:extLst>
          </p:cNvPr>
          <p:cNvSpPr>
            <a:spLocks noGrp="1"/>
          </p:cNvSpPr>
          <p:nvPr>
            <p:ph type="title"/>
          </p:nvPr>
        </p:nvSpPr>
        <p:spPr bwMode="auto">
          <a:xfrm>
            <a:off x="444695" y="468974"/>
            <a:ext cx="3808797" cy="655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t" anchorCtr="0" compatLnSpc="1">
            <a:prstTxWarp prst="textNoShape">
              <a:avLst/>
            </a:prstTxWarp>
          </a:bodyPr>
          <a:lstStyle>
            <a:lvl1pPr algn="l" defTabSz="684196" rtl="0" eaLnBrk="1" fontAlgn="base" hangingPunct="1">
              <a:lnSpc>
                <a:spcPct val="85000"/>
              </a:lnSpc>
              <a:spcBef>
                <a:spcPct val="0"/>
              </a:spcBef>
              <a:spcAft>
                <a:spcPct val="0"/>
              </a:spcAft>
              <a:defRPr lang="en-GB" sz="2800" kern="1200" dirty="0">
                <a:solidFill>
                  <a:schemeClr val="bg1">
                    <a:lumMod val="75000"/>
                  </a:schemeClr>
                </a:solidFill>
                <a:latin typeface="CiscoSansTT Light" panose="020B0503020201020303" pitchFamily="34" charset="0"/>
                <a:ea typeface="ＭＳ Ｐゴシック" charset="0"/>
                <a:cs typeface="Tipo de letra del sistema Fina" charset="0"/>
              </a:defRPr>
            </a:lvl1pPr>
          </a:lstStyle>
          <a:p>
            <a:pPr lvl="0"/>
            <a:r>
              <a:rPr lang="en-US"/>
              <a:t>Click to edit Master title style</a:t>
            </a:r>
            <a:endParaRPr lang="en-GB" dirty="0"/>
          </a:p>
        </p:txBody>
      </p:sp>
      <p:sp>
        <p:nvSpPr>
          <p:cNvPr id="2" name="Footer Placeholder 1">
            <a:extLst>
              <a:ext uri="{FF2B5EF4-FFF2-40B4-BE49-F238E27FC236}">
                <a16:creationId xmlns:a16="http://schemas.microsoft.com/office/drawing/2014/main" id="{23F02E9D-5A7E-814C-898C-A85CA99B15DE}"/>
              </a:ext>
            </a:extLst>
          </p:cNvPr>
          <p:cNvSpPr>
            <a:spLocks noGrp="1"/>
          </p:cNvSpPr>
          <p:nvPr>
            <p:ph type="ftr" sz="quarter" idx="11"/>
          </p:nvPr>
        </p:nvSpPr>
        <p:spPr/>
        <p:txBody>
          <a:bodyPr/>
          <a:lstStyle/>
          <a:p>
            <a:pPr defTabSz="610729"/>
            <a:r>
              <a:rPr lang="en-GB"/>
              <a:t>BRKEWN-2670</a:t>
            </a:r>
          </a:p>
        </p:txBody>
      </p:sp>
    </p:spTree>
    <p:extLst>
      <p:ext uri="{BB962C8B-B14F-4D97-AF65-F5344CB8AC3E}">
        <p14:creationId xmlns:p14="http://schemas.microsoft.com/office/powerpoint/2010/main" val="2535866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15:clr>
            <a:srgbClr val="FBAE40"/>
          </p15:clr>
        </p15:guide>
        <p15:guide id="3" pos="2598">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Half Page Text_L">
    <p:spTree>
      <p:nvGrpSpPr>
        <p:cNvPr id="1" name=""/>
        <p:cNvGrpSpPr/>
        <p:nvPr/>
      </p:nvGrpSpPr>
      <p:grpSpPr>
        <a:xfrm>
          <a:off x="0" y="0"/>
          <a:ext cx="0" cy="0"/>
          <a:chOff x="0" y="0"/>
          <a:chExt cx="0" cy="0"/>
        </a:xfrm>
      </p:grpSpPr>
      <p:sp>
        <p:nvSpPr>
          <p:cNvPr id="4" name="Rectangle 3"/>
          <p:cNvSpPr/>
          <p:nvPr userDrawn="1"/>
        </p:nvSpPr>
        <p:spPr>
          <a:xfrm flipH="1">
            <a:off x="4580092" y="0"/>
            <a:ext cx="4563908"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CiscoSansTT Light" panose="020B0503020201020303" pitchFamily="34" charset="0"/>
            </a:endParaRPr>
          </a:p>
        </p:txBody>
      </p:sp>
      <p:sp>
        <p:nvSpPr>
          <p:cNvPr id="3" name="Title Placeholder 5"/>
          <p:cNvSpPr>
            <a:spLocks noGrp="1"/>
          </p:cNvSpPr>
          <p:nvPr>
            <p:ph type="title"/>
          </p:nvPr>
        </p:nvSpPr>
        <p:spPr bwMode="auto">
          <a:xfrm>
            <a:off x="5097464" y="1647030"/>
            <a:ext cx="3827463" cy="1828800"/>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196" rtl="0" eaLnBrk="1" fontAlgn="base" hangingPunct="1">
              <a:lnSpc>
                <a:spcPct val="85000"/>
              </a:lnSpc>
              <a:spcBef>
                <a:spcPct val="0"/>
              </a:spcBef>
              <a:spcAft>
                <a:spcPct val="0"/>
              </a:spcAft>
              <a:defRPr lang="en-GB" sz="3200" kern="1200" dirty="0">
                <a:solidFill>
                  <a:schemeClr val="bg1">
                    <a:lumMod val="75000"/>
                  </a:schemeClr>
                </a:solidFill>
                <a:latin typeface="CiscoSansTT Light" panose="020B0503020201020303" pitchFamily="34" charset="0"/>
                <a:ea typeface="ＭＳ Ｐゴシック" charset="0"/>
                <a:cs typeface="Tipo de letra del sistema Fina" charset="0"/>
              </a:defRPr>
            </a:lvl1pPr>
          </a:lstStyle>
          <a:p>
            <a:pPr lvl="0"/>
            <a:r>
              <a:rPr lang="en-US"/>
              <a:t>Click to edit Master title style</a:t>
            </a:r>
            <a:endParaRPr lang="en-GB" dirty="0"/>
          </a:p>
        </p:txBody>
      </p:sp>
      <p:sp>
        <p:nvSpPr>
          <p:cNvPr id="8" name="Slide Number Placeholder 1"/>
          <p:cNvSpPr>
            <a:spLocks noGrp="1"/>
          </p:cNvSpPr>
          <p:nvPr>
            <p:ph type="sldNum" sz="quarter" idx="4"/>
          </p:nvPr>
        </p:nvSpPr>
        <p:spPr>
          <a:xfrm>
            <a:off x="8370151" y="4880893"/>
            <a:ext cx="359666" cy="274637"/>
          </a:xfrm>
          <a:prstGeom prst="rect">
            <a:avLst/>
          </a:prstGeom>
        </p:spPr>
        <p:txBody>
          <a:bodyPr vert="horz" lIns="91440" tIns="45720" rIns="91440" bIns="45720" rtlCol="0" anchor="ctr"/>
          <a:lstStyle>
            <a:lvl1pPr algn="r">
              <a:defRPr lang="en-US" sz="600" kern="1200" smtClean="0">
                <a:solidFill>
                  <a:schemeClr val="bg2"/>
                </a:solidFill>
                <a:latin typeface="CiscoSansTT Light" panose="020B0503020201020303" pitchFamily="34" charset="0"/>
                <a:ea typeface="+mn-ea"/>
                <a:cs typeface="CiscoSans Thin"/>
              </a:defRPr>
            </a:lvl1pPr>
          </a:lstStyle>
          <a:p>
            <a:fld id="{96A97DD0-5BE7-4856-A2A9-C42C6688E607}" type="slidenum">
              <a:rPr lang="en-GB" smtClean="0"/>
              <a:pPr/>
              <a:t>‹#›</a:t>
            </a:fld>
            <a:endParaRPr lang="en-GB" dirty="0"/>
          </a:p>
        </p:txBody>
      </p:sp>
      <p:sp>
        <p:nvSpPr>
          <p:cNvPr id="9"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5849925" y="4946906"/>
            <a:ext cx="2544460" cy="154518"/>
          </a:xfrm>
          <a:prstGeom prst="rect">
            <a:avLst/>
          </a:prstGeom>
          <a:noFill/>
          <a:ln w="9525">
            <a:noFill/>
            <a:miter lim="800000"/>
            <a:headEnd/>
            <a:tailEnd/>
          </a:ln>
          <a:effectLst/>
        </p:spPr>
        <p:txBody>
          <a:bodyPr wrap="square" lIns="61586" tIns="30792" rIns="61586" bIns="30792" anchor="b">
            <a:spAutoFit/>
          </a:bodyPr>
          <a:lstStyle/>
          <a:p>
            <a:pPr marL="0" marR="0" lvl="0" indent="0" algn="r" defTabSz="610729"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chemeClr val="bg2"/>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23" name="Freeform 1">
            <a:extLst>
              <a:ext uri="{FF2B5EF4-FFF2-40B4-BE49-F238E27FC236}">
                <a16:creationId xmlns:a16="http://schemas.microsoft.com/office/drawing/2014/main" id="{266F2A13-F88D-4A87-8434-4509FC322CCD}"/>
              </a:ext>
            </a:extLst>
          </p:cNvPr>
          <p:cNvSpPr>
            <a:spLocks noChangeAspect="1" noChangeArrowheads="1"/>
          </p:cNvSpPr>
          <p:nvPr userDrawn="1"/>
        </p:nvSpPr>
        <p:spPr bwMode="white">
          <a:xfrm>
            <a:off x="536418" y="4785455"/>
            <a:ext cx="822960" cy="276700"/>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tx1"/>
          </a:solidFill>
          <a:ln>
            <a:noFill/>
          </a:ln>
          <a:effectLst/>
        </p:spPr>
        <p:txBody>
          <a:bodyPr wrap="none" anchor="ctr"/>
          <a:lstStyle/>
          <a:p>
            <a:endParaRPr lang="en-US" sz="1800" dirty="0">
              <a:latin typeface="CiscoSansTT Light" panose="020B0503020201020303" pitchFamily="34" charset="0"/>
            </a:endParaRPr>
          </a:p>
        </p:txBody>
      </p:sp>
      <p:sp>
        <p:nvSpPr>
          <p:cNvPr id="11" name="Text Placeholder 5">
            <a:extLst>
              <a:ext uri="{FF2B5EF4-FFF2-40B4-BE49-F238E27FC236}">
                <a16:creationId xmlns:a16="http://schemas.microsoft.com/office/drawing/2014/main" id="{4B5EC590-E048-FD4F-938C-02CF0E746452}"/>
              </a:ext>
            </a:extLst>
          </p:cNvPr>
          <p:cNvSpPr>
            <a:spLocks noGrp="1"/>
          </p:cNvSpPr>
          <p:nvPr>
            <p:ph type="body" sz="quarter" idx="11" hasCustomPrompt="1"/>
          </p:nvPr>
        </p:nvSpPr>
        <p:spPr>
          <a:xfrm>
            <a:off x="419101" y="542132"/>
            <a:ext cx="3551237" cy="4059237"/>
          </a:xfrm>
          <a:prstGeom prst="rect">
            <a:avLst/>
          </a:prstGeom>
        </p:spPr>
        <p:txBody>
          <a:bodyPr lIns="91440" rIns="91440" anchor="t" anchorCtr="0"/>
          <a:lstStyle>
            <a:lvl1pPr marL="169859" indent="-169859">
              <a:lnSpc>
                <a:spcPct val="95000"/>
              </a:lnSpc>
              <a:spcBef>
                <a:spcPts val="1110"/>
              </a:spcBef>
              <a:buClr>
                <a:schemeClr val="tx1"/>
              </a:buClr>
              <a:buSzPct val="80000"/>
              <a:buFont typeface="Arial" panose="020B0604020202020204" pitchFamily="34" charset="0"/>
              <a:buChar char="•"/>
              <a:tabLst/>
              <a:defRPr sz="2000">
                <a:latin typeface="CiscoSansTT Light" panose="020B0503020201020303" pitchFamily="34" charset="0"/>
              </a:defRPr>
            </a:lvl1pPr>
            <a:lvl2pPr marL="346067" indent="-176209">
              <a:lnSpc>
                <a:spcPct val="95000"/>
              </a:lnSpc>
              <a:spcBef>
                <a:spcPts val="600"/>
              </a:spcBef>
              <a:buClr>
                <a:schemeClr val="tx1"/>
              </a:buClr>
              <a:buSzPct val="80000"/>
              <a:buFont typeface="Arial" panose="020B0604020202020204" pitchFamily="34" charset="0"/>
              <a:buChar char="•"/>
              <a:defRPr sz="1800">
                <a:latin typeface="CiscoSansTT Light" panose="020B0503020201020303" pitchFamily="34" charset="0"/>
              </a:defRPr>
            </a:lvl2pPr>
            <a:lvl3pPr marL="511163" indent="-171446">
              <a:lnSpc>
                <a:spcPct val="95000"/>
              </a:lnSpc>
              <a:spcBef>
                <a:spcPts val="600"/>
              </a:spcBef>
              <a:buClr>
                <a:schemeClr val="tx1"/>
              </a:buClr>
              <a:buSzPct val="80000"/>
              <a:buFont typeface="Arial" panose="020B0604020202020204" pitchFamily="34" charset="0"/>
              <a:buChar char="•"/>
              <a:defRPr sz="1600">
                <a:latin typeface="CiscoSansTT Light" panose="020B0503020201020303" pitchFamily="34" charset="0"/>
              </a:defRPr>
            </a:lvl3pPr>
            <a:lvl4pPr marL="574661" indent="-117472">
              <a:lnSpc>
                <a:spcPct val="100000"/>
              </a:lnSpc>
              <a:buClr>
                <a:schemeClr val="tx1"/>
              </a:buClr>
              <a:buSzPct val="60000"/>
              <a:buFont typeface="Arial" panose="020B0604020202020204" pitchFamily="34" charset="0"/>
              <a:buChar char="•"/>
              <a:tabLst/>
              <a:defRPr sz="1800">
                <a:latin typeface="CiscoSansTT Light" panose="020B0503020201020303" pitchFamily="34" charset="0"/>
              </a:defRPr>
            </a:lvl4pPr>
            <a:lvl5pPr marL="744520" indent="-112710">
              <a:lnSpc>
                <a:spcPct val="100000"/>
              </a:lnSpc>
              <a:buClr>
                <a:schemeClr val="tx1"/>
              </a:buClr>
              <a:buSzPct val="60000"/>
              <a:buFont typeface="Arial" panose="020B0604020202020204" pitchFamily="34" charset="0"/>
              <a:buChar char="•"/>
              <a:defRPr sz="1800">
                <a:latin typeface="CiscoSansTT Light" panose="020B0503020201020303"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2" name="Footer Placeholder 1">
            <a:extLst>
              <a:ext uri="{FF2B5EF4-FFF2-40B4-BE49-F238E27FC236}">
                <a16:creationId xmlns:a16="http://schemas.microsoft.com/office/drawing/2014/main" id="{FF05518B-B884-3E47-A6B3-E84BC733B3E7}"/>
              </a:ext>
            </a:extLst>
          </p:cNvPr>
          <p:cNvSpPr>
            <a:spLocks noGrp="1"/>
          </p:cNvSpPr>
          <p:nvPr>
            <p:ph type="ftr" sz="quarter" idx="12"/>
          </p:nvPr>
        </p:nvSpPr>
        <p:spPr/>
        <p:txBody>
          <a:bodyPr/>
          <a:lstStyle>
            <a:lvl1pPr>
              <a:defRPr>
                <a:solidFill>
                  <a:schemeClr val="bg2"/>
                </a:solidFill>
              </a:defRPr>
            </a:lvl1pPr>
          </a:lstStyle>
          <a:p>
            <a:pPr defTabSz="610729"/>
            <a:r>
              <a:rPr lang="en-GB"/>
              <a:t>BRKEWN-2670</a:t>
            </a:r>
          </a:p>
        </p:txBody>
      </p:sp>
    </p:spTree>
    <p:extLst>
      <p:ext uri="{BB962C8B-B14F-4D97-AF65-F5344CB8AC3E}">
        <p14:creationId xmlns:p14="http://schemas.microsoft.com/office/powerpoint/2010/main" val="3558306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44">
          <p15:clr>
            <a:srgbClr val="FBAE40"/>
          </p15:clr>
        </p15:guide>
        <p15:guide id="2" pos="168">
          <p15:clr>
            <a:srgbClr val="FBAE40"/>
          </p15:clr>
        </p15:guide>
        <p15:guide id="3" orient="horz" pos="2196">
          <p15:clr>
            <a:srgbClr val="FBAE40"/>
          </p15:clr>
        </p15:guide>
        <p15:guide id="4" pos="2675">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
            <a:ext cx="9301163" cy="2843212"/>
          </a:xfrm>
          <a:prstGeom prst="rect">
            <a:avLst/>
          </a:prstGeom>
          <a:solidFill>
            <a:schemeClr val="bg2"/>
          </a:solidFill>
        </p:spPr>
        <p:txBody>
          <a:bodyPr vert="horz" lIns="91420" tIns="45710" rIns="91420" bIns="45710"/>
          <a:lstStyle>
            <a:lvl1pPr marL="0" indent="0" algn="ctr">
              <a:buNone/>
              <a:defRPr sz="2200" baseline="0">
                <a:solidFill>
                  <a:schemeClr val="tx2"/>
                </a:solidFill>
                <a:latin typeface="+mj-lt"/>
                <a:cs typeface="CiscoSans ExtraLight"/>
              </a:defRPr>
            </a:lvl1pPr>
          </a:lstStyle>
          <a:p>
            <a:pPr lvl="0"/>
            <a:r>
              <a:rPr lang="en-US" noProof="0"/>
              <a:t>Click icon to add picture</a:t>
            </a:r>
          </a:p>
        </p:txBody>
      </p:sp>
      <p:sp>
        <p:nvSpPr>
          <p:cNvPr id="4" name="Text Placeholder 3"/>
          <p:cNvSpPr>
            <a:spLocks noGrp="1"/>
          </p:cNvSpPr>
          <p:nvPr>
            <p:ph type="body" sz="quarter" idx="11"/>
          </p:nvPr>
        </p:nvSpPr>
        <p:spPr>
          <a:xfrm>
            <a:off x="448785" y="3054518"/>
            <a:ext cx="8364236" cy="564257"/>
          </a:xfrm>
          <a:prstGeom prst="rect">
            <a:avLst/>
          </a:prstGeom>
        </p:spPr>
        <p:txBody>
          <a:bodyPr vert="horz" wrap="square">
            <a:spAutoFit/>
          </a:bodyPr>
          <a:lstStyle>
            <a:lvl1pPr marL="0" indent="0">
              <a:buNone/>
              <a:defRPr sz="3200" baseline="0">
                <a:solidFill>
                  <a:schemeClr val="tx2"/>
                </a:solidFill>
                <a:latin typeface="+mj-lt"/>
              </a:defRPr>
            </a:lvl1pPr>
          </a:lstStyle>
          <a:p>
            <a:pPr lvl="0"/>
            <a:r>
              <a:rPr lang="en-US"/>
              <a:t>Click to edit Master text styles</a:t>
            </a:r>
          </a:p>
        </p:txBody>
      </p:sp>
    </p:spTree>
    <p:extLst>
      <p:ext uri="{BB962C8B-B14F-4D97-AF65-F5344CB8AC3E}">
        <p14:creationId xmlns:p14="http://schemas.microsoft.com/office/powerpoint/2010/main" val="13155700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Half Page Text_R">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CiscoSansTT Light" panose="020B0503020201020303" pitchFamily="34" charset="0"/>
            </a:endParaRPr>
          </a:p>
        </p:txBody>
      </p:sp>
      <p:sp>
        <p:nvSpPr>
          <p:cNvPr id="3" name="Title Placeholder 5"/>
          <p:cNvSpPr>
            <a:spLocks noGrp="1"/>
          </p:cNvSpPr>
          <p:nvPr>
            <p:ph type="title"/>
          </p:nvPr>
        </p:nvSpPr>
        <p:spPr bwMode="auto">
          <a:xfrm>
            <a:off x="419101" y="1657350"/>
            <a:ext cx="3827463" cy="1828800"/>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196" rtl="0" eaLnBrk="1" fontAlgn="base" hangingPunct="1">
              <a:lnSpc>
                <a:spcPct val="85000"/>
              </a:lnSpc>
              <a:spcBef>
                <a:spcPct val="0"/>
              </a:spcBef>
              <a:spcAft>
                <a:spcPct val="0"/>
              </a:spcAft>
              <a:defRPr lang="en-GB" sz="3200" kern="1200" dirty="0">
                <a:solidFill>
                  <a:schemeClr val="bg1">
                    <a:lumMod val="75000"/>
                  </a:schemeClr>
                </a:solidFill>
                <a:latin typeface="CiscoSansTT Light" panose="020B0503020201020303" pitchFamily="34" charset="0"/>
                <a:ea typeface="ＭＳ Ｐゴシック" charset="0"/>
                <a:cs typeface="Tipo de letra del sistema Fina" charset="0"/>
              </a:defRPr>
            </a:lvl1pPr>
          </a:lstStyle>
          <a:p>
            <a:pPr lvl="0"/>
            <a:r>
              <a:rPr lang="en-US"/>
              <a:t>Click to edit Master title style</a:t>
            </a:r>
            <a:endParaRPr lang="en-GB" dirty="0"/>
          </a:p>
        </p:txBody>
      </p:sp>
      <p:sp>
        <p:nvSpPr>
          <p:cNvPr id="6" name="Text Placeholder 5"/>
          <p:cNvSpPr>
            <a:spLocks noGrp="1"/>
          </p:cNvSpPr>
          <p:nvPr>
            <p:ph type="body" sz="quarter" idx="10" hasCustomPrompt="1"/>
          </p:nvPr>
        </p:nvSpPr>
        <p:spPr>
          <a:xfrm>
            <a:off x="5097464" y="531812"/>
            <a:ext cx="3551237" cy="4059237"/>
          </a:xfrm>
          <a:prstGeom prst="rect">
            <a:avLst/>
          </a:prstGeom>
        </p:spPr>
        <p:txBody>
          <a:bodyPr lIns="91440" rIns="91440" anchor="t" anchorCtr="0"/>
          <a:lstStyle>
            <a:lvl1pPr marL="169859" indent="-169859">
              <a:lnSpc>
                <a:spcPct val="95000"/>
              </a:lnSpc>
              <a:spcBef>
                <a:spcPts val="1110"/>
              </a:spcBef>
              <a:buClr>
                <a:schemeClr val="tx1"/>
              </a:buClr>
              <a:buSzPct val="80000"/>
              <a:buFont typeface="Arial" panose="020B0604020202020204" pitchFamily="34" charset="0"/>
              <a:buChar char="•"/>
              <a:tabLst/>
              <a:defRPr sz="2000">
                <a:latin typeface="CiscoSansTT Light" panose="020B0503020201020303" pitchFamily="34" charset="0"/>
              </a:defRPr>
            </a:lvl1pPr>
            <a:lvl2pPr marL="346067" indent="-176209">
              <a:lnSpc>
                <a:spcPct val="95000"/>
              </a:lnSpc>
              <a:spcBef>
                <a:spcPts val="600"/>
              </a:spcBef>
              <a:buClr>
                <a:schemeClr val="tx1"/>
              </a:buClr>
              <a:buSzPct val="80000"/>
              <a:buFont typeface="Arial" panose="020B0604020202020204" pitchFamily="34" charset="0"/>
              <a:buChar char="•"/>
              <a:defRPr sz="1800">
                <a:latin typeface="CiscoSansTT Light" panose="020B0503020201020303" pitchFamily="34" charset="0"/>
              </a:defRPr>
            </a:lvl2pPr>
            <a:lvl3pPr marL="511163" indent="-171446">
              <a:lnSpc>
                <a:spcPct val="95000"/>
              </a:lnSpc>
              <a:spcBef>
                <a:spcPts val="600"/>
              </a:spcBef>
              <a:buClr>
                <a:schemeClr val="tx1"/>
              </a:buClr>
              <a:buSzPct val="80000"/>
              <a:buFont typeface="Arial" panose="020B0604020202020204" pitchFamily="34" charset="0"/>
              <a:buChar char="•"/>
              <a:defRPr sz="1600">
                <a:latin typeface="CiscoSansTT Light" panose="020B0503020201020303" pitchFamily="34" charset="0"/>
              </a:defRPr>
            </a:lvl3pPr>
            <a:lvl4pPr marL="574661" indent="-117472">
              <a:lnSpc>
                <a:spcPct val="100000"/>
              </a:lnSpc>
              <a:buClr>
                <a:schemeClr val="tx1"/>
              </a:buClr>
              <a:buSzPct val="60000"/>
              <a:buFont typeface="Arial" panose="020B0604020202020204" pitchFamily="34" charset="0"/>
              <a:buChar char="•"/>
              <a:tabLst/>
              <a:defRPr sz="1800">
                <a:latin typeface="CiscoSansTT Light" panose="020B0503020201020303" pitchFamily="34" charset="0"/>
              </a:defRPr>
            </a:lvl4pPr>
            <a:lvl5pPr marL="744520" indent="-112710">
              <a:lnSpc>
                <a:spcPct val="100000"/>
              </a:lnSpc>
              <a:buClr>
                <a:schemeClr val="tx1"/>
              </a:buClr>
              <a:buSzPct val="60000"/>
              <a:buFont typeface="Arial" panose="020B0604020202020204" pitchFamily="34" charset="0"/>
              <a:buChar char="•"/>
              <a:defRPr sz="1800">
                <a:latin typeface="CiscoSansTT Light" panose="020B0503020201020303"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8" name="Slide Number Placeholder 1"/>
          <p:cNvSpPr>
            <a:spLocks noGrp="1"/>
          </p:cNvSpPr>
          <p:nvPr>
            <p:ph type="sldNum" sz="quarter" idx="4"/>
          </p:nvPr>
        </p:nvSpPr>
        <p:spPr>
          <a:xfrm>
            <a:off x="8370151" y="4880893"/>
            <a:ext cx="359666" cy="274637"/>
          </a:xfrm>
          <a:prstGeom prst="rect">
            <a:avLst/>
          </a:prstGeom>
        </p:spPr>
        <p:txBody>
          <a:bodyPr vert="horz" lIns="91440" tIns="45720" rIns="91440" bIns="45720" rtlCol="0" anchor="ctr"/>
          <a:lstStyle>
            <a:lvl1pPr algn="r">
              <a:defRPr lang="en-US" sz="6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9"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5849925" y="4946906"/>
            <a:ext cx="2544460" cy="154518"/>
          </a:xfrm>
          <a:prstGeom prst="rect">
            <a:avLst/>
          </a:prstGeom>
          <a:noFill/>
          <a:ln w="9525">
            <a:noFill/>
            <a:miter lim="800000"/>
            <a:headEnd/>
            <a:tailEnd/>
          </a:ln>
          <a:effectLst/>
        </p:spPr>
        <p:txBody>
          <a:bodyPr wrap="square" lIns="61586" tIns="30792" rIns="61586" bIns="30792" anchor="b">
            <a:spAutoFit/>
          </a:bodyPr>
          <a:lstStyle/>
          <a:p>
            <a:pPr marL="0" marR="0" lvl="0" indent="0" algn="r" defTabSz="610729"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23" name="Freeform 1">
            <a:extLst>
              <a:ext uri="{FF2B5EF4-FFF2-40B4-BE49-F238E27FC236}">
                <a16:creationId xmlns:a16="http://schemas.microsoft.com/office/drawing/2014/main" id="{266F2A13-F88D-4A87-8434-4509FC322CCD}"/>
              </a:ext>
            </a:extLst>
          </p:cNvPr>
          <p:cNvSpPr>
            <a:spLocks noChangeAspect="1" noChangeArrowheads="1"/>
          </p:cNvSpPr>
          <p:nvPr userDrawn="1"/>
        </p:nvSpPr>
        <p:spPr bwMode="white">
          <a:xfrm>
            <a:off x="536418" y="4785455"/>
            <a:ext cx="822960" cy="276700"/>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18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42FFABE2-AAB8-4740-A958-B8A14786D6B7}"/>
              </a:ext>
            </a:extLst>
          </p:cNvPr>
          <p:cNvSpPr>
            <a:spLocks noGrp="1"/>
          </p:cNvSpPr>
          <p:nvPr>
            <p:ph type="ftr" sz="quarter" idx="11"/>
          </p:nvPr>
        </p:nvSpPr>
        <p:spPr/>
        <p:txBody>
          <a:bodyPr/>
          <a:lstStyle/>
          <a:p>
            <a:pPr defTabSz="610729"/>
            <a:r>
              <a:rPr lang="en-GB"/>
              <a:t>BRKEWN-2670</a:t>
            </a:r>
          </a:p>
        </p:txBody>
      </p:sp>
    </p:spTree>
    <p:extLst>
      <p:ext uri="{BB962C8B-B14F-4D97-AF65-F5344CB8AC3E}">
        <p14:creationId xmlns:p14="http://schemas.microsoft.com/office/powerpoint/2010/main" val="3003022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44">
          <p15:clr>
            <a:srgbClr val="FBAE40"/>
          </p15:clr>
        </p15:guide>
        <p15:guide id="2" pos="168">
          <p15:clr>
            <a:srgbClr val="FBAE40"/>
          </p15:clr>
        </p15:guide>
        <p15:guide id="3" orient="horz" pos="2196">
          <p15:clr>
            <a:srgbClr val="FBAE40"/>
          </p15:clr>
        </p15:guide>
        <p15:guide id="4" pos="2675">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Half_Page_Text_2 column_L">
    <p:spTree>
      <p:nvGrpSpPr>
        <p:cNvPr id="1" name=""/>
        <p:cNvGrpSpPr/>
        <p:nvPr/>
      </p:nvGrpSpPr>
      <p:grpSpPr>
        <a:xfrm>
          <a:off x="0" y="0"/>
          <a:ext cx="0" cy="0"/>
          <a:chOff x="0" y="0"/>
          <a:chExt cx="0" cy="0"/>
        </a:xfrm>
      </p:grpSpPr>
      <p:sp>
        <p:nvSpPr>
          <p:cNvPr id="4" name="Rectangle 3"/>
          <p:cNvSpPr/>
          <p:nvPr userDrawn="1"/>
        </p:nvSpPr>
        <p:spPr>
          <a:xfrm flipH="1">
            <a:off x="4580092" y="0"/>
            <a:ext cx="4563908"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latin typeface="CiscoSansTT Light" panose="020B0503020201020303" pitchFamily="34" charset="0"/>
            </a:endParaRPr>
          </a:p>
        </p:txBody>
      </p:sp>
      <p:sp>
        <p:nvSpPr>
          <p:cNvPr id="3" name="Title Placeholder 5"/>
          <p:cNvSpPr>
            <a:spLocks noGrp="1"/>
          </p:cNvSpPr>
          <p:nvPr>
            <p:ph type="title"/>
          </p:nvPr>
        </p:nvSpPr>
        <p:spPr bwMode="auto">
          <a:xfrm>
            <a:off x="444692" y="468976"/>
            <a:ext cx="3808797" cy="655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t" anchorCtr="0" compatLnSpc="1">
            <a:prstTxWarp prst="textNoShape">
              <a:avLst/>
            </a:prstTxWarp>
          </a:bodyPr>
          <a:lstStyle>
            <a:lvl1pPr algn="l" defTabSz="684196" rtl="0" eaLnBrk="1" fontAlgn="base" hangingPunct="1">
              <a:lnSpc>
                <a:spcPct val="85000"/>
              </a:lnSpc>
              <a:spcBef>
                <a:spcPct val="0"/>
              </a:spcBef>
              <a:spcAft>
                <a:spcPct val="0"/>
              </a:spcAft>
              <a:defRPr lang="en-GB" sz="2800" kern="1200" dirty="0">
                <a:solidFill>
                  <a:schemeClr val="bg1">
                    <a:lumMod val="75000"/>
                  </a:schemeClr>
                </a:solidFill>
                <a:latin typeface="CiscoSansTT Light" panose="020B0503020201020303" pitchFamily="34" charset="0"/>
                <a:ea typeface="ＭＳ Ｐゴシック" charset="0"/>
                <a:cs typeface="Tipo de letra del sistema Fina" charset="0"/>
              </a:defRPr>
            </a:lvl1pPr>
          </a:lstStyle>
          <a:p>
            <a:pPr lvl="0"/>
            <a:r>
              <a:rPr lang="en-US"/>
              <a:t>Click to edit Master title style</a:t>
            </a:r>
            <a:endParaRPr lang="en-GB" dirty="0"/>
          </a:p>
        </p:txBody>
      </p:sp>
      <p:sp>
        <p:nvSpPr>
          <p:cNvPr id="6" name="Text Placeholder 5"/>
          <p:cNvSpPr>
            <a:spLocks noGrp="1"/>
          </p:cNvSpPr>
          <p:nvPr>
            <p:ph type="body" sz="quarter" idx="10" hasCustomPrompt="1"/>
          </p:nvPr>
        </p:nvSpPr>
        <p:spPr>
          <a:xfrm>
            <a:off x="5097464" y="530352"/>
            <a:ext cx="3551237" cy="4080510"/>
          </a:xfrm>
          <a:prstGeom prst="rect">
            <a:avLst/>
          </a:prstGeom>
        </p:spPr>
        <p:txBody>
          <a:bodyPr lIns="91440" rIns="91440"/>
          <a:lstStyle>
            <a:lvl1pPr marL="169859" indent="-169859">
              <a:lnSpc>
                <a:spcPct val="95000"/>
              </a:lnSpc>
              <a:spcBef>
                <a:spcPts val="1110"/>
              </a:spcBef>
              <a:buClr>
                <a:schemeClr val="tx1"/>
              </a:buClr>
              <a:buSzPct val="80000"/>
              <a:defRPr sz="2000">
                <a:latin typeface="CiscoSansTT Light" panose="020B0503020201020303" pitchFamily="34" charset="0"/>
              </a:defRPr>
            </a:lvl1pPr>
            <a:lvl2pPr marL="341305" indent="-171446">
              <a:lnSpc>
                <a:spcPct val="95000"/>
              </a:lnSpc>
              <a:spcBef>
                <a:spcPts val="600"/>
              </a:spcBef>
              <a:buClr>
                <a:schemeClr val="tx1"/>
              </a:buClr>
              <a:buSzPct val="80000"/>
              <a:defRPr sz="1800">
                <a:latin typeface="CiscoSansTT Light" panose="020B0503020201020303" pitchFamily="34" charset="0"/>
              </a:defRPr>
            </a:lvl2pPr>
            <a:lvl3pPr marL="511163" indent="-169859">
              <a:lnSpc>
                <a:spcPct val="95000"/>
              </a:lnSpc>
              <a:spcBef>
                <a:spcPts val="600"/>
              </a:spcBef>
              <a:buClr>
                <a:schemeClr val="tx1"/>
              </a:buClr>
              <a:buSzPct val="80000"/>
              <a:defRPr sz="1600">
                <a:latin typeface="CiscoSansTT Light" panose="020B0503020201020303" pitchFamily="34" charset="0"/>
              </a:defRPr>
            </a:lvl3pPr>
            <a:lvl4pPr marL="457189" indent="-123822">
              <a:lnSpc>
                <a:spcPct val="100000"/>
              </a:lnSpc>
              <a:buClr>
                <a:schemeClr val="tx1"/>
              </a:buClr>
              <a:buSzPct val="60000"/>
              <a:defRPr sz="1600">
                <a:latin typeface="CiscoSansTT Light" panose="020B0503020201020303" pitchFamily="34" charset="0"/>
              </a:defRPr>
            </a:lvl4pPr>
            <a:lvl5pPr marL="574661" indent="-117472">
              <a:lnSpc>
                <a:spcPct val="100000"/>
              </a:lnSpc>
              <a:buClr>
                <a:schemeClr val="tx1"/>
              </a:buClr>
              <a:buSzPct val="60000"/>
              <a:defRPr sz="1600">
                <a:latin typeface="CiscoSansTT Light" panose="020B0503020201020303"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9" name="Slide Number Placeholder 1"/>
          <p:cNvSpPr>
            <a:spLocks noGrp="1"/>
          </p:cNvSpPr>
          <p:nvPr>
            <p:ph type="sldNum" sz="quarter" idx="4"/>
          </p:nvPr>
        </p:nvSpPr>
        <p:spPr>
          <a:xfrm>
            <a:off x="8370151" y="4880893"/>
            <a:ext cx="359666" cy="274637"/>
          </a:xfrm>
          <a:prstGeom prst="rect">
            <a:avLst/>
          </a:prstGeom>
        </p:spPr>
        <p:txBody>
          <a:bodyPr vert="horz" lIns="91440" tIns="45720" rIns="91440" bIns="45720" rtlCol="0" anchor="ctr"/>
          <a:lstStyle>
            <a:lvl1pPr algn="r">
              <a:defRPr lang="en-US" sz="600" kern="1200" smtClean="0">
                <a:solidFill>
                  <a:schemeClr val="bg2"/>
                </a:solidFill>
                <a:latin typeface="CiscoSansTT Light" panose="020B0503020201020303" pitchFamily="34" charset="0"/>
                <a:ea typeface="+mn-ea"/>
                <a:cs typeface="CiscoSans Thin"/>
              </a:defRPr>
            </a:lvl1pPr>
          </a:lstStyle>
          <a:p>
            <a:fld id="{96A97DD0-5BE7-4856-A2A9-C42C6688E607}" type="slidenum">
              <a:rPr lang="en-GB" smtClean="0"/>
              <a:pPr/>
              <a:t>‹#›</a:t>
            </a:fld>
            <a:endParaRPr lang="en-GB" dirty="0"/>
          </a:p>
        </p:txBody>
      </p:sp>
      <p:sp>
        <p:nvSpPr>
          <p:cNvPr id="10"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5849925" y="4946906"/>
            <a:ext cx="2544460" cy="154518"/>
          </a:xfrm>
          <a:prstGeom prst="rect">
            <a:avLst/>
          </a:prstGeom>
          <a:noFill/>
          <a:ln w="9525">
            <a:noFill/>
            <a:miter lim="800000"/>
            <a:headEnd/>
            <a:tailEnd/>
          </a:ln>
          <a:effectLst/>
        </p:spPr>
        <p:txBody>
          <a:bodyPr wrap="square" lIns="61586" tIns="30792" rIns="61586" bIns="30792" anchor="b">
            <a:spAutoFit/>
          </a:bodyPr>
          <a:lstStyle/>
          <a:p>
            <a:pPr marL="0" marR="0" lvl="0" indent="0" algn="r" defTabSz="610729"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chemeClr val="bg2"/>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24" name="Text Placeholder 3"/>
          <p:cNvSpPr>
            <a:spLocks noGrp="1"/>
          </p:cNvSpPr>
          <p:nvPr>
            <p:ph type="body" sz="quarter" idx="12" hasCustomPrompt="1"/>
          </p:nvPr>
        </p:nvSpPr>
        <p:spPr>
          <a:xfrm>
            <a:off x="443529" y="1643460"/>
            <a:ext cx="3915970" cy="2925868"/>
          </a:xfrm>
          <a:prstGeom prst="rect">
            <a:avLst/>
          </a:prstGeom>
        </p:spPr>
        <p:txBody>
          <a:bodyPr lIns="91420" tIns="45710" rIns="91420" bIns="45710">
            <a:noAutofit/>
          </a:bodyPr>
          <a:lstStyle>
            <a:lvl1pPr marL="174621" indent="-174621" algn="l" defTabSz="684196" rtl="0" eaLnBrk="1" fontAlgn="base" hangingPunct="1">
              <a:lnSpc>
                <a:spcPct val="95000"/>
              </a:lnSpc>
              <a:spcBef>
                <a:spcPts val="1110"/>
              </a:spcBef>
              <a:spcAft>
                <a:spcPct val="0"/>
              </a:spcAft>
              <a:buClr>
                <a:schemeClr val="bg1">
                  <a:lumMod val="75000"/>
                </a:schemeClr>
              </a:buClr>
              <a:buSzPct val="80000"/>
              <a:buFont typeface="Arial"/>
              <a:buChar char="•"/>
              <a:defRPr sz="2400" b="0" i="0">
                <a:solidFill>
                  <a:schemeClr val="bg1">
                    <a:lumMod val="75000"/>
                  </a:schemeClr>
                </a:solidFill>
                <a:latin typeface="CiscoSansTT Light" panose="020B0503020201020303" pitchFamily="34" charset="0"/>
                <a:ea typeface="CiscoSansTT Thin" charset="0"/>
                <a:cs typeface="CiscoSansTT Thin" charset="0"/>
              </a:defRPr>
            </a:lvl1pPr>
            <a:lvl2pPr marL="341305" indent="-166684">
              <a:lnSpc>
                <a:spcPct val="95000"/>
              </a:lnSpc>
              <a:spcBef>
                <a:spcPts val="600"/>
              </a:spcBef>
              <a:buClr>
                <a:schemeClr val="bg1">
                  <a:lumMod val="75000"/>
                </a:schemeClr>
              </a:buClr>
              <a:buSzPct val="80000"/>
              <a:buFont typeface="Arial"/>
              <a:buChar char="•"/>
              <a:defRPr sz="1800" b="0" i="0">
                <a:solidFill>
                  <a:schemeClr val="bg1">
                    <a:lumMod val="75000"/>
                  </a:schemeClr>
                </a:solidFill>
                <a:latin typeface="CiscoSansTT Light" panose="020B0503020201020303" pitchFamily="34" charset="0"/>
                <a:ea typeface="CiscoSansTT Thin" charset="0"/>
                <a:cs typeface="CiscoSansTT Thin" charset="0"/>
              </a:defRPr>
            </a:lvl2pPr>
            <a:lvl3pPr marL="511163" indent="-169859">
              <a:spcBef>
                <a:spcPts val="600"/>
              </a:spcBef>
              <a:buClr>
                <a:schemeClr val="bg1">
                  <a:lumMod val="75000"/>
                </a:schemeClr>
              </a:buClr>
              <a:buSzPct val="80000"/>
              <a:buFont typeface="Arial"/>
              <a:buChar char="•"/>
              <a:defRPr sz="1600" b="0" i="0">
                <a:solidFill>
                  <a:schemeClr val="bg1">
                    <a:lumMod val="75000"/>
                  </a:schemeClr>
                </a:solidFill>
                <a:latin typeface="CiscoSansTT Light" panose="020B0503020201020303" pitchFamily="34" charset="0"/>
                <a:ea typeface="CiscoSansTT Thin" charset="0"/>
                <a:cs typeface="CiscoSansTT Thin" charset="0"/>
              </a:defRPr>
            </a:lvl3pPr>
            <a:lvl4pPr marL="517512" indent="-114297">
              <a:buClr>
                <a:schemeClr val="tx2"/>
              </a:buClr>
              <a:buSzPct val="60000"/>
              <a:buFont typeface="Arial"/>
              <a:buChar char="•"/>
              <a:defRPr sz="1400" b="0" i="0">
                <a:solidFill>
                  <a:schemeClr val="bg1">
                    <a:lumMod val="75000"/>
                  </a:schemeClr>
                </a:solidFill>
                <a:latin typeface="CiscoSansTT Light" panose="020B0503020201020303" pitchFamily="34" charset="0"/>
                <a:ea typeface="CiscoSansTT Thin" charset="0"/>
                <a:cs typeface="CiscoSansTT Thin" charset="0"/>
              </a:defRPr>
            </a:lvl4pPr>
            <a:lvl5pPr marL="631809" indent="-114297">
              <a:buClr>
                <a:schemeClr val="tx2"/>
              </a:buClr>
              <a:buSzPct val="60000"/>
              <a:buFont typeface="Arial"/>
              <a:buChar char="•"/>
              <a:defRPr sz="1200" b="0" i="0">
                <a:solidFill>
                  <a:schemeClr val="bg1">
                    <a:lumMod val="75000"/>
                  </a:schemeClr>
                </a:solidFill>
                <a:latin typeface="CiscoSansTT Light" panose="020B0503020201020303" pitchFamily="34" charset="0"/>
                <a:ea typeface="CiscoSansTT Thin" charset="0"/>
                <a:cs typeface="CiscoSansTT Thin" charset="0"/>
              </a:defRPr>
            </a:lvl5pPr>
          </a:lstStyle>
          <a:p>
            <a:pPr marL="174621" lvl="0" indent="-174621" algn="l" defTabSz="684196" rtl="0" eaLnBrk="1" fontAlgn="base" hangingPunct="1">
              <a:lnSpc>
                <a:spcPct val="95000"/>
              </a:lnSpc>
              <a:spcBef>
                <a:spcPts val="1110"/>
              </a:spcBef>
              <a:spcAft>
                <a:spcPct val="0"/>
              </a:spcAft>
              <a:buClr>
                <a:schemeClr val="bg1">
                  <a:lumMod val="75000"/>
                </a:schemeClr>
              </a:buClr>
              <a:buSzPct val="80000"/>
              <a:buFont typeface="Arial"/>
              <a:buChar char="•"/>
            </a:pPr>
            <a:r>
              <a:rPr lang="en-US" dirty="0"/>
              <a:t>Click to edit Master text styles</a:t>
            </a:r>
          </a:p>
          <a:p>
            <a:pPr lvl="1"/>
            <a:r>
              <a:rPr lang="en-GB" dirty="0"/>
              <a:t>Second level</a:t>
            </a:r>
          </a:p>
          <a:p>
            <a:pPr lvl="2"/>
            <a:r>
              <a:rPr lang="en-GB" dirty="0"/>
              <a:t>Third level</a:t>
            </a:r>
            <a:endParaRPr lang="en-US" dirty="0"/>
          </a:p>
        </p:txBody>
      </p:sp>
      <p:sp>
        <p:nvSpPr>
          <p:cNvPr id="25" name="Freeform 1">
            <a:extLst>
              <a:ext uri="{FF2B5EF4-FFF2-40B4-BE49-F238E27FC236}">
                <a16:creationId xmlns:a16="http://schemas.microsoft.com/office/drawing/2014/main" id="{EFA6A091-9DFA-45BC-B2A5-CAEFFDDAB45E}"/>
              </a:ext>
            </a:extLst>
          </p:cNvPr>
          <p:cNvSpPr>
            <a:spLocks noChangeAspect="1" noChangeArrowheads="1"/>
          </p:cNvSpPr>
          <p:nvPr userDrawn="1"/>
        </p:nvSpPr>
        <p:spPr bwMode="white">
          <a:xfrm>
            <a:off x="536418" y="4785455"/>
            <a:ext cx="822960" cy="276700"/>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tx1"/>
          </a:solidFill>
          <a:ln>
            <a:noFill/>
          </a:ln>
          <a:effectLst/>
        </p:spPr>
        <p:txBody>
          <a:bodyPr wrap="none" anchor="ctr"/>
          <a:lstStyle/>
          <a:p>
            <a:endParaRPr lang="en-US" sz="18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9CE11B16-C65D-E649-A2BC-1107C558998C}"/>
              </a:ext>
            </a:extLst>
          </p:cNvPr>
          <p:cNvSpPr>
            <a:spLocks noGrp="1"/>
          </p:cNvSpPr>
          <p:nvPr>
            <p:ph type="ftr" sz="quarter" idx="13"/>
          </p:nvPr>
        </p:nvSpPr>
        <p:spPr/>
        <p:txBody>
          <a:bodyPr/>
          <a:lstStyle>
            <a:lvl1pPr>
              <a:defRPr>
                <a:solidFill>
                  <a:schemeClr val="bg2"/>
                </a:solidFill>
              </a:defRPr>
            </a:lvl1pPr>
          </a:lstStyle>
          <a:p>
            <a:pPr defTabSz="610729"/>
            <a:r>
              <a:rPr lang="en-GB"/>
              <a:t>BRKEWN-2670</a:t>
            </a:r>
          </a:p>
        </p:txBody>
      </p:sp>
    </p:spTree>
    <p:extLst>
      <p:ext uri="{BB962C8B-B14F-4D97-AF65-F5344CB8AC3E}">
        <p14:creationId xmlns:p14="http://schemas.microsoft.com/office/powerpoint/2010/main" val="2974608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pos="2675">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Half_Page_Text_2 column_R">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latin typeface="CiscoSansTT Light" panose="020B0503020201020303" pitchFamily="34" charset="0"/>
            </a:endParaRPr>
          </a:p>
        </p:txBody>
      </p:sp>
      <p:sp>
        <p:nvSpPr>
          <p:cNvPr id="3" name="Title Placeholder 5"/>
          <p:cNvSpPr>
            <a:spLocks noGrp="1"/>
          </p:cNvSpPr>
          <p:nvPr>
            <p:ph type="title"/>
          </p:nvPr>
        </p:nvSpPr>
        <p:spPr bwMode="auto">
          <a:xfrm>
            <a:off x="444695" y="468977"/>
            <a:ext cx="3808797" cy="655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t" anchorCtr="0" compatLnSpc="1">
            <a:prstTxWarp prst="textNoShape">
              <a:avLst/>
            </a:prstTxWarp>
          </a:bodyPr>
          <a:lstStyle>
            <a:lvl1pPr algn="l" defTabSz="684196" rtl="0" eaLnBrk="1" fontAlgn="base" hangingPunct="1">
              <a:lnSpc>
                <a:spcPct val="85000"/>
              </a:lnSpc>
              <a:spcBef>
                <a:spcPct val="0"/>
              </a:spcBef>
              <a:spcAft>
                <a:spcPct val="0"/>
              </a:spcAft>
              <a:defRPr lang="en-GB" sz="2800" kern="1200" dirty="0">
                <a:solidFill>
                  <a:schemeClr val="bg1">
                    <a:lumMod val="75000"/>
                  </a:schemeClr>
                </a:solidFill>
                <a:latin typeface="CiscoSansTT Light" panose="020B0503020201020303" pitchFamily="34" charset="0"/>
                <a:ea typeface="ＭＳ Ｐゴシック" charset="0"/>
                <a:cs typeface="Tipo de letra del sistema Fina" charset="0"/>
              </a:defRPr>
            </a:lvl1pPr>
          </a:lstStyle>
          <a:p>
            <a:pPr lvl="0"/>
            <a:r>
              <a:rPr lang="en-US"/>
              <a:t>Click to edit Master title style</a:t>
            </a:r>
            <a:endParaRPr lang="en-GB" dirty="0"/>
          </a:p>
        </p:txBody>
      </p:sp>
      <p:sp>
        <p:nvSpPr>
          <p:cNvPr id="6" name="Text Placeholder 5"/>
          <p:cNvSpPr>
            <a:spLocks noGrp="1"/>
          </p:cNvSpPr>
          <p:nvPr>
            <p:ph type="body" sz="quarter" idx="10" hasCustomPrompt="1"/>
          </p:nvPr>
        </p:nvSpPr>
        <p:spPr>
          <a:xfrm>
            <a:off x="5097464" y="530352"/>
            <a:ext cx="3551237" cy="4080510"/>
          </a:xfrm>
          <a:prstGeom prst="rect">
            <a:avLst/>
          </a:prstGeom>
        </p:spPr>
        <p:txBody>
          <a:bodyPr lIns="91440" rIns="91440"/>
          <a:lstStyle>
            <a:lvl1pPr marL="169859" indent="-169859">
              <a:lnSpc>
                <a:spcPct val="95000"/>
              </a:lnSpc>
              <a:spcBef>
                <a:spcPts val="1110"/>
              </a:spcBef>
              <a:buClr>
                <a:schemeClr val="tx1"/>
              </a:buClr>
              <a:buSzPct val="80000"/>
              <a:defRPr sz="2000">
                <a:latin typeface="CiscoSansTT Light" panose="020B0503020201020303" pitchFamily="34" charset="0"/>
              </a:defRPr>
            </a:lvl1pPr>
            <a:lvl2pPr marL="341305" indent="-171446">
              <a:lnSpc>
                <a:spcPct val="95000"/>
              </a:lnSpc>
              <a:spcBef>
                <a:spcPts val="600"/>
              </a:spcBef>
              <a:buClr>
                <a:schemeClr val="tx1"/>
              </a:buClr>
              <a:buSzPct val="80000"/>
              <a:defRPr sz="1800">
                <a:latin typeface="CiscoSansTT Light" panose="020B0503020201020303" pitchFamily="34" charset="0"/>
              </a:defRPr>
            </a:lvl2pPr>
            <a:lvl3pPr marL="511163" indent="-169859">
              <a:lnSpc>
                <a:spcPct val="95000"/>
              </a:lnSpc>
              <a:spcBef>
                <a:spcPts val="600"/>
              </a:spcBef>
              <a:buClr>
                <a:schemeClr val="tx1"/>
              </a:buClr>
              <a:buSzPct val="80000"/>
              <a:defRPr sz="1600">
                <a:latin typeface="CiscoSansTT Light" panose="020B0503020201020303" pitchFamily="34" charset="0"/>
              </a:defRPr>
            </a:lvl3pPr>
            <a:lvl4pPr marL="457189" indent="-123822">
              <a:lnSpc>
                <a:spcPct val="100000"/>
              </a:lnSpc>
              <a:buClr>
                <a:schemeClr val="tx1"/>
              </a:buClr>
              <a:buSzPct val="60000"/>
              <a:defRPr sz="1600">
                <a:latin typeface="CiscoSansTT Light" panose="020B0503020201020303" pitchFamily="34" charset="0"/>
              </a:defRPr>
            </a:lvl4pPr>
            <a:lvl5pPr marL="574661" indent="-117472">
              <a:lnSpc>
                <a:spcPct val="100000"/>
              </a:lnSpc>
              <a:buClr>
                <a:schemeClr val="tx1"/>
              </a:buClr>
              <a:buSzPct val="60000"/>
              <a:defRPr sz="1600">
                <a:latin typeface="CiscoSansTT Light" panose="020B0503020201020303"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9" name="Slide Number Placeholder 1"/>
          <p:cNvSpPr>
            <a:spLocks noGrp="1"/>
          </p:cNvSpPr>
          <p:nvPr>
            <p:ph type="sldNum" sz="quarter" idx="4"/>
          </p:nvPr>
        </p:nvSpPr>
        <p:spPr>
          <a:xfrm>
            <a:off x="8370151" y="4880893"/>
            <a:ext cx="359666" cy="274637"/>
          </a:xfrm>
          <a:prstGeom prst="rect">
            <a:avLst/>
          </a:prstGeom>
        </p:spPr>
        <p:txBody>
          <a:bodyPr vert="horz" lIns="91440" tIns="45720" rIns="91440" bIns="45720" rtlCol="0" anchor="ctr"/>
          <a:lstStyle>
            <a:lvl1pPr algn="r">
              <a:defRPr lang="en-US" sz="6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10"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5849925" y="4946906"/>
            <a:ext cx="2544460" cy="154518"/>
          </a:xfrm>
          <a:prstGeom prst="rect">
            <a:avLst/>
          </a:prstGeom>
          <a:noFill/>
          <a:ln w="9525">
            <a:noFill/>
            <a:miter lim="800000"/>
            <a:headEnd/>
            <a:tailEnd/>
          </a:ln>
          <a:effectLst/>
        </p:spPr>
        <p:txBody>
          <a:bodyPr wrap="square" lIns="61586" tIns="30792" rIns="61586" bIns="30792" anchor="b">
            <a:spAutoFit/>
          </a:bodyPr>
          <a:lstStyle/>
          <a:p>
            <a:pPr marL="0" marR="0" lvl="0" indent="0" algn="r" defTabSz="610729"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24" name="Text Placeholder 3"/>
          <p:cNvSpPr>
            <a:spLocks noGrp="1"/>
          </p:cNvSpPr>
          <p:nvPr>
            <p:ph type="body" sz="quarter" idx="12" hasCustomPrompt="1"/>
          </p:nvPr>
        </p:nvSpPr>
        <p:spPr>
          <a:xfrm>
            <a:off x="443529" y="1643460"/>
            <a:ext cx="3915970" cy="2925868"/>
          </a:xfrm>
          <a:prstGeom prst="rect">
            <a:avLst/>
          </a:prstGeom>
        </p:spPr>
        <p:txBody>
          <a:bodyPr lIns="91420" tIns="45710" rIns="91420" bIns="45710">
            <a:noAutofit/>
          </a:bodyPr>
          <a:lstStyle>
            <a:lvl1pPr marL="174621" indent="-174621" algn="l" defTabSz="684196" rtl="0" eaLnBrk="1" fontAlgn="base" hangingPunct="1">
              <a:lnSpc>
                <a:spcPct val="95000"/>
              </a:lnSpc>
              <a:spcBef>
                <a:spcPts val="1110"/>
              </a:spcBef>
              <a:spcAft>
                <a:spcPct val="0"/>
              </a:spcAft>
              <a:buClr>
                <a:schemeClr val="bg1">
                  <a:lumMod val="75000"/>
                </a:schemeClr>
              </a:buClr>
              <a:buSzPct val="80000"/>
              <a:buFont typeface="Arial"/>
              <a:buChar char="•"/>
              <a:defRPr sz="2400" b="0" i="0">
                <a:solidFill>
                  <a:schemeClr val="bg1">
                    <a:lumMod val="75000"/>
                  </a:schemeClr>
                </a:solidFill>
                <a:latin typeface="CiscoSansTT Light" panose="020B0503020201020303" pitchFamily="34" charset="0"/>
                <a:ea typeface="CiscoSansTT Thin" charset="0"/>
                <a:cs typeface="CiscoSansTT Thin" charset="0"/>
              </a:defRPr>
            </a:lvl1pPr>
            <a:lvl2pPr marL="341305" indent="-166684">
              <a:lnSpc>
                <a:spcPct val="95000"/>
              </a:lnSpc>
              <a:spcBef>
                <a:spcPts val="600"/>
              </a:spcBef>
              <a:buClr>
                <a:schemeClr val="bg1">
                  <a:lumMod val="75000"/>
                </a:schemeClr>
              </a:buClr>
              <a:buSzPct val="80000"/>
              <a:buFont typeface="Arial"/>
              <a:buChar char="•"/>
              <a:defRPr sz="1800" b="0" i="0">
                <a:solidFill>
                  <a:schemeClr val="bg1">
                    <a:lumMod val="75000"/>
                  </a:schemeClr>
                </a:solidFill>
                <a:latin typeface="CiscoSansTT Light" panose="020B0503020201020303" pitchFamily="34" charset="0"/>
                <a:ea typeface="CiscoSansTT Thin" charset="0"/>
                <a:cs typeface="CiscoSansTT Thin" charset="0"/>
              </a:defRPr>
            </a:lvl2pPr>
            <a:lvl3pPr marL="511163" indent="-169859">
              <a:spcBef>
                <a:spcPts val="600"/>
              </a:spcBef>
              <a:buClr>
                <a:schemeClr val="bg1">
                  <a:lumMod val="75000"/>
                </a:schemeClr>
              </a:buClr>
              <a:buSzPct val="80000"/>
              <a:buFont typeface="Arial"/>
              <a:buChar char="•"/>
              <a:defRPr sz="1600" b="0" i="0">
                <a:solidFill>
                  <a:schemeClr val="bg1">
                    <a:lumMod val="75000"/>
                  </a:schemeClr>
                </a:solidFill>
                <a:latin typeface="CiscoSansTT Light" panose="020B0503020201020303" pitchFamily="34" charset="0"/>
                <a:ea typeface="CiscoSansTT Thin" charset="0"/>
                <a:cs typeface="CiscoSansTT Thin" charset="0"/>
              </a:defRPr>
            </a:lvl3pPr>
            <a:lvl4pPr marL="517512" indent="-114297">
              <a:buClr>
                <a:schemeClr val="tx2"/>
              </a:buClr>
              <a:buSzPct val="60000"/>
              <a:buFont typeface="Arial"/>
              <a:buChar char="•"/>
              <a:defRPr sz="1400" b="0" i="0">
                <a:solidFill>
                  <a:schemeClr val="bg1">
                    <a:lumMod val="75000"/>
                  </a:schemeClr>
                </a:solidFill>
                <a:latin typeface="CiscoSansTT Light" panose="020B0503020201020303" pitchFamily="34" charset="0"/>
                <a:ea typeface="CiscoSansTT Thin" charset="0"/>
                <a:cs typeface="CiscoSansTT Thin" charset="0"/>
              </a:defRPr>
            </a:lvl4pPr>
            <a:lvl5pPr marL="631809" indent="-114297">
              <a:buClr>
                <a:schemeClr val="tx2"/>
              </a:buClr>
              <a:buSzPct val="60000"/>
              <a:buFont typeface="Arial"/>
              <a:buChar char="•"/>
              <a:defRPr sz="1200" b="0" i="0">
                <a:solidFill>
                  <a:schemeClr val="bg1">
                    <a:lumMod val="75000"/>
                  </a:schemeClr>
                </a:solidFill>
                <a:latin typeface="CiscoSansTT Light" panose="020B0503020201020303" pitchFamily="34" charset="0"/>
                <a:ea typeface="CiscoSansTT Thin" charset="0"/>
                <a:cs typeface="CiscoSansTT Thin" charset="0"/>
              </a:defRPr>
            </a:lvl5pPr>
          </a:lstStyle>
          <a:p>
            <a:pPr marL="174621" lvl="0" indent="-174621" algn="l" defTabSz="684196" rtl="0" eaLnBrk="1" fontAlgn="base" hangingPunct="1">
              <a:lnSpc>
                <a:spcPct val="95000"/>
              </a:lnSpc>
              <a:spcBef>
                <a:spcPts val="1110"/>
              </a:spcBef>
              <a:spcAft>
                <a:spcPct val="0"/>
              </a:spcAft>
              <a:buClr>
                <a:schemeClr val="bg1">
                  <a:lumMod val="75000"/>
                </a:schemeClr>
              </a:buClr>
              <a:buSzPct val="80000"/>
              <a:buFont typeface="Arial"/>
              <a:buChar char="•"/>
            </a:pPr>
            <a:r>
              <a:rPr lang="en-US" dirty="0"/>
              <a:t>Click to edit Master text styles</a:t>
            </a:r>
          </a:p>
          <a:p>
            <a:pPr lvl="1"/>
            <a:r>
              <a:rPr lang="en-GB" dirty="0"/>
              <a:t>Second level</a:t>
            </a:r>
          </a:p>
          <a:p>
            <a:pPr lvl="2"/>
            <a:r>
              <a:rPr lang="en-GB" dirty="0"/>
              <a:t>Third level</a:t>
            </a:r>
            <a:endParaRPr lang="en-US" dirty="0"/>
          </a:p>
        </p:txBody>
      </p:sp>
      <p:sp>
        <p:nvSpPr>
          <p:cNvPr id="25" name="Freeform 1">
            <a:extLst>
              <a:ext uri="{FF2B5EF4-FFF2-40B4-BE49-F238E27FC236}">
                <a16:creationId xmlns:a16="http://schemas.microsoft.com/office/drawing/2014/main" id="{EFA6A091-9DFA-45BC-B2A5-CAEFFDDAB45E}"/>
              </a:ext>
            </a:extLst>
          </p:cNvPr>
          <p:cNvSpPr>
            <a:spLocks noChangeAspect="1" noChangeArrowheads="1"/>
          </p:cNvSpPr>
          <p:nvPr userDrawn="1"/>
        </p:nvSpPr>
        <p:spPr bwMode="white">
          <a:xfrm>
            <a:off x="536418" y="4785455"/>
            <a:ext cx="822960" cy="276700"/>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18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AC7B7229-9E43-7B4D-B39E-E388B95EB7B2}"/>
              </a:ext>
            </a:extLst>
          </p:cNvPr>
          <p:cNvSpPr>
            <a:spLocks noGrp="1"/>
          </p:cNvSpPr>
          <p:nvPr>
            <p:ph type="ftr" sz="quarter" idx="13"/>
          </p:nvPr>
        </p:nvSpPr>
        <p:spPr/>
        <p:txBody>
          <a:bodyPr/>
          <a:lstStyle/>
          <a:p>
            <a:pPr defTabSz="610729"/>
            <a:r>
              <a:rPr lang="en-GB"/>
              <a:t>BRKEWN-2670</a:t>
            </a:r>
          </a:p>
        </p:txBody>
      </p:sp>
    </p:spTree>
    <p:extLst>
      <p:ext uri="{BB962C8B-B14F-4D97-AF65-F5344CB8AC3E}">
        <p14:creationId xmlns:p14="http://schemas.microsoft.com/office/powerpoint/2010/main" val="3745908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pos="2675">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Half_Page_Headline Only">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latin typeface="CiscoSansTT Light" panose="020B0503020201020303" pitchFamily="34" charset="0"/>
            </a:endParaRPr>
          </a:p>
        </p:txBody>
      </p:sp>
      <p:sp>
        <p:nvSpPr>
          <p:cNvPr id="3" name="Title Placeholder 5"/>
          <p:cNvSpPr>
            <a:spLocks noGrp="1"/>
          </p:cNvSpPr>
          <p:nvPr>
            <p:ph type="title"/>
          </p:nvPr>
        </p:nvSpPr>
        <p:spPr bwMode="auto">
          <a:xfrm>
            <a:off x="437767" y="1659732"/>
            <a:ext cx="3808797" cy="1824038"/>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196" rtl="0" eaLnBrk="1" fontAlgn="base" hangingPunct="1">
              <a:lnSpc>
                <a:spcPct val="85000"/>
              </a:lnSpc>
              <a:spcBef>
                <a:spcPct val="0"/>
              </a:spcBef>
              <a:spcAft>
                <a:spcPct val="0"/>
              </a:spcAft>
              <a:defRPr lang="en-GB" sz="3200" kern="1200" dirty="0">
                <a:solidFill>
                  <a:schemeClr val="bg1">
                    <a:lumMod val="75000"/>
                  </a:schemeClr>
                </a:solidFill>
                <a:latin typeface="CiscoSansTT Light" panose="020B0503020201020303" pitchFamily="34" charset="0"/>
                <a:ea typeface="ＭＳ Ｐゴシック" charset="0"/>
                <a:cs typeface="Tipo de letra del sistema Fina" charset="0"/>
              </a:defRPr>
            </a:lvl1pPr>
          </a:lstStyle>
          <a:p>
            <a:pPr lvl="0"/>
            <a:r>
              <a:rPr lang="en-US"/>
              <a:t>Click to edit Master title style</a:t>
            </a:r>
            <a:endParaRPr lang="en-GB" dirty="0"/>
          </a:p>
        </p:txBody>
      </p:sp>
      <p:sp>
        <p:nvSpPr>
          <p:cNvPr id="5" name="Slide Number Placeholder 1"/>
          <p:cNvSpPr>
            <a:spLocks noGrp="1"/>
          </p:cNvSpPr>
          <p:nvPr>
            <p:ph type="sldNum" sz="quarter" idx="4"/>
          </p:nvPr>
        </p:nvSpPr>
        <p:spPr>
          <a:xfrm>
            <a:off x="8370151" y="4880893"/>
            <a:ext cx="359666" cy="274637"/>
          </a:xfrm>
          <a:prstGeom prst="rect">
            <a:avLst/>
          </a:prstGeom>
        </p:spPr>
        <p:txBody>
          <a:bodyPr vert="horz" lIns="91440" tIns="45720" rIns="91440" bIns="45720" rtlCol="0" anchor="ctr"/>
          <a:lstStyle>
            <a:lvl1pPr algn="r">
              <a:defRPr lang="en-US" sz="6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6"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5849925" y="4946906"/>
            <a:ext cx="2544460" cy="154518"/>
          </a:xfrm>
          <a:prstGeom prst="rect">
            <a:avLst/>
          </a:prstGeom>
          <a:noFill/>
          <a:ln w="9525">
            <a:noFill/>
            <a:miter lim="800000"/>
            <a:headEnd/>
            <a:tailEnd/>
          </a:ln>
          <a:effectLst/>
        </p:spPr>
        <p:txBody>
          <a:bodyPr wrap="square" lIns="61586" tIns="30792" rIns="61586" bIns="30792" anchor="b">
            <a:spAutoFit/>
          </a:bodyPr>
          <a:lstStyle/>
          <a:p>
            <a:pPr marL="0" marR="0" lvl="0" indent="0" algn="r" defTabSz="610729"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20" name="Freeform 1">
            <a:extLst>
              <a:ext uri="{FF2B5EF4-FFF2-40B4-BE49-F238E27FC236}">
                <a16:creationId xmlns:a16="http://schemas.microsoft.com/office/drawing/2014/main" id="{75CF4379-CCDD-4DA6-A912-DF0CFAFA2747}"/>
              </a:ext>
            </a:extLst>
          </p:cNvPr>
          <p:cNvSpPr>
            <a:spLocks noChangeAspect="1" noChangeArrowheads="1"/>
          </p:cNvSpPr>
          <p:nvPr userDrawn="1"/>
        </p:nvSpPr>
        <p:spPr bwMode="white">
          <a:xfrm>
            <a:off x="536418" y="4785455"/>
            <a:ext cx="822960" cy="276700"/>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18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20E46020-F7D4-3D48-9F4D-371711F85033}"/>
              </a:ext>
            </a:extLst>
          </p:cNvPr>
          <p:cNvSpPr>
            <a:spLocks noGrp="1"/>
          </p:cNvSpPr>
          <p:nvPr>
            <p:ph type="ftr" sz="quarter" idx="10"/>
          </p:nvPr>
        </p:nvSpPr>
        <p:spPr/>
        <p:txBody>
          <a:bodyPr/>
          <a:lstStyle/>
          <a:p>
            <a:pPr defTabSz="610729"/>
            <a:r>
              <a:rPr lang="en-GB"/>
              <a:t>BRKEWN-2670</a:t>
            </a:r>
          </a:p>
        </p:txBody>
      </p:sp>
    </p:spTree>
    <p:extLst>
      <p:ext uri="{BB962C8B-B14F-4D97-AF65-F5344CB8AC3E}">
        <p14:creationId xmlns:p14="http://schemas.microsoft.com/office/powerpoint/2010/main" val="2622863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Half_Page_Picture_Full">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CiscoSansTT Light" panose="020B0503020201020303" pitchFamily="34" charset="0"/>
            </a:endParaRPr>
          </a:p>
        </p:txBody>
      </p:sp>
      <p:sp>
        <p:nvSpPr>
          <p:cNvPr id="3" name="Title Placeholder 5"/>
          <p:cNvSpPr>
            <a:spLocks noGrp="1"/>
          </p:cNvSpPr>
          <p:nvPr>
            <p:ph type="title"/>
          </p:nvPr>
        </p:nvSpPr>
        <p:spPr bwMode="auto">
          <a:xfrm>
            <a:off x="437767" y="1659732"/>
            <a:ext cx="3808797" cy="1824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196" rtl="0" eaLnBrk="1" fontAlgn="base" hangingPunct="1">
              <a:lnSpc>
                <a:spcPct val="85000"/>
              </a:lnSpc>
              <a:spcBef>
                <a:spcPct val="0"/>
              </a:spcBef>
              <a:spcAft>
                <a:spcPct val="0"/>
              </a:spcAft>
              <a:defRPr lang="en-GB" sz="3200" kern="1200" dirty="0">
                <a:solidFill>
                  <a:schemeClr val="bg1">
                    <a:lumMod val="75000"/>
                  </a:schemeClr>
                </a:solidFill>
                <a:latin typeface="CiscoSansTT Light" panose="020B0503020201020303" pitchFamily="34" charset="0"/>
                <a:ea typeface="ＭＳ Ｐゴシック" charset="0"/>
                <a:cs typeface="Tipo de letra del sistema Fina" charset="0"/>
              </a:defRPr>
            </a:lvl1pPr>
          </a:lstStyle>
          <a:p>
            <a:pPr lvl="0"/>
            <a:r>
              <a:rPr lang="en-US"/>
              <a:t>Click to edit Master title style</a:t>
            </a:r>
            <a:endParaRPr lang="en-GB" dirty="0"/>
          </a:p>
        </p:txBody>
      </p:sp>
      <p:sp>
        <p:nvSpPr>
          <p:cNvPr id="7" name="Picture Placeholder 6"/>
          <p:cNvSpPr>
            <a:spLocks noGrp="1"/>
          </p:cNvSpPr>
          <p:nvPr>
            <p:ph type="pic" sz="quarter" idx="10"/>
          </p:nvPr>
        </p:nvSpPr>
        <p:spPr>
          <a:xfrm>
            <a:off x="4580093" y="0"/>
            <a:ext cx="4563907" cy="5143500"/>
          </a:xfrm>
          <a:prstGeom prst="rect">
            <a:avLst/>
          </a:prstGeom>
        </p:spPr>
        <p:txBody>
          <a:bodyPr anchor="ctr" anchorCtr="0"/>
          <a:lstStyle>
            <a:lvl1pPr marL="0" indent="0" algn="ctr">
              <a:buNone/>
              <a:defRPr>
                <a:latin typeface="CiscoSansTT Light" panose="020B0503020201020303" pitchFamily="34" charset="0"/>
              </a:defRPr>
            </a:lvl1pPr>
          </a:lstStyle>
          <a:p>
            <a:r>
              <a:rPr lang="en-US"/>
              <a:t>Click icon to add picture</a:t>
            </a:r>
            <a:endParaRPr lang="en-US" dirty="0"/>
          </a:p>
        </p:txBody>
      </p:sp>
      <p:sp>
        <p:nvSpPr>
          <p:cNvPr id="6" name="Slide Number Placeholder 1"/>
          <p:cNvSpPr>
            <a:spLocks noGrp="1"/>
          </p:cNvSpPr>
          <p:nvPr>
            <p:ph type="sldNum" sz="quarter" idx="4"/>
          </p:nvPr>
        </p:nvSpPr>
        <p:spPr>
          <a:xfrm>
            <a:off x="8370151" y="4880893"/>
            <a:ext cx="359666" cy="274637"/>
          </a:xfrm>
          <a:prstGeom prst="rect">
            <a:avLst/>
          </a:prstGeom>
        </p:spPr>
        <p:txBody>
          <a:bodyPr vert="horz" lIns="91440" tIns="45720" rIns="91440" bIns="45720" rtlCol="0" anchor="ctr"/>
          <a:lstStyle>
            <a:lvl1pPr algn="r">
              <a:defRPr lang="en-US" sz="6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9"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5849925" y="4946906"/>
            <a:ext cx="2544460" cy="154518"/>
          </a:xfrm>
          <a:prstGeom prst="rect">
            <a:avLst/>
          </a:prstGeom>
          <a:noFill/>
          <a:ln w="9525">
            <a:noFill/>
            <a:miter lim="800000"/>
            <a:headEnd/>
            <a:tailEnd/>
          </a:ln>
          <a:effectLst/>
        </p:spPr>
        <p:txBody>
          <a:bodyPr wrap="square" lIns="61586" tIns="30792" rIns="61586" bIns="30792" anchor="b">
            <a:spAutoFit/>
          </a:bodyPr>
          <a:lstStyle/>
          <a:p>
            <a:pPr marL="0" marR="0" lvl="0" indent="0" algn="r" defTabSz="610729"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22" name="Freeform 1">
            <a:extLst>
              <a:ext uri="{FF2B5EF4-FFF2-40B4-BE49-F238E27FC236}">
                <a16:creationId xmlns:a16="http://schemas.microsoft.com/office/drawing/2014/main" id="{DE2B6F91-FF06-4C02-A055-D8E8604373A4}"/>
              </a:ext>
            </a:extLst>
          </p:cNvPr>
          <p:cNvSpPr>
            <a:spLocks noChangeAspect="1" noChangeArrowheads="1"/>
          </p:cNvSpPr>
          <p:nvPr userDrawn="1"/>
        </p:nvSpPr>
        <p:spPr bwMode="white">
          <a:xfrm>
            <a:off x="536418" y="4785455"/>
            <a:ext cx="822960" cy="276700"/>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18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49D51FAB-CF08-3E4F-8C72-7E9E7A3E9A4A}"/>
              </a:ext>
            </a:extLst>
          </p:cNvPr>
          <p:cNvSpPr>
            <a:spLocks noGrp="1"/>
          </p:cNvSpPr>
          <p:nvPr>
            <p:ph type="ftr" sz="quarter" idx="11"/>
          </p:nvPr>
        </p:nvSpPr>
        <p:spPr/>
        <p:txBody>
          <a:bodyPr/>
          <a:lstStyle/>
          <a:p>
            <a:pPr defTabSz="610729"/>
            <a:r>
              <a:rPr lang="en-GB"/>
              <a:t>BRKEWN-2670</a:t>
            </a:r>
          </a:p>
        </p:txBody>
      </p:sp>
    </p:spTree>
    <p:extLst>
      <p:ext uri="{BB962C8B-B14F-4D97-AF65-F5344CB8AC3E}">
        <p14:creationId xmlns:p14="http://schemas.microsoft.com/office/powerpoint/2010/main" val="2671516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Half_Page_Char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CiscoSansTT Light" panose="020B0503020201020303" pitchFamily="34" charset="0"/>
            </a:endParaRPr>
          </a:p>
        </p:txBody>
      </p:sp>
      <p:sp>
        <p:nvSpPr>
          <p:cNvPr id="3" name="Title Placeholder 5"/>
          <p:cNvSpPr>
            <a:spLocks noGrp="1"/>
          </p:cNvSpPr>
          <p:nvPr>
            <p:ph type="title"/>
          </p:nvPr>
        </p:nvSpPr>
        <p:spPr bwMode="auto">
          <a:xfrm>
            <a:off x="437767" y="1659732"/>
            <a:ext cx="3808797" cy="1824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196" rtl="0" eaLnBrk="1" fontAlgn="base" hangingPunct="1">
              <a:lnSpc>
                <a:spcPct val="85000"/>
              </a:lnSpc>
              <a:spcBef>
                <a:spcPct val="0"/>
              </a:spcBef>
              <a:spcAft>
                <a:spcPct val="0"/>
              </a:spcAft>
              <a:defRPr lang="en-GB" sz="3200" kern="1200" dirty="0">
                <a:solidFill>
                  <a:schemeClr val="bg1">
                    <a:lumMod val="75000"/>
                  </a:schemeClr>
                </a:solidFill>
                <a:latin typeface="CiscoSansTT Light" panose="020B0503020201020303" pitchFamily="34" charset="0"/>
                <a:ea typeface="ＭＳ Ｐゴシック" charset="0"/>
                <a:cs typeface="Tipo de letra del sistema Fina" charset="0"/>
              </a:defRPr>
            </a:lvl1pPr>
          </a:lstStyle>
          <a:p>
            <a:pPr lvl="0"/>
            <a:r>
              <a:rPr lang="en-US"/>
              <a:t>Click to edit Master title style</a:t>
            </a:r>
            <a:endParaRPr lang="en-GB" dirty="0"/>
          </a:p>
        </p:txBody>
      </p:sp>
      <p:sp>
        <p:nvSpPr>
          <p:cNvPr id="6" name="Chart Placeholder 5"/>
          <p:cNvSpPr>
            <a:spLocks noGrp="1"/>
          </p:cNvSpPr>
          <p:nvPr>
            <p:ph type="chart" sz="quarter" idx="10"/>
          </p:nvPr>
        </p:nvSpPr>
        <p:spPr>
          <a:xfrm>
            <a:off x="5089526" y="503238"/>
            <a:ext cx="3559175" cy="4087812"/>
          </a:xfrm>
          <a:prstGeom prst="rect">
            <a:avLst/>
          </a:prstGeom>
        </p:spPr>
        <p:txBody>
          <a:bodyPr anchor="ctr" anchorCtr="0"/>
          <a:lstStyle>
            <a:lvl1pPr marL="0" indent="0" algn="ctr">
              <a:buNone/>
              <a:defRPr>
                <a:latin typeface="CiscoSansTT Light" panose="020B0503020201020303" pitchFamily="34" charset="0"/>
              </a:defRPr>
            </a:lvl1pPr>
          </a:lstStyle>
          <a:p>
            <a:r>
              <a:rPr lang="en-US"/>
              <a:t>Click icon to add chart</a:t>
            </a:r>
            <a:endParaRPr lang="en-US" dirty="0"/>
          </a:p>
        </p:txBody>
      </p:sp>
      <p:sp>
        <p:nvSpPr>
          <p:cNvPr id="7" name="Slide Number Placeholder 1"/>
          <p:cNvSpPr>
            <a:spLocks noGrp="1"/>
          </p:cNvSpPr>
          <p:nvPr>
            <p:ph type="sldNum" sz="quarter" idx="4"/>
          </p:nvPr>
        </p:nvSpPr>
        <p:spPr>
          <a:xfrm>
            <a:off x="8370151" y="4880893"/>
            <a:ext cx="359666" cy="274637"/>
          </a:xfrm>
          <a:prstGeom prst="rect">
            <a:avLst/>
          </a:prstGeom>
        </p:spPr>
        <p:txBody>
          <a:bodyPr vert="horz" lIns="91440" tIns="45720" rIns="91440" bIns="45720" rtlCol="0" anchor="ctr"/>
          <a:lstStyle>
            <a:lvl1pPr algn="r">
              <a:defRPr lang="en-US" sz="6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9"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5849925" y="4946906"/>
            <a:ext cx="2544460" cy="154518"/>
          </a:xfrm>
          <a:prstGeom prst="rect">
            <a:avLst/>
          </a:prstGeom>
          <a:noFill/>
          <a:ln w="9525">
            <a:noFill/>
            <a:miter lim="800000"/>
            <a:headEnd/>
            <a:tailEnd/>
          </a:ln>
          <a:effectLst/>
        </p:spPr>
        <p:txBody>
          <a:bodyPr wrap="square" lIns="61586" tIns="30792" rIns="61586" bIns="30792" anchor="b">
            <a:spAutoFit/>
          </a:bodyPr>
          <a:lstStyle/>
          <a:p>
            <a:pPr marL="0" marR="0" lvl="0" indent="0" algn="r" defTabSz="610729"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22" name="Freeform 1">
            <a:extLst>
              <a:ext uri="{FF2B5EF4-FFF2-40B4-BE49-F238E27FC236}">
                <a16:creationId xmlns:a16="http://schemas.microsoft.com/office/drawing/2014/main" id="{1FFBEF85-04A8-4132-9AF5-761E0EE6CD9A}"/>
              </a:ext>
            </a:extLst>
          </p:cNvPr>
          <p:cNvSpPr>
            <a:spLocks noChangeAspect="1" noChangeArrowheads="1"/>
          </p:cNvSpPr>
          <p:nvPr userDrawn="1"/>
        </p:nvSpPr>
        <p:spPr bwMode="white">
          <a:xfrm>
            <a:off x="536418" y="4785455"/>
            <a:ext cx="822960" cy="276700"/>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18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08FB7168-F746-5548-8B6E-83B1F4169AF4}"/>
              </a:ext>
            </a:extLst>
          </p:cNvPr>
          <p:cNvSpPr>
            <a:spLocks noGrp="1"/>
          </p:cNvSpPr>
          <p:nvPr>
            <p:ph type="ftr" sz="quarter" idx="11"/>
          </p:nvPr>
        </p:nvSpPr>
        <p:spPr/>
        <p:txBody>
          <a:bodyPr/>
          <a:lstStyle/>
          <a:p>
            <a:pPr defTabSz="610729"/>
            <a:r>
              <a:rPr lang="en-GB"/>
              <a:t>BRKEWN-2670</a:t>
            </a:r>
          </a:p>
        </p:txBody>
      </p:sp>
    </p:spTree>
    <p:extLst>
      <p:ext uri="{BB962C8B-B14F-4D97-AF65-F5344CB8AC3E}">
        <p14:creationId xmlns:p14="http://schemas.microsoft.com/office/powerpoint/2010/main" val="2245196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Half_Page_Tabl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CiscoSansTT Light" panose="020B0503020201020303" pitchFamily="34" charset="0"/>
            </a:endParaRPr>
          </a:p>
        </p:txBody>
      </p:sp>
      <p:sp>
        <p:nvSpPr>
          <p:cNvPr id="3" name="Title Placeholder 5"/>
          <p:cNvSpPr>
            <a:spLocks noGrp="1"/>
          </p:cNvSpPr>
          <p:nvPr>
            <p:ph type="title"/>
          </p:nvPr>
        </p:nvSpPr>
        <p:spPr bwMode="auto">
          <a:xfrm>
            <a:off x="437767" y="1659732"/>
            <a:ext cx="3808797" cy="1824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196" rtl="0" eaLnBrk="1" fontAlgn="base" hangingPunct="1">
              <a:lnSpc>
                <a:spcPct val="85000"/>
              </a:lnSpc>
              <a:spcBef>
                <a:spcPct val="0"/>
              </a:spcBef>
              <a:spcAft>
                <a:spcPct val="0"/>
              </a:spcAft>
              <a:defRPr lang="en-GB" sz="3200" kern="1200" dirty="0">
                <a:solidFill>
                  <a:schemeClr val="bg1">
                    <a:lumMod val="75000"/>
                  </a:schemeClr>
                </a:solidFill>
                <a:latin typeface="CiscoSansTT Light" panose="020B0503020201020303" pitchFamily="34" charset="0"/>
                <a:ea typeface="ＭＳ Ｐゴシック" charset="0"/>
                <a:cs typeface="Tipo de letra del sistema Fina" charset="0"/>
              </a:defRPr>
            </a:lvl1pPr>
          </a:lstStyle>
          <a:p>
            <a:pPr lvl="0"/>
            <a:r>
              <a:rPr lang="en-US"/>
              <a:t>Click to edit Master title style</a:t>
            </a:r>
            <a:endParaRPr lang="en-GB" dirty="0"/>
          </a:p>
        </p:txBody>
      </p:sp>
      <p:sp>
        <p:nvSpPr>
          <p:cNvPr id="7" name="Table Placeholder 6"/>
          <p:cNvSpPr>
            <a:spLocks noGrp="1"/>
          </p:cNvSpPr>
          <p:nvPr>
            <p:ph type="tbl" sz="quarter" idx="10"/>
          </p:nvPr>
        </p:nvSpPr>
        <p:spPr>
          <a:xfrm>
            <a:off x="5089526" y="503238"/>
            <a:ext cx="3559175" cy="4087812"/>
          </a:xfrm>
          <a:prstGeom prst="rect">
            <a:avLst/>
          </a:prstGeom>
        </p:spPr>
        <p:txBody>
          <a:bodyPr anchor="ctr" anchorCtr="0"/>
          <a:lstStyle>
            <a:lvl1pPr marL="0" indent="0" algn="ctr">
              <a:buNone/>
              <a:defRPr>
                <a:latin typeface="CiscoSansTT Light" panose="020B0503020201020303" pitchFamily="34" charset="0"/>
              </a:defRPr>
            </a:lvl1pPr>
          </a:lstStyle>
          <a:p>
            <a:r>
              <a:rPr lang="en-US"/>
              <a:t>Click icon to add table</a:t>
            </a:r>
            <a:endParaRPr lang="en-US" dirty="0"/>
          </a:p>
        </p:txBody>
      </p:sp>
      <p:sp>
        <p:nvSpPr>
          <p:cNvPr id="6" name="Slide Number Placeholder 1"/>
          <p:cNvSpPr>
            <a:spLocks noGrp="1"/>
          </p:cNvSpPr>
          <p:nvPr>
            <p:ph type="sldNum" sz="quarter" idx="4"/>
          </p:nvPr>
        </p:nvSpPr>
        <p:spPr>
          <a:xfrm>
            <a:off x="8370151" y="4880893"/>
            <a:ext cx="359666" cy="274637"/>
          </a:xfrm>
          <a:prstGeom prst="rect">
            <a:avLst/>
          </a:prstGeom>
        </p:spPr>
        <p:txBody>
          <a:bodyPr vert="horz" lIns="91440" tIns="45720" rIns="91440" bIns="45720" rtlCol="0" anchor="ctr"/>
          <a:lstStyle>
            <a:lvl1pPr algn="r">
              <a:defRPr lang="en-US" sz="6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9"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5849925" y="4946906"/>
            <a:ext cx="2544460" cy="154518"/>
          </a:xfrm>
          <a:prstGeom prst="rect">
            <a:avLst/>
          </a:prstGeom>
          <a:noFill/>
          <a:ln w="9525">
            <a:noFill/>
            <a:miter lim="800000"/>
            <a:headEnd/>
            <a:tailEnd/>
          </a:ln>
          <a:effectLst/>
        </p:spPr>
        <p:txBody>
          <a:bodyPr wrap="square" lIns="61586" tIns="30792" rIns="61586" bIns="30792" anchor="b">
            <a:spAutoFit/>
          </a:bodyPr>
          <a:lstStyle/>
          <a:p>
            <a:pPr marL="0" marR="0" lvl="0" indent="0" algn="r" defTabSz="610729"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20" name="Freeform 1">
            <a:extLst>
              <a:ext uri="{FF2B5EF4-FFF2-40B4-BE49-F238E27FC236}">
                <a16:creationId xmlns:a16="http://schemas.microsoft.com/office/drawing/2014/main" id="{CF01BA07-C782-4777-8116-24B97C4D0C31}"/>
              </a:ext>
            </a:extLst>
          </p:cNvPr>
          <p:cNvSpPr>
            <a:spLocks noChangeAspect="1" noChangeArrowheads="1"/>
          </p:cNvSpPr>
          <p:nvPr userDrawn="1"/>
        </p:nvSpPr>
        <p:spPr bwMode="white">
          <a:xfrm>
            <a:off x="536418" y="4785455"/>
            <a:ext cx="822960" cy="276700"/>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18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F6E2550A-E2D5-5A42-ADE0-10F6A48D2C75}"/>
              </a:ext>
            </a:extLst>
          </p:cNvPr>
          <p:cNvSpPr>
            <a:spLocks noGrp="1"/>
          </p:cNvSpPr>
          <p:nvPr>
            <p:ph type="ftr" sz="quarter" idx="11"/>
          </p:nvPr>
        </p:nvSpPr>
        <p:spPr/>
        <p:txBody>
          <a:bodyPr/>
          <a:lstStyle/>
          <a:p>
            <a:pPr defTabSz="610729"/>
            <a:r>
              <a:rPr lang="en-GB"/>
              <a:t>BRKEWN-2670</a:t>
            </a:r>
          </a:p>
        </p:txBody>
      </p:sp>
    </p:spTree>
    <p:extLst>
      <p:ext uri="{BB962C8B-B14F-4D97-AF65-F5344CB8AC3E}">
        <p14:creationId xmlns:p14="http://schemas.microsoft.com/office/powerpoint/2010/main" val="3665654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isco Webex Teams">
    <p:spTree>
      <p:nvGrpSpPr>
        <p:cNvPr id="1" name=""/>
        <p:cNvGrpSpPr/>
        <p:nvPr/>
      </p:nvGrpSpPr>
      <p:grpSpPr>
        <a:xfrm>
          <a:off x="0" y="0"/>
          <a:ext cx="0" cy="0"/>
          <a:chOff x="0" y="0"/>
          <a:chExt cx="0" cy="0"/>
        </a:xfrm>
      </p:grpSpPr>
      <p:sp>
        <p:nvSpPr>
          <p:cNvPr id="4" name="Rectangle 3"/>
          <p:cNvSpPr/>
          <p:nvPr userDrawn="1"/>
        </p:nvSpPr>
        <p:spPr>
          <a:xfrm>
            <a:off x="1" y="0"/>
            <a:ext cx="3040935"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CiscoSansTT Light" panose="020B0503020201020303" pitchFamily="34" charset="0"/>
            </a:endParaRPr>
          </a:p>
        </p:txBody>
      </p:sp>
      <p:sp>
        <p:nvSpPr>
          <p:cNvPr id="8" name="Slide Number Placeholder 1"/>
          <p:cNvSpPr>
            <a:spLocks noGrp="1"/>
          </p:cNvSpPr>
          <p:nvPr>
            <p:ph type="sldNum" sz="quarter" idx="4"/>
          </p:nvPr>
        </p:nvSpPr>
        <p:spPr>
          <a:xfrm>
            <a:off x="8370151" y="4880893"/>
            <a:ext cx="359666" cy="274637"/>
          </a:xfrm>
          <a:prstGeom prst="rect">
            <a:avLst/>
          </a:prstGeom>
        </p:spPr>
        <p:txBody>
          <a:bodyPr vert="horz" lIns="91440" tIns="45720" rIns="91440" bIns="45720" rtlCol="0" anchor="ctr"/>
          <a:lstStyle>
            <a:lvl1pPr algn="r">
              <a:defRPr lang="en-US" sz="6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9"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5849925" y="4946906"/>
            <a:ext cx="2544460" cy="154518"/>
          </a:xfrm>
          <a:prstGeom prst="rect">
            <a:avLst/>
          </a:prstGeom>
          <a:noFill/>
          <a:ln w="9525">
            <a:noFill/>
            <a:miter lim="800000"/>
            <a:headEnd/>
            <a:tailEnd/>
          </a:ln>
          <a:effectLst/>
        </p:spPr>
        <p:txBody>
          <a:bodyPr wrap="square" lIns="61586" tIns="30792" rIns="61586" bIns="30792" anchor="b">
            <a:spAutoFit/>
          </a:bodyPr>
          <a:lstStyle/>
          <a:p>
            <a:pPr marL="0" marR="0" lvl="0" indent="0" algn="r" defTabSz="610729"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23" name="Freeform 1">
            <a:extLst>
              <a:ext uri="{FF2B5EF4-FFF2-40B4-BE49-F238E27FC236}">
                <a16:creationId xmlns:a16="http://schemas.microsoft.com/office/drawing/2014/main" id="{266F2A13-F88D-4A87-8434-4509FC322CCD}"/>
              </a:ext>
            </a:extLst>
          </p:cNvPr>
          <p:cNvSpPr>
            <a:spLocks noChangeAspect="1" noChangeArrowheads="1"/>
          </p:cNvSpPr>
          <p:nvPr userDrawn="1"/>
        </p:nvSpPr>
        <p:spPr bwMode="white">
          <a:xfrm>
            <a:off x="536418" y="4785455"/>
            <a:ext cx="822960" cy="276700"/>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1800" dirty="0">
              <a:latin typeface="CiscoSansTT Light" panose="020B0503020201020303" pitchFamily="34" charset="0"/>
            </a:endParaRPr>
          </a:p>
        </p:txBody>
      </p:sp>
      <p:grpSp>
        <p:nvGrpSpPr>
          <p:cNvPr id="11" name="Group 10">
            <a:extLst>
              <a:ext uri="{FF2B5EF4-FFF2-40B4-BE49-F238E27FC236}">
                <a16:creationId xmlns:a16="http://schemas.microsoft.com/office/drawing/2014/main" id="{93A7A228-3D71-3245-8A98-7AA87B142858}"/>
              </a:ext>
            </a:extLst>
          </p:cNvPr>
          <p:cNvGrpSpPr/>
          <p:nvPr userDrawn="1"/>
        </p:nvGrpSpPr>
        <p:grpSpPr>
          <a:xfrm>
            <a:off x="434268" y="462805"/>
            <a:ext cx="2401279" cy="3657600"/>
            <a:chOff x="6191555" y="340451"/>
            <a:chExt cx="2401279" cy="3657600"/>
          </a:xfrm>
        </p:grpSpPr>
        <p:grpSp>
          <p:nvGrpSpPr>
            <p:cNvPr id="12" name="Group 11">
              <a:extLst>
                <a:ext uri="{FF2B5EF4-FFF2-40B4-BE49-F238E27FC236}">
                  <a16:creationId xmlns:a16="http://schemas.microsoft.com/office/drawing/2014/main" id="{2408D731-9793-2F46-A5F0-8A9DFE86A920}"/>
                </a:ext>
              </a:extLst>
            </p:cNvPr>
            <p:cNvGrpSpPr>
              <a:grpSpLocks noChangeAspect="1"/>
            </p:cNvGrpSpPr>
            <p:nvPr/>
          </p:nvGrpSpPr>
          <p:grpSpPr>
            <a:xfrm>
              <a:off x="6191555" y="340451"/>
              <a:ext cx="2401279" cy="3657600"/>
              <a:chOff x="6220438" y="677235"/>
              <a:chExt cx="2430648" cy="3702334"/>
            </a:xfrm>
          </p:grpSpPr>
          <p:sp>
            <p:nvSpPr>
              <p:cNvPr id="16" name="Rectangle 15">
                <a:extLst>
                  <a:ext uri="{FF2B5EF4-FFF2-40B4-BE49-F238E27FC236}">
                    <a16:creationId xmlns:a16="http://schemas.microsoft.com/office/drawing/2014/main" id="{F524A862-85E0-524B-A4C9-0BE09B1AE5CE}"/>
                  </a:ext>
                </a:extLst>
              </p:cNvPr>
              <p:cNvSpPr/>
              <p:nvPr/>
            </p:nvSpPr>
            <p:spPr bwMode="auto">
              <a:xfrm>
                <a:off x="6754834" y="1318727"/>
                <a:ext cx="1378094" cy="2396023"/>
              </a:xfrm>
              <a:prstGeom prst="rect">
                <a:avLst/>
              </a:prstGeom>
              <a:solidFill>
                <a:schemeClr val="bg2"/>
              </a:solidFill>
              <a:ln w="12700" cap="flat">
                <a:noFill/>
                <a:miter lim="800000"/>
                <a:headEnd type="none" w="med" len="med"/>
                <a:tailEnd type="none" w="med" len="med"/>
              </a:ln>
            </p:spPr>
            <p:txBody>
              <a:bodyPr lIns="91440" tIns="45720" rIns="91440" bIns="45720" rtlCol="0" anchor="ctr"/>
              <a:lstStyle/>
              <a:p>
                <a:pPr marL="0" marR="0" lvl="0" indent="0" algn="ctr" defTabSz="514337"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err="1">
                  <a:ln>
                    <a:noFill/>
                  </a:ln>
                  <a:solidFill>
                    <a:srgbClr val="005073"/>
                  </a:solidFill>
                  <a:effectLst/>
                  <a:uLnTx/>
                  <a:uFillTx/>
                  <a:latin typeface="Arial" charset="0"/>
                  <a:ea typeface="Arial" pitchFamily="-107" charset="0"/>
                  <a:cs typeface="Arial" pitchFamily="-107" charset="0"/>
                  <a:sym typeface="Arial" pitchFamily="-107" charset="0"/>
                </a:endParaRPr>
              </a:p>
            </p:txBody>
          </p:sp>
          <p:grpSp>
            <p:nvGrpSpPr>
              <p:cNvPr id="17" name="Group 16">
                <a:extLst>
                  <a:ext uri="{FF2B5EF4-FFF2-40B4-BE49-F238E27FC236}">
                    <a16:creationId xmlns:a16="http://schemas.microsoft.com/office/drawing/2014/main" id="{03121BA9-B6CA-D748-BAF3-AA99EE8F90F3}"/>
                  </a:ext>
                </a:extLst>
              </p:cNvPr>
              <p:cNvGrpSpPr/>
              <p:nvPr/>
            </p:nvGrpSpPr>
            <p:grpSpPr>
              <a:xfrm>
                <a:off x="6220438" y="677235"/>
                <a:ext cx="2430648" cy="3702334"/>
                <a:chOff x="5964516" y="720583"/>
                <a:chExt cx="2430648" cy="3702334"/>
              </a:xfrm>
            </p:grpSpPr>
            <p:pic>
              <p:nvPicPr>
                <p:cNvPr id="18" name="Picture 17">
                  <a:extLst>
                    <a:ext uri="{FF2B5EF4-FFF2-40B4-BE49-F238E27FC236}">
                      <a16:creationId xmlns:a16="http://schemas.microsoft.com/office/drawing/2014/main" id="{ED59DAE4-A3EA-F746-A214-5C6167BB0F00}"/>
                    </a:ext>
                  </a:extLst>
                </p:cNvPr>
                <p:cNvPicPr>
                  <a:picLocks noChangeAspect="1"/>
                </p:cNvPicPr>
                <p:nvPr/>
              </p:nvPicPr>
              <p:blipFill rotWithShape="1">
                <a:blip r:embed="rId2"/>
                <a:srcRect t="393" b="393"/>
                <a:stretch/>
              </p:blipFill>
              <p:spPr>
                <a:xfrm>
                  <a:off x="6519384" y="1362075"/>
                  <a:ext cx="1321831" cy="2316047"/>
                </a:xfrm>
                <a:prstGeom prst="rect">
                  <a:avLst/>
                </a:prstGeom>
                <a:noFill/>
                <a:ln>
                  <a:noFill/>
                </a:ln>
              </p:spPr>
            </p:pic>
            <p:pic>
              <p:nvPicPr>
                <p:cNvPr id="19" name="Picture 18">
                  <a:extLst>
                    <a:ext uri="{FF2B5EF4-FFF2-40B4-BE49-F238E27FC236}">
                      <a16:creationId xmlns:a16="http://schemas.microsoft.com/office/drawing/2014/main" id="{1007EE9E-E75E-DE44-B720-8FD4643CEA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4516" y="720583"/>
                  <a:ext cx="2430648" cy="3702334"/>
                </a:xfrm>
                <a:prstGeom prst="rect">
                  <a:avLst/>
                </a:prstGeom>
              </p:spPr>
            </p:pic>
          </p:grpSp>
        </p:grpSp>
        <p:grpSp>
          <p:nvGrpSpPr>
            <p:cNvPr id="13" name="Group 12">
              <a:extLst>
                <a:ext uri="{FF2B5EF4-FFF2-40B4-BE49-F238E27FC236}">
                  <a16:creationId xmlns:a16="http://schemas.microsoft.com/office/drawing/2014/main" id="{25A3F21A-2858-2049-AA9D-62294EF9E994}"/>
                </a:ext>
              </a:extLst>
            </p:cNvPr>
            <p:cNvGrpSpPr/>
            <p:nvPr/>
          </p:nvGrpSpPr>
          <p:grpSpPr>
            <a:xfrm>
              <a:off x="6764331" y="2738257"/>
              <a:ext cx="155448" cy="146304"/>
              <a:chOff x="6764331" y="2738380"/>
              <a:chExt cx="155448" cy="146304"/>
            </a:xfrm>
          </p:grpSpPr>
          <p:sp>
            <p:nvSpPr>
              <p:cNvPr id="14" name="Rectangle 13">
                <a:extLst>
                  <a:ext uri="{FF2B5EF4-FFF2-40B4-BE49-F238E27FC236}">
                    <a16:creationId xmlns:a16="http://schemas.microsoft.com/office/drawing/2014/main" id="{B773AE36-0D8C-7E46-8E13-F98F598F8452}"/>
                  </a:ext>
                </a:extLst>
              </p:cNvPr>
              <p:cNvSpPr/>
              <p:nvPr/>
            </p:nvSpPr>
            <p:spPr>
              <a:xfrm>
                <a:off x="6764331" y="2738380"/>
                <a:ext cx="155448" cy="146304"/>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5073"/>
                  </a:solidFill>
                  <a:effectLst/>
                  <a:uLnTx/>
                  <a:uFillTx/>
                  <a:latin typeface="CiscoSansTT Light"/>
                  <a:ea typeface="+mn-ea"/>
                  <a:cs typeface="+mn-cs"/>
                </a:endParaRPr>
              </a:p>
            </p:txBody>
          </p:sp>
          <p:pic>
            <p:nvPicPr>
              <p:cNvPr id="15" name="Picture 14">
                <a:extLst>
                  <a:ext uri="{FF2B5EF4-FFF2-40B4-BE49-F238E27FC236}">
                    <a16:creationId xmlns:a16="http://schemas.microsoft.com/office/drawing/2014/main" id="{0AF581F4-4C73-394F-B5AA-504412222006}"/>
                  </a:ext>
                </a:extLst>
              </p:cNvPr>
              <p:cNvPicPr>
                <a:picLocks noChangeAspect="1"/>
              </p:cNvPicPr>
              <p:nvPr/>
            </p:nvPicPr>
            <p:blipFill>
              <a:blip r:embed="rId4"/>
              <a:stretch>
                <a:fillRect/>
              </a:stretch>
            </p:blipFill>
            <p:spPr>
              <a:xfrm>
                <a:off x="6778047" y="2747524"/>
                <a:ext cx="128016" cy="128016"/>
              </a:xfrm>
              <a:prstGeom prst="rect">
                <a:avLst/>
              </a:prstGeom>
            </p:spPr>
          </p:pic>
        </p:grpSp>
      </p:grpSp>
      <p:sp>
        <p:nvSpPr>
          <p:cNvPr id="20" name="Rounded Rectangle 22">
            <a:extLst>
              <a:ext uri="{FF2B5EF4-FFF2-40B4-BE49-F238E27FC236}">
                <a16:creationId xmlns:a16="http://schemas.microsoft.com/office/drawing/2014/main" id="{9A6FEA2F-6BC2-C74C-BCD3-1EFABC4EF340}"/>
              </a:ext>
            </a:extLst>
          </p:cNvPr>
          <p:cNvSpPr/>
          <p:nvPr userDrawn="1"/>
        </p:nvSpPr>
        <p:spPr bwMode="auto">
          <a:xfrm>
            <a:off x="845140" y="2804810"/>
            <a:ext cx="1554480" cy="257907"/>
          </a:xfrm>
          <a:prstGeom prst="roundRect">
            <a:avLst>
              <a:gd name="adj" fmla="val 50000"/>
            </a:avLst>
          </a:prstGeom>
          <a:noFill/>
          <a:ln w="19050" cap="flat">
            <a:solidFill>
              <a:schemeClr val="bg1">
                <a:lumMod val="75000"/>
              </a:schemeClr>
            </a:solidFill>
            <a:miter lim="800000"/>
            <a:headEnd type="none" w="med" len="med"/>
            <a:tailEnd type="none" w="med" len="med"/>
          </a:ln>
        </p:spPr>
        <p:txBody>
          <a:bodyPr lIns="91440" tIns="45720" rIns="91440" bIns="45720" rtlCol="0" anchor="ctr"/>
          <a:lstStyle/>
          <a:p>
            <a:pPr marL="0" marR="0" lvl="0" indent="0" algn="ctr" defTabSz="514337"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err="1">
              <a:ln>
                <a:noFill/>
              </a:ln>
              <a:solidFill>
                <a:srgbClr val="005073"/>
              </a:solidFill>
              <a:effectLst/>
              <a:uLnTx/>
              <a:uFillTx/>
              <a:latin typeface="Arial" charset="0"/>
              <a:ea typeface="Arial" pitchFamily="-107" charset="0"/>
              <a:cs typeface="Arial" pitchFamily="-107" charset="0"/>
              <a:sym typeface="Arial" pitchFamily="-107" charset="0"/>
            </a:endParaRPr>
          </a:p>
        </p:txBody>
      </p:sp>
      <p:sp>
        <p:nvSpPr>
          <p:cNvPr id="21" name="Title 73">
            <a:extLst>
              <a:ext uri="{FF2B5EF4-FFF2-40B4-BE49-F238E27FC236}">
                <a16:creationId xmlns:a16="http://schemas.microsoft.com/office/drawing/2014/main" id="{57A13E0D-8EC3-9742-86C0-E575B3B5ED38}"/>
              </a:ext>
            </a:extLst>
          </p:cNvPr>
          <p:cNvSpPr txBox="1">
            <a:spLocks/>
          </p:cNvSpPr>
          <p:nvPr userDrawn="1"/>
        </p:nvSpPr>
        <p:spPr bwMode="auto">
          <a:xfrm>
            <a:off x="3363486" y="510540"/>
            <a:ext cx="5780515" cy="655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t" anchorCtr="0" compatLnSpc="1">
            <a:prstTxWarp prst="textNoShape">
              <a:avLst/>
            </a:prstTxWarp>
          </a:bodyPr>
          <a:lstStyle>
            <a:lvl1pPr algn="l" defTabSz="684213" rtl="0" eaLnBrk="1" fontAlgn="base" hangingPunct="1">
              <a:lnSpc>
                <a:spcPct val="85000"/>
              </a:lnSpc>
              <a:spcBef>
                <a:spcPct val="0"/>
              </a:spcBef>
              <a:spcAft>
                <a:spcPct val="0"/>
              </a:spcAft>
              <a:defRPr lang="en-GB" sz="3200" b="0" i="0" u="none" kern="1200" dirty="0">
                <a:solidFill>
                  <a:schemeClr val="bg1">
                    <a:lumMod val="75000"/>
                  </a:schemeClr>
                </a:solidFill>
                <a:latin typeface="CiscoSansTT Light" panose="020B0503020201020303" pitchFamily="34" charset="0"/>
                <a:ea typeface="ＭＳ Ｐゴシック" charset="0"/>
                <a:cs typeface="Tipo de letra del sistema Fina"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sz="2800" dirty="0"/>
              <a:t>Cisco </a:t>
            </a:r>
            <a:r>
              <a:rPr lang="en-US" sz="2800" dirty="0" err="1"/>
              <a:t>Webex</a:t>
            </a:r>
            <a:r>
              <a:rPr lang="en-US" sz="2800" dirty="0"/>
              <a:t> Teams </a:t>
            </a:r>
          </a:p>
        </p:txBody>
      </p:sp>
      <p:pic>
        <p:nvPicPr>
          <p:cNvPr id="22" name="Picture 21">
            <a:extLst>
              <a:ext uri="{FF2B5EF4-FFF2-40B4-BE49-F238E27FC236}">
                <a16:creationId xmlns:a16="http://schemas.microsoft.com/office/drawing/2014/main" id="{C0F4E8B2-6867-AA46-83A1-75789BDD1AA2}"/>
              </a:ext>
            </a:extLst>
          </p:cNvPr>
          <p:cNvPicPr>
            <a:picLocks noChangeAspect="1"/>
          </p:cNvPicPr>
          <p:nvPr userDrawn="1"/>
        </p:nvPicPr>
        <p:blipFill>
          <a:blip r:embed="rId4"/>
          <a:stretch>
            <a:fillRect/>
          </a:stretch>
        </p:blipFill>
        <p:spPr>
          <a:xfrm>
            <a:off x="6940104" y="462805"/>
            <a:ext cx="457200" cy="457200"/>
          </a:xfrm>
          <a:prstGeom prst="rect">
            <a:avLst/>
          </a:prstGeom>
        </p:spPr>
      </p:pic>
      <p:sp>
        <p:nvSpPr>
          <p:cNvPr id="24" name="Text Placeholder 4">
            <a:extLst>
              <a:ext uri="{FF2B5EF4-FFF2-40B4-BE49-F238E27FC236}">
                <a16:creationId xmlns:a16="http://schemas.microsoft.com/office/drawing/2014/main" id="{A419C03E-6579-6E4C-BC29-F7E78F44C0E5}"/>
              </a:ext>
            </a:extLst>
          </p:cNvPr>
          <p:cNvSpPr txBox="1">
            <a:spLocks/>
          </p:cNvSpPr>
          <p:nvPr userDrawn="1"/>
        </p:nvSpPr>
        <p:spPr>
          <a:xfrm>
            <a:off x="3381354" y="1405464"/>
            <a:ext cx="4988798" cy="693253"/>
          </a:xfrm>
          <a:prstGeom prst="rect">
            <a:avLst/>
          </a:prstGeom>
        </p:spPr>
        <p:txBody>
          <a:bodyPr anchor="ctr"/>
          <a:lstStyle>
            <a:lvl1pPr marL="187523" indent="-185738" algn="l" rtl="0" eaLnBrk="1" fontAlgn="base" hangingPunct="1">
              <a:lnSpc>
                <a:spcPct val="90000"/>
              </a:lnSpc>
              <a:spcBef>
                <a:spcPts val="1200"/>
              </a:spcBef>
              <a:spcAft>
                <a:spcPct val="0"/>
              </a:spcAft>
              <a:buClrTx/>
              <a:buSzPct val="80000"/>
              <a:buFont typeface="Arial" panose="020B0604020202020204" pitchFamily="34" charset="0"/>
              <a:buChar char="•"/>
              <a:defRPr sz="1800">
                <a:solidFill>
                  <a:schemeClr val="tx1"/>
                </a:solidFill>
                <a:latin typeface="+mn-lt"/>
                <a:ea typeface="+mn-ea"/>
                <a:cs typeface="+mn-cs"/>
                <a:sym typeface="Arial" pitchFamily="34" charset="0"/>
              </a:defRPr>
            </a:lvl1pPr>
            <a:lvl2pPr marL="386656" indent="-193775" algn="l" rtl="0" eaLnBrk="1" fontAlgn="base" hangingPunct="1">
              <a:lnSpc>
                <a:spcPct val="90000"/>
              </a:lnSpc>
              <a:spcBef>
                <a:spcPts val="400"/>
              </a:spcBef>
              <a:spcAft>
                <a:spcPct val="0"/>
              </a:spcAft>
              <a:buClrTx/>
              <a:buSzPct val="80000"/>
              <a:buFont typeface="Arial" panose="020B0604020202020204" pitchFamily="34" charset="0"/>
              <a:buChar char="•"/>
              <a:defRPr sz="1600">
                <a:solidFill>
                  <a:schemeClr val="tx1"/>
                </a:solidFill>
                <a:latin typeface="+mn-lt"/>
                <a:ea typeface="+mn-ea"/>
                <a:cs typeface="+mn-cs"/>
                <a:sym typeface="Arial" pitchFamily="34" charset="0"/>
              </a:defRPr>
            </a:lvl2pPr>
            <a:lvl3pPr marL="546497" indent="-159842" algn="l" rtl="0" eaLnBrk="1" fontAlgn="base" hangingPunct="1">
              <a:lnSpc>
                <a:spcPct val="90000"/>
              </a:lnSpc>
              <a:spcBef>
                <a:spcPts val="200"/>
              </a:spcBef>
              <a:spcAft>
                <a:spcPct val="0"/>
              </a:spcAft>
              <a:buClrTx/>
              <a:buSzPct val="80000"/>
              <a:buFont typeface="Arial" panose="020B0604020202020204" pitchFamily="34" charset="0"/>
              <a:buChar char="•"/>
              <a:defRPr sz="1400">
                <a:solidFill>
                  <a:schemeClr val="tx1"/>
                </a:solidFill>
                <a:latin typeface="+mn-lt"/>
                <a:ea typeface="+mn-ea"/>
                <a:cs typeface="+mn-cs"/>
                <a:sym typeface="Arial" pitchFamily="34" charset="0"/>
              </a:defRPr>
            </a:lvl3pPr>
            <a:lvl4pPr marL="706339" indent="-159842" algn="l" rtl="0" eaLnBrk="1" fontAlgn="base" hangingPunct="1">
              <a:lnSpc>
                <a:spcPct val="90000"/>
              </a:lnSpc>
              <a:spcBef>
                <a:spcPts val="200"/>
              </a:spcBef>
              <a:spcAft>
                <a:spcPct val="0"/>
              </a:spcAft>
              <a:buClrTx/>
              <a:buSzPct val="80000"/>
              <a:buFont typeface="Arial" panose="020B0604020202020204" pitchFamily="34" charset="0"/>
              <a:buChar char="•"/>
              <a:defRPr sz="1400">
                <a:solidFill>
                  <a:schemeClr val="tx1"/>
                </a:solidFill>
                <a:latin typeface="+mn-lt"/>
                <a:ea typeface="+mn-ea"/>
                <a:cs typeface="+mn-cs"/>
                <a:sym typeface="Arial" pitchFamily="34" charset="0"/>
              </a:defRPr>
            </a:lvl4pPr>
            <a:lvl5pPr marL="773311" indent="-66973" algn="l" rtl="0" eaLnBrk="1" fontAlgn="base" hangingPunct="1">
              <a:lnSpc>
                <a:spcPct val="95000"/>
              </a:lnSpc>
              <a:spcBef>
                <a:spcPts val="675"/>
              </a:spcBef>
              <a:spcAft>
                <a:spcPct val="0"/>
              </a:spcAft>
              <a:buClr>
                <a:srgbClr val="FFFFFF"/>
              </a:buClr>
              <a:buSzPct val="100000"/>
              <a:buFont typeface="Arial" pitchFamily="34" charset="0"/>
              <a:buChar char="»"/>
              <a:defRPr>
                <a:solidFill>
                  <a:schemeClr val="tx2"/>
                </a:solidFill>
                <a:latin typeface="+mn-lt"/>
                <a:ea typeface="+mn-ea"/>
                <a:cs typeface="+mn-cs"/>
                <a:sym typeface="Arial" pitchFamily="34" charset="0"/>
              </a:defRPr>
            </a:lvl5pPr>
            <a:lvl6pPr marL="1416248"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6pPr>
            <a:lvl7pPr marL="1673423"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7pPr>
            <a:lvl8pPr marL="1930598"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8pPr>
            <a:lvl9pPr marL="2187773"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9pPr>
          </a:lstStyle>
          <a:p>
            <a:pPr marL="1785" marR="0" lvl="0" indent="0" algn="l" defTabSz="914355" rtl="0" eaLnBrk="1" fontAlgn="base" latinLnBrk="0" hangingPunct="1">
              <a:lnSpc>
                <a:spcPct val="90000"/>
              </a:lnSpc>
              <a:spcBef>
                <a:spcPts val="0"/>
              </a:spcBef>
              <a:spcAft>
                <a:spcPts val="600"/>
              </a:spcAft>
              <a:buClrTx/>
              <a:buSzPct val="80000"/>
              <a:buFont typeface="Arial" panose="020B0604020202020204" pitchFamily="34" charset="0"/>
              <a:buNone/>
              <a:tabLst/>
              <a:defRPr/>
            </a:pPr>
            <a:r>
              <a:rPr kumimoji="0" lang="en-US" sz="1800" b="0" i="0" u="none" strike="noStrike" kern="0" cap="none" spc="0" normalizeH="0" baseline="0" noProof="0" dirty="0">
                <a:ln>
                  <a:noFill/>
                </a:ln>
                <a:solidFill>
                  <a:srgbClr val="00BCEB"/>
                </a:solidFill>
                <a:effectLst/>
                <a:uLnTx/>
                <a:uFillTx/>
                <a:latin typeface="CiscoSansTT Light" panose="020B0503020201020303" pitchFamily="34" charset="0"/>
                <a:ea typeface="+mn-ea"/>
                <a:cs typeface="CiscoSansTT Light" panose="020B0503020201020303" pitchFamily="34" charset="0"/>
                <a:sym typeface="Arial" pitchFamily="34" charset="0"/>
              </a:rPr>
              <a:t>Questions? </a:t>
            </a:r>
            <a:r>
              <a:rPr kumimoji="0" lang="en-US" sz="1800" b="0" i="0" u="none" strike="noStrike" kern="0" cap="none" spc="0" normalizeH="0" baseline="0" noProof="0" dirty="0">
                <a:ln>
                  <a:noFill/>
                </a:ln>
                <a:solidFill>
                  <a:srgbClr val="282828"/>
                </a:solidFill>
                <a:effectLst/>
                <a:uLnTx/>
                <a:uFillTx/>
                <a:latin typeface="CiscoSansTT Light" panose="020B0503020201020303" pitchFamily="34" charset="0"/>
                <a:ea typeface="+mn-ea"/>
                <a:cs typeface="CiscoSansTT Light" panose="020B0503020201020303" pitchFamily="34" charset="0"/>
                <a:sym typeface="Arial" pitchFamily="34" charset="0"/>
              </a:rPr>
              <a:t/>
            </a:r>
            <a:br>
              <a:rPr kumimoji="0" lang="en-US" sz="1800" b="0" i="0" u="none" strike="noStrike" kern="0" cap="none" spc="0" normalizeH="0" baseline="0" noProof="0" dirty="0">
                <a:ln>
                  <a:noFill/>
                </a:ln>
                <a:solidFill>
                  <a:srgbClr val="282828"/>
                </a:solidFill>
                <a:effectLst/>
                <a:uLnTx/>
                <a:uFillTx/>
                <a:latin typeface="CiscoSansTT Light" panose="020B0503020201020303" pitchFamily="34" charset="0"/>
                <a:ea typeface="+mn-ea"/>
                <a:cs typeface="CiscoSansTT Light" panose="020B0503020201020303" pitchFamily="34" charset="0"/>
                <a:sym typeface="Arial" pitchFamily="34" charset="0"/>
              </a:rPr>
            </a:br>
            <a:r>
              <a:rPr kumimoji="0" lang="en-US" sz="1400" b="0" i="0" u="none" strike="noStrike" kern="0" cap="none" spc="0" normalizeH="0" baseline="0" noProof="0" dirty="0">
                <a:ln>
                  <a:noFill/>
                </a:ln>
                <a:solidFill>
                  <a:srgbClr val="282828"/>
                </a:solidFill>
                <a:effectLst/>
                <a:uLnTx/>
                <a:uFillTx/>
                <a:latin typeface="CiscoSansTT Light" panose="020B0503020201020303" pitchFamily="34" charset="0"/>
                <a:ea typeface="+mn-ea"/>
                <a:cs typeface="CiscoSansTT Light" panose="020B0503020201020303" pitchFamily="34" charset="0"/>
                <a:sym typeface="Arial" pitchFamily="34" charset="0"/>
              </a:rPr>
              <a:t>Use Cisco </a:t>
            </a:r>
            <a:r>
              <a:rPr kumimoji="0" lang="en-US" sz="1400" b="0" i="0" u="none" strike="noStrike" kern="0" cap="none" spc="0" normalizeH="0" baseline="0" noProof="0" dirty="0" err="1">
                <a:ln>
                  <a:noFill/>
                </a:ln>
                <a:solidFill>
                  <a:srgbClr val="282828"/>
                </a:solidFill>
                <a:effectLst/>
                <a:uLnTx/>
                <a:uFillTx/>
                <a:latin typeface="CiscoSansTT Light" panose="020B0503020201020303" pitchFamily="34" charset="0"/>
                <a:ea typeface="+mn-ea"/>
                <a:cs typeface="CiscoSansTT Light" panose="020B0503020201020303" pitchFamily="34" charset="0"/>
                <a:sym typeface="Arial" pitchFamily="34" charset="0"/>
              </a:rPr>
              <a:t>Webex</a:t>
            </a:r>
            <a:r>
              <a:rPr kumimoji="0" lang="en-US" sz="1400" b="0" i="0" u="none" strike="noStrike" kern="0" cap="none" spc="0" normalizeH="0" baseline="0" noProof="0" dirty="0">
                <a:ln>
                  <a:noFill/>
                </a:ln>
                <a:solidFill>
                  <a:srgbClr val="282828"/>
                </a:solidFill>
                <a:effectLst/>
                <a:uLnTx/>
                <a:uFillTx/>
                <a:latin typeface="CiscoSansTT Light" panose="020B0503020201020303" pitchFamily="34" charset="0"/>
                <a:ea typeface="+mn-ea"/>
                <a:cs typeface="CiscoSansTT Light" panose="020B0503020201020303" pitchFamily="34" charset="0"/>
                <a:sym typeface="Arial" pitchFamily="34" charset="0"/>
              </a:rPr>
              <a:t> Teams (formerly Cisco Spark) </a:t>
            </a:r>
            <a:br>
              <a:rPr kumimoji="0" lang="en-US" sz="1400" b="0" i="0" u="none" strike="noStrike" kern="0" cap="none" spc="0" normalizeH="0" baseline="0" noProof="0" dirty="0">
                <a:ln>
                  <a:noFill/>
                </a:ln>
                <a:solidFill>
                  <a:srgbClr val="282828"/>
                </a:solidFill>
                <a:effectLst/>
                <a:uLnTx/>
                <a:uFillTx/>
                <a:latin typeface="CiscoSansTT Light" panose="020B0503020201020303" pitchFamily="34" charset="0"/>
                <a:ea typeface="+mn-ea"/>
                <a:cs typeface="CiscoSansTT Light" panose="020B0503020201020303" pitchFamily="34" charset="0"/>
                <a:sym typeface="Arial" pitchFamily="34" charset="0"/>
              </a:rPr>
            </a:br>
            <a:r>
              <a:rPr kumimoji="0" lang="en-US" sz="1400" b="0" i="0" u="none" strike="noStrike" kern="0" cap="none" spc="0" normalizeH="0" baseline="0" noProof="0" dirty="0">
                <a:ln>
                  <a:noFill/>
                </a:ln>
                <a:solidFill>
                  <a:srgbClr val="282828"/>
                </a:solidFill>
                <a:effectLst/>
                <a:uLnTx/>
                <a:uFillTx/>
                <a:latin typeface="CiscoSansTT Light" panose="020B0503020201020303" pitchFamily="34" charset="0"/>
                <a:ea typeface="+mn-ea"/>
                <a:cs typeface="CiscoSansTT Light" panose="020B0503020201020303" pitchFamily="34" charset="0"/>
                <a:sym typeface="Arial" pitchFamily="34" charset="0"/>
              </a:rPr>
              <a:t>to chat with the speaker after the session</a:t>
            </a:r>
            <a:endParaRPr kumimoji="0" lang="en-US" sz="1800" b="0" i="0" u="none" strike="noStrike" kern="0" cap="none" spc="0" normalizeH="0" baseline="0" noProof="0" dirty="0">
              <a:ln>
                <a:noFill/>
              </a:ln>
              <a:solidFill>
                <a:srgbClr val="282828"/>
              </a:solidFill>
              <a:effectLst/>
              <a:uLnTx/>
              <a:uFillTx/>
              <a:latin typeface="CiscoSansTT Light" panose="020B0503020201020303" pitchFamily="34" charset="0"/>
              <a:ea typeface="+mn-ea"/>
              <a:cs typeface="CiscoSansTT Light" panose="020B0503020201020303" pitchFamily="34" charset="0"/>
              <a:sym typeface="Arial" pitchFamily="34" charset="0"/>
            </a:endParaRPr>
          </a:p>
        </p:txBody>
      </p:sp>
      <p:sp>
        <p:nvSpPr>
          <p:cNvPr id="25" name="Text Placeholder 4">
            <a:extLst>
              <a:ext uri="{FF2B5EF4-FFF2-40B4-BE49-F238E27FC236}">
                <a16:creationId xmlns:a16="http://schemas.microsoft.com/office/drawing/2014/main" id="{C68E73DB-7C15-754E-8013-EBB29F1DA279}"/>
              </a:ext>
            </a:extLst>
          </p:cNvPr>
          <p:cNvSpPr txBox="1">
            <a:spLocks/>
          </p:cNvSpPr>
          <p:nvPr userDrawn="1"/>
        </p:nvSpPr>
        <p:spPr>
          <a:xfrm>
            <a:off x="3702023" y="2519488"/>
            <a:ext cx="4754880" cy="121675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a:lstStyle>
            <a:lvl1pPr marL="187523" indent="-185738" algn="l" rtl="0" eaLnBrk="1" fontAlgn="base" hangingPunct="1">
              <a:lnSpc>
                <a:spcPct val="90000"/>
              </a:lnSpc>
              <a:spcBef>
                <a:spcPts val="1200"/>
              </a:spcBef>
              <a:spcAft>
                <a:spcPct val="0"/>
              </a:spcAft>
              <a:buClrTx/>
              <a:buSzPct val="80000"/>
              <a:buFont typeface="Arial" panose="020B0604020202020204" pitchFamily="34" charset="0"/>
              <a:buChar char="•"/>
              <a:defRPr sz="1800">
                <a:solidFill>
                  <a:schemeClr val="tx1"/>
                </a:solidFill>
                <a:latin typeface="+mn-lt"/>
                <a:ea typeface="+mn-ea"/>
                <a:cs typeface="+mn-cs"/>
                <a:sym typeface="Arial" pitchFamily="34" charset="0"/>
              </a:defRPr>
            </a:lvl1pPr>
            <a:lvl2pPr marL="386656" indent="-193775" algn="l" rtl="0" eaLnBrk="1" fontAlgn="base" hangingPunct="1">
              <a:lnSpc>
                <a:spcPct val="90000"/>
              </a:lnSpc>
              <a:spcBef>
                <a:spcPts val="400"/>
              </a:spcBef>
              <a:spcAft>
                <a:spcPct val="0"/>
              </a:spcAft>
              <a:buClrTx/>
              <a:buSzPct val="80000"/>
              <a:buFont typeface="Arial" panose="020B0604020202020204" pitchFamily="34" charset="0"/>
              <a:buChar char="•"/>
              <a:defRPr sz="1600">
                <a:solidFill>
                  <a:schemeClr val="tx1"/>
                </a:solidFill>
                <a:latin typeface="+mn-lt"/>
                <a:ea typeface="+mn-ea"/>
                <a:cs typeface="+mn-cs"/>
                <a:sym typeface="Arial" pitchFamily="34" charset="0"/>
              </a:defRPr>
            </a:lvl2pPr>
            <a:lvl3pPr marL="546497" indent="-159842" algn="l" rtl="0" eaLnBrk="1" fontAlgn="base" hangingPunct="1">
              <a:lnSpc>
                <a:spcPct val="90000"/>
              </a:lnSpc>
              <a:spcBef>
                <a:spcPts val="200"/>
              </a:spcBef>
              <a:spcAft>
                <a:spcPct val="0"/>
              </a:spcAft>
              <a:buClrTx/>
              <a:buSzPct val="80000"/>
              <a:buFont typeface="Arial" panose="020B0604020202020204" pitchFamily="34" charset="0"/>
              <a:buChar char="•"/>
              <a:defRPr sz="1400">
                <a:solidFill>
                  <a:schemeClr val="tx1"/>
                </a:solidFill>
                <a:latin typeface="+mn-lt"/>
                <a:ea typeface="+mn-ea"/>
                <a:cs typeface="+mn-cs"/>
                <a:sym typeface="Arial" pitchFamily="34" charset="0"/>
              </a:defRPr>
            </a:lvl3pPr>
            <a:lvl4pPr marL="706339" indent="-159842" algn="l" rtl="0" eaLnBrk="1" fontAlgn="base" hangingPunct="1">
              <a:lnSpc>
                <a:spcPct val="90000"/>
              </a:lnSpc>
              <a:spcBef>
                <a:spcPts val="200"/>
              </a:spcBef>
              <a:spcAft>
                <a:spcPct val="0"/>
              </a:spcAft>
              <a:buClrTx/>
              <a:buSzPct val="80000"/>
              <a:buFont typeface="Arial" panose="020B0604020202020204" pitchFamily="34" charset="0"/>
              <a:buChar char="•"/>
              <a:defRPr sz="1400">
                <a:solidFill>
                  <a:schemeClr val="tx1"/>
                </a:solidFill>
                <a:latin typeface="+mn-lt"/>
                <a:ea typeface="+mn-ea"/>
                <a:cs typeface="+mn-cs"/>
                <a:sym typeface="Arial" pitchFamily="34" charset="0"/>
              </a:defRPr>
            </a:lvl4pPr>
            <a:lvl5pPr marL="773311" indent="-66973" algn="l" rtl="0" eaLnBrk="1" fontAlgn="base" hangingPunct="1">
              <a:lnSpc>
                <a:spcPct val="95000"/>
              </a:lnSpc>
              <a:spcBef>
                <a:spcPts val="675"/>
              </a:spcBef>
              <a:spcAft>
                <a:spcPct val="0"/>
              </a:spcAft>
              <a:buClr>
                <a:srgbClr val="FFFFFF"/>
              </a:buClr>
              <a:buSzPct val="100000"/>
              <a:buFont typeface="Arial" pitchFamily="34" charset="0"/>
              <a:buChar char="»"/>
              <a:defRPr>
                <a:solidFill>
                  <a:schemeClr val="tx2"/>
                </a:solidFill>
                <a:latin typeface="+mn-lt"/>
                <a:ea typeface="+mn-ea"/>
                <a:cs typeface="+mn-cs"/>
                <a:sym typeface="Arial" pitchFamily="34" charset="0"/>
              </a:defRPr>
            </a:lvl5pPr>
            <a:lvl6pPr marL="1416248"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6pPr>
            <a:lvl7pPr marL="1673423"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7pPr>
            <a:lvl8pPr marL="1930598"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8pPr>
            <a:lvl9pPr marL="2187773"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9pPr>
          </a:lstStyle>
          <a:p>
            <a:pPr marL="1588" indent="0" defTabSz="914355">
              <a:lnSpc>
                <a:spcPct val="100000"/>
              </a:lnSpc>
              <a:spcBef>
                <a:spcPts val="0"/>
              </a:spcBef>
              <a:spcAft>
                <a:spcPts val="600"/>
              </a:spcAft>
              <a:buNone/>
              <a:defRPr/>
            </a:pPr>
            <a:r>
              <a:rPr kumimoji="0" lang="en-US" sz="1400" b="0" i="0" u="none" strike="noStrike" kern="0" cap="none" spc="0" normalizeH="0" baseline="0" noProof="0" dirty="0">
                <a:ln>
                  <a:noFill/>
                </a:ln>
                <a:solidFill>
                  <a:srgbClr val="282828"/>
                </a:solidFill>
                <a:effectLst/>
                <a:uLnTx/>
                <a:uFillTx/>
                <a:latin typeface="CiscoSansTT Light" panose="020B0503020201020303" pitchFamily="34" charset="0"/>
                <a:ea typeface="+mn-ea"/>
                <a:cs typeface="CiscoSansTT Light" panose="020B0503020201020303" pitchFamily="34" charset="0"/>
                <a:sym typeface="Arial" pitchFamily="34" charset="0"/>
              </a:rPr>
              <a:t>Find this session in the </a:t>
            </a:r>
            <a:r>
              <a:rPr lang="en-US" sz="1400" kern="0" dirty="0">
                <a:solidFill>
                  <a:srgbClr val="282828"/>
                </a:solidFill>
                <a:latin typeface="CiscoSansTT Light" panose="020B0503020201020303" pitchFamily="34" charset="0"/>
                <a:cs typeface="CiscoSansTT Light" panose="020B0503020201020303" pitchFamily="34" charset="0"/>
              </a:rPr>
              <a:t>Cisco Events Mobile App</a:t>
            </a:r>
            <a:endParaRPr kumimoji="0" lang="en-US" sz="1400" b="0" i="0" u="none" strike="noStrike" kern="0" cap="none" spc="0" normalizeH="0" baseline="0" noProof="0" dirty="0">
              <a:ln>
                <a:noFill/>
              </a:ln>
              <a:solidFill>
                <a:srgbClr val="282828"/>
              </a:solidFill>
              <a:effectLst/>
              <a:uLnTx/>
              <a:uFillTx/>
              <a:latin typeface="CiscoSansTT Light" panose="020B0503020201020303" pitchFamily="34" charset="0"/>
              <a:ea typeface="+mn-ea"/>
              <a:cs typeface="CiscoSansTT Light" panose="020B0503020201020303" pitchFamily="34" charset="0"/>
              <a:sym typeface="Arial" pitchFamily="34" charset="0"/>
            </a:endParaRPr>
          </a:p>
          <a:p>
            <a:pPr marL="1588" marR="0" lvl="0" indent="0" algn="l" defTabSz="914355" rtl="0" eaLnBrk="1" fontAlgn="base" latinLnBrk="0" hangingPunct="1">
              <a:lnSpc>
                <a:spcPct val="100000"/>
              </a:lnSpc>
              <a:spcBef>
                <a:spcPts val="0"/>
              </a:spcBef>
              <a:spcAft>
                <a:spcPts val="600"/>
              </a:spcAft>
              <a:buClrTx/>
              <a:buSzPct val="80000"/>
              <a:buFont typeface="Arial" panose="020B0604020202020204" pitchFamily="34" charset="0"/>
              <a:buNone/>
              <a:tabLst/>
              <a:defRPr/>
            </a:pPr>
            <a:r>
              <a:rPr kumimoji="0" lang="en-US" sz="1400" b="0" i="0" u="none" strike="noStrike" kern="0" cap="none" spc="0" normalizeH="0" baseline="0" noProof="0" dirty="0">
                <a:ln>
                  <a:noFill/>
                </a:ln>
                <a:solidFill>
                  <a:srgbClr val="282828"/>
                </a:solidFill>
                <a:effectLst/>
                <a:uLnTx/>
                <a:uFillTx/>
                <a:latin typeface="CiscoSansTT Light" panose="020B0503020201020303" pitchFamily="34" charset="0"/>
                <a:ea typeface="+mn-ea"/>
                <a:cs typeface="CiscoSansTT Light" panose="020B0503020201020303" pitchFamily="34" charset="0"/>
                <a:sym typeface="Arial" pitchFamily="34" charset="0"/>
              </a:rPr>
              <a:t>Click “Join the Discussion”</a:t>
            </a:r>
          </a:p>
          <a:p>
            <a:pPr marL="1588" marR="0" lvl="0" indent="0" algn="l" defTabSz="914355" rtl="0" eaLnBrk="1" fontAlgn="base" latinLnBrk="0" hangingPunct="1">
              <a:lnSpc>
                <a:spcPct val="100000"/>
              </a:lnSpc>
              <a:spcBef>
                <a:spcPts val="0"/>
              </a:spcBef>
              <a:spcAft>
                <a:spcPts val="600"/>
              </a:spcAft>
              <a:buClrTx/>
              <a:buSzPct val="80000"/>
              <a:buFont typeface="Arial" panose="020B0604020202020204" pitchFamily="34" charset="0"/>
              <a:buNone/>
              <a:tabLst/>
              <a:defRPr/>
            </a:pPr>
            <a:r>
              <a:rPr kumimoji="0" lang="en-US" sz="1400" b="0" i="0" u="none" strike="noStrike" kern="0" cap="none" spc="0" normalizeH="0" baseline="0" noProof="0" dirty="0">
                <a:ln>
                  <a:noFill/>
                </a:ln>
                <a:solidFill>
                  <a:srgbClr val="282828"/>
                </a:solidFill>
                <a:effectLst/>
                <a:uLnTx/>
                <a:uFillTx/>
                <a:latin typeface="CiscoSansTT Light" panose="020B0503020201020303" pitchFamily="34" charset="0"/>
                <a:ea typeface="+mn-ea"/>
                <a:cs typeface="CiscoSansTT Light" panose="020B0503020201020303" pitchFamily="34" charset="0"/>
                <a:sym typeface="Arial" pitchFamily="34" charset="0"/>
              </a:rPr>
              <a:t>Install </a:t>
            </a:r>
            <a:r>
              <a:rPr kumimoji="0" lang="en-US" sz="1400" b="0" i="0" u="none" strike="noStrike" kern="0" cap="none" spc="0" normalizeH="0" baseline="0" noProof="0" dirty="0" err="1">
                <a:ln>
                  <a:noFill/>
                </a:ln>
                <a:solidFill>
                  <a:srgbClr val="282828"/>
                </a:solidFill>
                <a:effectLst/>
                <a:uLnTx/>
                <a:uFillTx/>
                <a:latin typeface="CiscoSansTT Light" panose="020B0503020201020303" pitchFamily="34" charset="0"/>
                <a:ea typeface="+mn-ea"/>
                <a:cs typeface="CiscoSansTT Light" panose="020B0503020201020303" pitchFamily="34" charset="0"/>
                <a:sym typeface="Arial" pitchFamily="34" charset="0"/>
              </a:rPr>
              <a:t>Webex</a:t>
            </a:r>
            <a:r>
              <a:rPr kumimoji="0" lang="en-US" sz="1400" b="0" i="0" u="none" strike="noStrike" kern="0" cap="none" spc="0" normalizeH="0" baseline="0" noProof="0" dirty="0">
                <a:ln>
                  <a:noFill/>
                </a:ln>
                <a:solidFill>
                  <a:srgbClr val="282828"/>
                </a:solidFill>
                <a:effectLst/>
                <a:uLnTx/>
                <a:uFillTx/>
                <a:latin typeface="CiscoSansTT Light" panose="020B0503020201020303" pitchFamily="34" charset="0"/>
                <a:ea typeface="+mn-ea"/>
                <a:cs typeface="CiscoSansTT Light" panose="020B0503020201020303" pitchFamily="34" charset="0"/>
                <a:sym typeface="Arial" pitchFamily="34" charset="0"/>
              </a:rPr>
              <a:t> Teams or go directly to the team space</a:t>
            </a:r>
          </a:p>
          <a:p>
            <a:pPr marL="1588" marR="0" lvl="0" indent="0" algn="l" defTabSz="914355" rtl="0" eaLnBrk="1" fontAlgn="base" latinLnBrk="0" hangingPunct="1">
              <a:lnSpc>
                <a:spcPct val="100000"/>
              </a:lnSpc>
              <a:spcBef>
                <a:spcPts val="0"/>
              </a:spcBef>
              <a:spcAft>
                <a:spcPts val="600"/>
              </a:spcAft>
              <a:buClrTx/>
              <a:buSzPct val="80000"/>
              <a:buFont typeface="Arial" panose="020B0604020202020204" pitchFamily="34" charset="0"/>
              <a:buNone/>
              <a:tabLst/>
              <a:defRPr/>
            </a:pPr>
            <a:r>
              <a:rPr kumimoji="0" lang="en-US" sz="1400" b="0" i="0" u="none" strike="noStrike" kern="0" cap="none" spc="0" normalizeH="0" baseline="0" noProof="0" dirty="0">
                <a:ln>
                  <a:noFill/>
                </a:ln>
                <a:solidFill>
                  <a:srgbClr val="282828"/>
                </a:solidFill>
                <a:effectLst/>
                <a:uLnTx/>
                <a:uFillTx/>
                <a:latin typeface="CiscoSansTT Light" panose="020B0503020201020303" pitchFamily="34" charset="0"/>
                <a:ea typeface="+mn-ea"/>
                <a:cs typeface="CiscoSansTT Light" panose="020B0503020201020303" pitchFamily="34" charset="0"/>
                <a:sym typeface="Arial" pitchFamily="34" charset="0"/>
              </a:rPr>
              <a:t>Enter messages/questions in the team space</a:t>
            </a:r>
          </a:p>
        </p:txBody>
      </p:sp>
      <p:sp>
        <p:nvSpPr>
          <p:cNvPr id="26" name="Text Placeholder 4">
            <a:extLst>
              <a:ext uri="{FF2B5EF4-FFF2-40B4-BE49-F238E27FC236}">
                <a16:creationId xmlns:a16="http://schemas.microsoft.com/office/drawing/2014/main" id="{3569A98C-B857-5649-B170-80378CCA312A}"/>
              </a:ext>
            </a:extLst>
          </p:cNvPr>
          <p:cNvSpPr txBox="1">
            <a:spLocks/>
          </p:cNvSpPr>
          <p:nvPr userDrawn="1"/>
        </p:nvSpPr>
        <p:spPr>
          <a:xfrm>
            <a:off x="3381354" y="2182332"/>
            <a:ext cx="3047999" cy="389419"/>
          </a:xfrm>
          <a:prstGeom prst="rect">
            <a:avLst/>
          </a:prstGeom>
        </p:spPr>
        <p:txBody>
          <a:bodyPr anchor="ctr"/>
          <a:lstStyle>
            <a:lvl1pPr marL="187523" indent="-185738" algn="l" rtl="0" eaLnBrk="1" fontAlgn="base" hangingPunct="1">
              <a:lnSpc>
                <a:spcPct val="90000"/>
              </a:lnSpc>
              <a:spcBef>
                <a:spcPts val="1200"/>
              </a:spcBef>
              <a:spcAft>
                <a:spcPct val="0"/>
              </a:spcAft>
              <a:buClrTx/>
              <a:buSzPct val="80000"/>
              <a:buFont typeface="Arial" panose="020B0604020202020204" pitchFamily="34" charset="0"/>
              <a:buChar char="•"/>
              <a:defRPr sz="1800">
                <a:solidFill>
                  <a:schemeClr val="tx1"/>
                </a:solidFill>
                <a:latin typeface="+mn-lt"/>
                <a:ea typeface="+mn-ea"/>
                <a:cs typeface="+mn-cs"/>
                <a:sym typeface="Arial" pitchFamily="34" charset="0"/>
              </a:defRPr>
            </a:lvl1pPr>
            <a:lvl2pPr marL="386656" indent="-193775" algn="l" rtl="0" eaLnBrk="1" fontAlgn="base" hangingPunct="1">
              <a:lnSpc>
                <a:spcPct val="90000"/>
              </a:lnSpc>
              <a:spcBef>
                <a:spcPts val="400"/>
              </a:spcBef>
              <a:spcAft>
                <a:spcPct val="0"/>
              </a:spcAft>
              <a:buClrTx/>
              <a:buSzPct val="80000"/>
              <a:buFont typeface="Arial" panose="020B0604020202020204" pitchFamily="34" charset="0"/>
              <a:buChar char="•"/>
              <a:defRPr sz="1600">
                <a:solidFill>
                  <a:schemeClr val="tx1"/>
                </a:solidFill>
                <a:latin typeface="+mn-lt"/>
                <a:ea typeface="+mn-ea"/>
                <a:cs typeface="+mn-cs"/>
                <a:sym typeface="Arial" pitchFamily="34" charset="0"/>
              </a:defRPr>
            </a:lvl2pPr>
            <a:lvl3pPr marL="546497" indent="-159842" algn="l" rtl="0" eaLnBrk="1" fontAlgn="base" hangingPunct="1">
              <a:lnSpc>
                <a:spcPct val="90000"/>
              </a:lnSpc>
              <a:spcBef>
                <a:spcPts val="200"/>
              </a:spcBef>
              <a:spcAft>
                <a:spcPct val="0"/>
              </a:spcAft>
              <a:buClrTx/>
              <a:buSzPct val="80000"/>
              <a:buFont typeface="Arial" panose="020B0604020202020204" pitchFamily="34" charset="0"/>
              <a:buChar char="•"/>
              <a:defRPr sz="1400">
                <a:solidFill>
                  <a:schemeClr val="tx1"/>
                </a:solidFill>
                <a:latin typeface="+mn-lt"/>
                <a:ea typeface="+mn-ea"/>
                <a:cs typeface="+mn-cs"/>
                <a:sym typeface="Arial" pitchFamily="34" charset="0"/>
              </a:defRPr>
            </a:lvl3pPr>
            <a:lvl4pPr marL="706339" indent="-159842" algn="l" rtl="0" eaLnBrk="1" fontAlgn="base" hangingPunct="1">
              <a:lnSpc>
                <a:spcPct val="90000"/>
              </a:lnSpc>
              <a:spcBef>
                <a:spcPts val="200"/>
              </a:spcBef>
              <a:spcAft>
                <a:spcPct val="0"/>
              </a:spcAft>
              <a:buClrTx/>
              <a:buSzPct val="80000"/>
              <a:buFont typeface="Arial" panose="020B0604020202020204" pitchFamily="34" charset="0"/>
              <a:buChar char="•"/>
              <a:defRPr sz="1400">
                <a:solidFill>
                  <a:schemeClr val="tx1"/>
                </a:solidFill>
                <a:latin typeface="+mn-lt"/>
                <a:ea typeface="+mn-ea"/>
                <a:cs typeface="+mn-cs"/>
                <a:sym typeface="Arial" pitchFamily="34" charset="0"/>
              </a:defRPr>
            </a:lvl4pPr>
            <a:lvl5pPr marL="773311" indent="-66973" algn="l" rtl="0" eaLnBrk="1" fontAlgn="base" hangingPunct="1">
              <a:lnSpc>
                <a:spcPct val="95000"/>
              </a:lnSpc>
              <a:spcBef>
                <a:spcPts val="675"/>
              </a:spcBef>
              <a:spcAft>
                <a:spcPct val="0"/>
              </a:spcAft>
              <a:buClr>
                <a:srgbClr val="FFFFFF"/>
              </a:buClr>
              <a:buSzPct val="100000"/>
              <a:buFont typeface="Arial" pitchFamily="34" charset="0"/>
              <a:buChar char="»"/>
              <a:defRPr>
                <a:solidFill>
                  <a:schemeClr val="tx2"/>
                </a:solidFill>
                <a:latin typeface="+mn-lt"/>
                <a:ea typeface="+mn-ea"/>
                <a:cs typeface="+mn-cs"/>
                <a:sym typeface="Arial" pitchFamily="34" charset="0"/>
              </a:defRPr>
            </a:lvl5pPr>
            <a:lvl6pPr marL="1416248"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6pPr>
            <a:lvl7pPr marL="1673423"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7pPr>
            <a:lvl8pPr marL="1930598"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8pPr>
            <a:lvl9pPr marL="2187773"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9pPr>
          </a:lstStyle>
          <a:p>
            <a:pPr marL="1785" marR="0" lvl="0" indent="0" algn="l" defTabSz="914355" rtl="0" eaLnBrk="1" fontAlgn="base" latinLnBrk="0" hangingPunct="1">
              <a:lnSpc>
                <a:spcPct val="90000"/>
              </a:lnSpc>
              <a:spcBef>
                <a:spcPts val="1200"/>
              </a:spcBef>
              <a:spcAft>
                <a:spcPct val="0"/>
              </a:spcAft>
              <a:buClrTx/>
              <a:buSzPct val="80000"/>
              <a:buFont typeface="Arial" panose="020B0604020202020204" pitchFamily="34" charset="0"/>
              <a:buNone/>
              <a:tabLst/>
              <a:defRPr/>
            </a:pPr>
            <a:r>
              <a:rPr kumimoji="0" lang="en-US" sz="1800" b="0" i="0" u="none" strike="noStrike" kern="0" cap="none" spc="0" normalizeH="0" baseline="0" noProof="0" dirty="0">
                <a:ln>
                  <a:noFill/>
                </a:ln>
                <a:solidFill>
                  <a:srgbClr val="00BCEB"/>
                </a:solidFill>
                <a:effectLst/>
                <a:uLnTx/>
                <a:uFillTx/>
                <a:latin typeface="CiscoSansTT Light" panose="020B0503020201020303" pitchFamily="34" charset="0"/>
                <a:ea typeface="+mn-ea"/>
                <a:cs typeface="CiscoSansTT Light" panose="020B0503020201020303" pitchFamily="34" charset="0"/>
                <a:sym typeface="Arial" pitchFamily="34" charset="0"/>
              </a:rPr>
              <a:t>How</a:t>
            </a:r>
            <a:endParaRPr kumimoji="0" lang="en-US" sz="1600" b="0" i="0" u="none" strike="noStrike" kern="0" cap="none" spc="0" normalizeH="0" baseline="0" noProof="0" dirty="0">
              <a:ln>
                <a:noFill/>
              </a:ln>
              <a:solidFill>
                <a:srgbClr val="00BCEB"/>
              </a:solidFill>
              <a:effectLst/>
              <a:uLnTx/>
              <a:uFillTx/>
              <a:latin typeface="CiscoSansTT Light" panose="020B0503020201020303" pitchFamily="34" charset="0"/>
              <a:ea typeface="+mn-ea"/>
              <a:cs typeface="CiscoSansTT Light" panose="020B0503020201020303" pitchFamily="34" charset="0"/>
              <a:sym typeface="Arial" pitchFamily="34" charset="0"/>
            </a:endParaRPr>
          </a:p>
        </p:txBody>
      </p:sp>
      <p:sp>
        <p:nvSpPr>
          <p:cNvPr id="27" name="Oval 26">
            <a:extLst>
              <a:ext uri="{FF2B5EF4-FFF2-40B4-BE49-F238E27FC236}">
                <a16:creationId xmlns:a16="http://schemas.microsoft.com/office/drawing/2014/main" id="{7A5A0D8F-2991-8B4E-A970-A2356D0DECC1}"/>
              </a:ext>
            </a:extLst>
          </p:cNvPr>
          <p:cNvSpPr>
            <a:spLocks noChangeAspect="1"/>
          </p:cNvSpPr>
          <p:nvPr userDrawn="1"/>
        </p:nvSpPr>
        <p:spPr>
          <a:xfrm>
            <a:off x="3473423" y="2568041"/>
            <a:ext cx="228600" cy="22860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189"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5073">
                    <a:lumMod val="75000"/>
                  </a:srgbClr>
                </a:solidFill>
                <a:effectLst/>
                <a:uLnTx/>
                <a:uFillTx/>
                <a:latin typeface="CiscoSansTT Light" panose="020B0503020201020303" pitchFamily="34" charset="0"/>
                <a:ea typeface="+mn-ea"/>
                <a:cs typeface="CiscoSansTT Light" panose="020B0503020201020303" pitchFamily="34" charset="0"/>
              </a:rPr>
              <a:t>1</a:t>
            </a:r>
          </a:p>
        </p:txBody>
      </p:sp>
      <p:sp>
        <p:nvSpPr>
          <p:cNvPr id="28" name="Oval 27">
            <a:extLst>
              <a:ext uri="{FF2B5EF4-FFF2-40B4-BE49-F238E27FC236}">
                <a16:creationId xmlns:a16="http://schemas.microsoft.com/office/drawing/2014/main" id="{0E0E6816-AE5D-0F4E-BCEF-E85C0E5F065A}"/>
              </a:ext>
            </a:extLst>
          </p:cNvPr>
          <p:cNvSpPr>
            <a:spLocks noChangeAspect="1"/>
          </p:cNvSpPr>
          <p:nvPr userDrawn="1"/>
        </p:nvSpPr>
        <p:spPr>
          <a:xfrm>
            <a:off x="3473423" y="2854392"/>
            <a:ext cx="228600" cy="22860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189"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5073">
                    <a:lumMod val="75000"/>
                  </a:srgbClr>
                </a:solidFill>
                <a:effectLst/>
                <a:uLnTx/>
                <a:uFillTx/>
                <a:latin typeface="CiscoSansTT Light" panose="020B0503020201020303" pitchFamily="34" charset="0"/>
                <a:ea typeface="+mn-ea"/>
                <a:cs typeface="CiscoSansTT Light" panose="020B0503020201020303" pitchFamily="34" charset="0"/>
              </a:rPr>
              <a:t>2</a:t>
            </a:r>
          </a:p>
        </p:txBody>
      </p:sp>
      <p:sp>
        <p:nvSpPr>
          <p:cNvPr id="29" name="Oval 28">
            <a:extLst>
              <a:ext uri="{FF2B5EF4-FFF2-40B4-BE49-F238E27FC236}">
                <a16:creationId xmlns:a16="http://schemas.microsoft.com/office/drawing/2014/main" id="{BFF47CC2-A99A-8143-902D-B76CD268249E}"/>
              </a:ext>
            </a:extLst>
          </p:cNvPr>
          <p:cNvSpPr>
            <a:spLocks noChangeAspect="1"/>
          </p:cNvSpPr>
          <p:nvPr userDrawn="1"/>
        </p:nvSpPr>
        <p:spPr>
          <a:xfrm>
            <a:off x="3473423" y="3140743"/>
            <a:ext cx="228600" cy="22860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189"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5073">
                    <a:lumMod val="75000"/>
                  </a:srgbClr>
                </a:solidFill>
                <a:effectLst/>
                <a:uLnTx/>
                <a:uFillTx/>
                <a:latin typeface="CiscoSansTT Light" panose="020B0503020201020303" pitchFamily="34" charset="0"/>
                <a:ea typeface="+mn-ea"/>
                <a:cs typeface="CiscoSansTT Light" panose="020B0503020201020303" pitchFamily="34" charset="0"/>
              </a:rPr>
              <a:t>3</a:t>
            </a:r>
          </a:p>
        </p:txBody>
      </p:sp>
      <p:sp>
        <p:nvSpPr>
          <p:cNvPr id="30" name="Oval 29">
            <a:extLst>
              <a:ext uri="{FF2B5EF4-FFF2-40B4-BE49-F238E27FC236}">
                <a16:creationId xmlns:a16="http://schemas.microsoft.com/office/drawing/2014/main" id="{F618E3C3-8DEA-984F-A04C-987D7D49318D}"/>
              </a:ext>
            </a:extLst>
          </p:cNvPr>
          <p:cNvSpPr>
            <a:spLocks noChangeAspect="1"/>
          </p:cNvSpPr>
          <p:nvPr userDrawn="1"/>
        </p:nvSpPr>
        <p:spPr>
          <a:xfrm>
            <a:off x="3473423" y="3427095"/>
            <a:ext cx="228600" cy="22860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189"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5073">
                    <a:lumMod val="75000"/>
                  </a:srgbClr>
                </a:solidFill>
                <a:effectLst/>
                <a:uLnTx/>
                <a:uFillTx/>
                <a:latin typeface="CiscoSansTT Light" panose="020B0503020201020303" pitchFamily="34" charset="0"/>
                <a:ea typeface="+mn-ea"/>
                <a:cs typeface="CiscoSansTT Light" panose="020B0503020201020303" pitchFamily="34" charset="0"/>
              </a:rPr>
              <a:t>4</a:t>
            </a:r>
          </a:p>
        </p:txBody>
      </p:sp>
      <p:sp>
        <p:nvSpPr>
          <p:cNvPr id="2" name="Title 1">
            <a:extLst>
              <a:ext uri="{FF2B5EF4-FFF2-40B4-BE49-F238E27FC236}">
                <a16:creationId xmlns:a16="http://schemas.microsoft.com/office/drawing/2014/main" id="{5B91E25C-80EF-CF40-99E5-F8C902A030BB}"/>
              </a:ext>
            </a:extLst>
          </p:cNvPr>
          <p:cNvSpPr>
            <a:spLocks noGrp="1"/>
          </p:cNvSpPr>
          <p:nvPr>
            <p:ph type="title" hasCustomPrompt="1"/>
          </p:nvPr>
        </p:nvSpPr>
        <p:spPr>
          <a:xfrm>
            <a:off x="385149" y="3963159"/>
            <a:ext cx="2655786" cy="213048"/>
          </a:xfrm>
        </p:spPr>
        <p:txBody>
          <a:bodyPr anchor="t"/>
          <a:lstStyle>
            <a:lvl1pPr marL="0" marR="0" indent="0" algn="l" defTabSz="684196" rtl="0" eaLnBrk="1" fontAlgn="base" latinLnBrk="0" hangingPunct="1">
              <a:lnSpc>
                <a:spcPct val="80000"/>
              </a:lnSpc>
              <a:spcBef>
                <a:spcPct val="0"/>
              </a:spcBef>
              <a:spcAft>
                <a:spcPct val="0"/>
              </a:spcAft>
              <a:buClrTx/>
              <a:buSzTx/>
              <a:buFontTx/>
              <a:buNone/>
              <a:tabLst/>
              <a:defRPr sz="1200" b="1">
                <a:solidFill>
                  <a:schemeClr val="bg2"/>
                </a:solidFill>
              </a:defRPr>
            </a:lvl1pPr>
          </a:lstStyle>
          <a:p>
            <a:pPr marL="0" marR="0" lvl="0" indent="0" algn="l" defTabSz="684196" rtl="0" eaLnBrk="1" fontAlgn="base" latinLnBrk="0" hangingPunct="1">
              <a:lnSpc>
                <a:spcPct val="80000"/>
              </a:lnSpc>
              <a:spcBef>
                <a:spcPct val="0"/>
              </a:spcBef>
              <a:spcAft>
                <a:spcPct val="0"/>
              </a:spcAft>
              <a:buClrTx/>
              <a:buSzTx/>
              <a:buFontTx/>
              <a:buNone/>
              <a:tabLst/>
              <a:defRPr/>
            </a:pPr>
            <a:r>
              <a:rPr lang="en-US" dirty="0"/>
              <a:t>cs.co/ciscolivebot#BRKEWN-2670</a:t>
            </a:r>
          </a:p>
        </p:txBody>
      </p:sp>
      <p:sp>
        <p:nvSpPr>
          <p:cNvPr id="3" name="Footer Placeholder 2">
            <a:extLst>
              <a:ext uri="{FF2B5EF4-FFF2-40B4-BE49-F238E27FC236}">
                <a16:creationId xmlns:a16="http://schemas.microsoft.com/office/drawing/2014/main" id="{A97E42F4-4066-8A42-A63B-2C9FDFB47495}"/>
              </a:ext>
            </a:extLst>
          </p:cNvPr>
          <p:cNvSpPr>
            <a:spLocks noGrp="1"/>
          </p:cNvSpPr>
          <p:nvPr>
            <p:ph type="ftr" sz="quarter" idx="10"/>
          </p:nvPr>
        </p:nvSpPr>
        <p:spPr/>
        <p:txBody>
          <a:bodyPr/>
          <a:lstStyle/>
          <a:p>
            <a:pPr defTabSz="610729"/>
            <a:r>
              <a:rPr lang="en-GB"/>
              <a:t>BRKEWN-2670</a:t>
            </a:r>
          </a:p>
        </p:txBody>
      </p:sp>
    </p:spTree>
    <p:extLst>
      <p:ext uri="{BB962C8B-B14F-4D97-AF65-F5344CB8AC3E}">
        <p14:creationId xmlns:p14="http://schemas.microsoft.com/office/powerpoint/2010/main" val="3630713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44">
          <p15:clr>
            <a:srgbClr val="FBAE40"/>
          </p15:clr>
        </p15:guide>
        <p15:guide id="2" pos="168">
          <p15:clr>
            <a:srgbClr val="FBAE40"/>
          </p15:clr>
        </p15:guide>
        <p15:guide id="3" orient="horz" pos="2196">
          <p15:clr>
            <a:srgbClr val="FBAE40"/>
          </p15:clr>
        </p15:guide>
        <p15:guide id="4" pos="2675">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1"/>
        </a:solidFill>
        <a:effectLst/>
      </p:bgPr>
    </p:bg>
    <p:spTree>
      <p:nvGrpSpPr>
        <p:cNvPr id="1" name=""/>
        <p:cNvGrpSpPr/>
        <p:nvPr/>
      </p:nvGrpSpPr>
      <p:grpSpPr>
        <a:xfrm>
          <a:off x="0" y="0"/>
          <a:ext cx="0" cy="0"/>
          <a:chOff x="0" y="0"/>
          <a:chExt cx="0" cy="0"/>
        </a:xfrm>
      </p:grpSpPr>
      <p:sp>
        <p:nvSpPr>
          <p:cNvPr id="80" name="Freeform 6">
            <a:extLst>
              <a:ext uri="{FF2B5EF4-FFF2-40B4-BE49-F238E27FC236}">
                <a16:creationId xmlns:a16="http://schemas.microsoft.com/office/drawing/2014/main" id="{0D21382F-1630-2F4D-870C-A1590E6F67F0}"/>
              </a:ext>
            </a:extLst>
          </p:cNvPr>
          <p:cNvSpPr>
            <a:spLocks noChangeAspect="1" noEditPoints="1"/>
          </p:cNvSpPr>
          <p:nvPr userDrawn="1"/>
        </p:nvSpPr>
        <p:spPr bwMode="auto">
          <a:xfrm>
            <a:off x="469496" y="391309"/>
            <a:ext cx="795528" cy="42262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iscoSansTT Light" panose="020B0503020201020303" pitchFamily="34" charset="0"/>
              <a:ea typeface="ＭＳ Ｐゴシック" charset="0"/>
            </a:endParaRPr>
          </a:p>
        </p:txBody>
      </p:sp>
      <p:pic>
        <p:nvPicPr>
          <p:cNvPr id="29" name="Picture 28">
            <a:extLst>
              <a:ext uri="{FF2B5EF4-FFF2-40B4-BE49-F238E27FC236}">
                <a16:creationId xmlns:a16="http://schemas.microsoft.com/office/drawing/2014/main" id="{09F73E2A-96A3-4C2D-A492-1BC90CFCD189}"/>
              </a:ext>
            </a:extLst>
          </p:cNvPr>
          <p:cNvPicPr>
            <a:picLocks noChangeAspect="1"/>
          </p:cNvPicPr>
          <p:nvPr userDrawn="1"/>
        </p:nvPicPr>
        <p:blipFill>
          <a:blip r:embed="rId2"/>
          <a:stretch>
            <a:fillRect/>
          </a:stretch>
        </p:blipFill>
        <p:spPr>
          <a:xfrm>
            <a:off x="5641914" y="0"/>
            <a:ext cx="3502087" cy="5143500"/>
          </a:xfrm>
          <a:prstGeom prst="rect">
            <a:avLst/>
          </a:prstGeom>
        </p:spPr>
      </p:pic>
      <p:sp>
        <p:nvSpPr>
          <p:cNvPr id="42" name="Freeform 1">
            <a:extLst>
              <a:ext uri="{FF2B5EF4-FFF2-40B4-BE49-F238E27FC236}">
                <a16:creationId xmlns:a16="http://schemas.microsoft.com/office/drawing/2014/main" id="{017786B5-DB6C-465F-A549-E17EEC4240B5}"/>
              </a:ext>
            </a:extLst>
          </p:cNvPr>
          <p:cNvSpPr>
            <a:spLocks noChangeAspect="1" noChangeArrowheads="1"/>
          </p:cNvSpPr>
          <p:nvPr userDrawn="1"/>
        </p:nvSpPr>
        <p:spPr bwMode="auto">
          <a:xfrm>
            <a:off x="536418" y="4785455"/>
            <a:ext cx="822960" cy="276700"/>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1800" dirty="0">
              <a:latin typeface="CiscoSansTT Light" panose="020B0503020201020303" pitchFamily="34" charset="0"/>
            </a:endParaRPr>
          </a:p>
        </p:txBody>
      </p:sp>
      <p:sp>
        <p:nvSpPr>
          <p:cNvPr id="43" name="Title 1">
            <a:extLst>
              <a:ext uri="{FF2B5EF4-FFF2-40B4-BE49-F238E27FC236}">
                <a16:creationId xmlns:a16="http://schemas.microsoft.com/office/drawing/2014/main" id="{17D1F662-2240-4EA1-80F7-6B74E0FD509D}"/>
              </a:ext>
            </a:extLst>
          </p:cNvPr>
          <p:cNvSpPr txBox="1">
            <a:spLocks/>
          </p:cNvSpPr>
          <p:nvPr userDrawn="1"/>
        </p:nvSpPr>
        <p:spPr>
          <a:xfrm>
            <a:off x="425766" y="2071645"/>
            <a:ext cx="2935468" cy="1000213"/>
          </a:xfrm>
          <a:prstGeom prst="rect">
            <a:avLst/>
          </a:prstGeom>
        </p:spPr>
        <p:txBody>
          <a:bodyPr anchor="ctr"/>
          <a:lstStyle>
            <a:lvl1pPr marL="6251" indent="-6251" algn="l" rtl="0" eaLnBrk="1" fontAlgn="base" hangingPunct="1">
              <a:lnSpc>
                <a:spcPct val="90000"/>
              </a:lnSpc>
              <a:spcBef>
                <a:spcPct val="0"/>
              </a:spcBef>
              <a:spcAft>
                <a:spcPct val="0"/>
              </a:spcAft>
              <a:defRPr lang="en-US" sz="2800" b="0" kern="1200" dirty="0" smtClean="0">
                <a:solidFill>
                  <a:schemeClr val="tx1"/>
                </a:solidFill>
                <a:latin typeface="+mj-lt"/>
                <a:ea typeface="+mj-ea"/>
                <a:cs typeface="+mj-cs"/>
                <a:sym typeface="Arial" pitchFamily="34" charset="0"/>
              </a:defRPr>
            </a:lvl1pPr>
            <a:lvl2pPr marL="6251" indent="-6251" algn="l" rtl="0" eaLnBrk="1" fontAlgn="base" hangingPunct="1">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2pPr>
            <a:lvl3pPr marL="6251" indent="-6251" algn="l" rtl="0" eaLnBrk="1" fontAlgn="base" hangingPunct="1">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3pPr>
            <a:lvl4pPr marL="6251" indent="-6251" algn="l" rtl="0" eaLnBrk="1" fontAlgn="base" hangingPunct="1">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4pPr>
            <a:lvl5pPr marL="6251" indent="-6251" algn="l" rtl="0" eaLnBrk="1" fontAlgn="base" hangingPunct="1">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5pPr>
            <a:lvl6pPr marL="263426" algn="l" rtl="0" eaLnBrk="1" fontAlgn="base" hangingPunct="1">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6pPr>
            <a:lvl7pPr marL="520601" algn="l" rtl="0" eaLnBrk="1" fontAlgn="base" hangingPunct="1">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7pPr>
            <a:lvl8pPr marL="777776" algn="l" rtl="0" eaLnBrk="1" fontAlgn="base" hangingPunct="1">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8pPr>
            <a:lvl9pPr marL="1034951" algn="l" rtl="0" eaLnBrk="1" fontAlgn="base" hangingPunct="1">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9pPr>
          </a:lstStyle>
          <a:p>
            <a:pPr algn="l"/>
            <a:r>
              <a:rPr lang="en-US" sz="4000" dirty="0">
                <a:solidFill>
                  <a:schemeClr val="bg1">
                    <a:lumMod val="75000"/>
                  </a:schemeClr>
                </a:solidFill>
                <a:latin typeface="CiscoSansTT Light" panose="020B0503020201020303" pitchFamily="34" charset="0"/>
                <a:cs typeface="CiscoSansTT Light" panose="020B0503020201020303" pitchFamily="34" charset="0"/>
              </a:rPr>
              <a:t>Thank you</a:t>
            </a:r>
          </a:p>
        </p:txBody>
      </p:sp>
    </p:spTree>
    <p:extLst>
      <p:ext uri="{BB962C8B-B14F-4D97-AF65-F5344CB8AC3E}">
        <p14:creationId xmlns:p14="http://schemas.microsoft.com/office/powerpoint/2010/main" val="4139830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Session_Evaluation_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19CF539-63BE-4F11-BE2C-52369BDD82F5}"/>
              </a:ext>
            </a:extLst>
          </p:cNvPr>
          <p:cNvSpPr/>
          <p:nvPr userDrawn="1"/>
        </p:nvSpPr>
        <p:spPr bwMode="auto">
          <a:xfrm>
            <a:off x="-9145" y="4676776"/>
            <a:ext cx="9153145" cy="466725"/>
          </a:xfrm>
          <a:prstGeom prst="rect">
            <a:avLst/>
          </a:prstGeom>
          <a:solidFill>
            <a:schemeClr val="accent1"/>
          </a:solidFill>
          <a:ln w="12700" cap="flat">
            <a:noFill/>
            <a:miter lim="800000"/>
            <a:headEnd type="none" w="med" len="med"/>
            <a:tailEnd type="none" w="med" len="med"/>
          </a:ln>
        </p:spPr>
        <p:txBody>
          <a:bodyPr lIns="91440" tIns="45720" rIns="91440" bIns="45720" rtlCol="0" anchor="ctr"/>
          <a:lstStyle/>
          <a:p>
            <a:pPr marL="0" marR="0" lvl="0" indent="0" algn="ctr" defTabSz="514337"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err="1">
              <a:ln>
                <a:noFill/>
              </a:ln>
              <a:solidFill>
                <a:srgbClr val="005073"/>
              </a:solidFill>
              <a:effectLst/>
              <a:uLnTx/>
              <a:uFillTx/>
              <a:latin typeface="CiscoSansTT Light" panose="020B0503020201020303" pitchFamily="34" charset="0"/>
              <a:ea typeface="Arial" pitchFamily="-107" charset="0"/>
              <a:cs typeface="CiscoSansTT Light" panose="020B0503020201020303" pitchFamily="34" charset="0"/>
              <a:sym typeface="Arial" pitchFamily="-107" charset="0"/>
            </a:endParaRPr>
          </a:p>
        </p:txBody>
      </p:sp>
      <p:sp>
        <p:nvSpPr>
          <p:cNvPr id="9" name="Rectangle 4">
            <a:extLst>
              <a:ext uri="{FF2B5EF4-FFF2-40B4-BE49-F238E27FC236}">
                <a16:creationId xmlns:a16="http://schemas.microsoft.com/office/drawing/2014/main" id="{B4602A7E-743D-4FCE-A80F-AAD4E99D611D}"/>
              </a:ext>
            </a:extLst>
          </p:cNvPr>
          <p:cNvSpPr>
            <a:spLocks noChangeArrowheads="1"/>
          </p:cNvSpPr>
          <p:nvPr userDrawn="1"/>
        </p:nvSpPr>
        <p:spPr bwMode="black">
          <a:xfrm>
            <a:off x="5849925" y="4946906"/>
            <a:ext cx="2544460" cy="154518"/>
          </a:xfrm>
          <a:prstGeom prst="rect">
            <a:avLst/>
          </a:prstGeom>
          <a:noFill/>
          <a:ln w="9525">
            <a:noFill/>
            <a:miter lim="800000"/>
            <a:headEnd/>
            <a:tailEnd/>
          </a:ln>
          <a:effectLst/>
        </p:spPr>
        <p:txBody>
          <a:bodyPr wrap="square" lIns="61586" tIns="30792" rIns="61586" bIns="30792" anchor="b">
            <a:spAutoFit/>
          </a:bodyPr>
          <a:lstStyle/>
          <a:p>
            <a:pPr marL="0" marR="0" lvl="0" indent="0" algn="r" defTabSz="610729"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chemeClr val="bg2"/>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10" name="Slide Number Placeholder 1">
            <a:extLst>
              <a:ext uri="{FF2B5EF4-FFF2-40B4-BE49-F238E27FC236}">
                <a16:creationId xmlns:a16="http://schemas.microsoft.com/office/drawing/2014/main" id="{19C5541E-6091-496B-8952-8AEF2BD30B33}"/>
              </a:ext>
            </a:extLst>
          </p:cNvPr>
          <p:cNvSpPr>
            <a:spLocks noGrp="1"/>
          </p:cNvSpPr>
          <p:nvPr>
            <p:ph type="sldNum" sz="quarter" idx="4"/>
          </p:nvPr>
        </p:nvSpPr>
        <p:spPr>
          <a:xfrm>
            <a:off x="8370151" y="4880893"/>
            <a:ext cx="359666" cy="274637"/>
          </a:xfrm>
          <a:prstGeom prst="rect">
            <a:avLst/>
          </a:prstGeom>
        </p:spPr>
        <p:txBody>
          <a:bodyPr vert="horz" lIns="91440" tIns="45720" rIns="91440" bIns="45720" rtlCol="0" anchor="ctr"/>
          <a:lstStyle>
            <a:lvl1pPr algn="r">
              <a:defRPr lang="en-US" sz="600" kern="1200" smtClean="0">
                <a:solidFill>
                  <a:schemeClr val="bg2"/>
                </a:solidFill>
                <a:latin typeface="CiscoSansTT Light" panose="020B0503020201020303" pitchFamily="34" charset="0"/>
                <a:ea typeface="+mn-ea"/>
                <a:cs typeface="CiscoSans Thin"/>
              </a:defRPr>
            </a:lvl1pPr>
          </a:lstStyle>
          <a:p>
            <a:fld id="{96A97DD0-5BE7-4856-A2A9-C42C6688E607}" type="slidenum">
              <a:rPr lang="en-GB" smtClean="0"/>
              <a:pPr/>
              <a:t>‹#›</a:t>
            </a:fld>
            <a:endParaRPr lang="en-GB" dirty="0"/>
          </a:p>
        </p:txBody>
      </p:sp>
      <p:sp>
        <p:nvSpPr>
          <p:cNvPr id="13" name="Freeform 1">
            <a:extLst>
              <a:ext uri="{FF2B5EF4-FFF2-40B4-BE49-F238E27FC236}">
                <a16:creationId xmlns:a16="http://schemas.microsoft.com/office/drawing/2014/main" id="{F3B91D73-7F96-4B5A-9795-4C9CE31F2592}"/>
              </a:ext>
            </a:extLst>
          </p:cNvPr>
          <p:cNvSpPr>
            <a:spLocks noChangeAspect="1" noChangeArrowheads="1"/>
          </p:cNvSpPr>
          <p:nvPr userDrawn="1"/>
        </p:nvSpPr>
        <p:spPr bwMode="black">
          <a:xfrm>
            <a:off x="536418" y="4785455"/>
            <a:ext cx="822960" cy="276700"/>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1800" dirty="0">
              <a:latin typeface="CiscoSansTT Light" panose="020B0503020201020303" pitchFamily="34" charset="0"/>
            </a:endParaRPr>
          </a:p>
        </p:txBody>
      </p:sp>
      <p:sp>
        <p:nvSpPr>
          <p:cNvPr id="12" name="Content Placeholder 2">
            <a:extLst>
              <a:ext uri="{FF2B5EF4-FFF2-40B4-BE49-F238E27FC236}">
                <a16:creationId xmlns:a16="http://schemas.microsoft.com/office/drawing/2014/main" id="{BDB70F94-8BF8-4A43-8BE8-77D7E480A7F4}"/>
              </a:ext>
            </a:extLst>
          </p:cNvPr>
          <p:cNvSpPr txBox="1">
            <a:spLocks/>
          </p:cNvSpPr>
          <p:nvPr userDrawn="1"/>
        </p:nvSpPr>
        <p:spPr>
          <a:xfrm>
            <a:off x="445620" y="1494629"/>
            <a:ext cx="5127068" cy="1951303"/>
          </a:xfrm>
          <a:prstGeom prst="rect">
            <a:avLst/>
          </a:prstGeom>
        </p:spPr>
        <p:txBody>
          <a:bodyPr wrap="square">
            <a:spAutoFit/>
          </a:bodyPr>
          <a:lstStyle>
            <a:lvl1pPr marL="187523" indent="-185738" algn="l" rtl="0" eaLnBrk="0" fontAlgn="base" hangingPunct="0">
              <a:lnSpc>
                <a:spcPct val="90000"/>
              </a:lnSpc>
              <a:spcBef>
                <a:spcPts val="1200"/>
              </a:spcBef>
              <a:spcAft>
                <a:spcPct val="0"/>
              </a:spcAft>
              <a:buClr>
                <a:srgbClr val="0C65B7"/>
              </a:buClr>
              <a:buSzPct val="100000"/>
              <a:buFont typeface="Arial" panose="020B0604020202020204" pitchFamily="34" charset="0"/>
              <a:buChar char="•"/>
              <a:defRPr sz="1800">
                <a:solidFill>
                  <a:schemeClr val="tx1"/>
                </a:solidFill>
                <a:latin typeface="+mn-lt"/>
                <a:ea typeface="+mn-ea"/>
                <a:cs typeface="+mn-cs"/>
                <a:sym typeface="Arial" pitchFamily="34" charset="0"/>
              </a:defRPr>
            </a:lvl1pPr>
            <a:lvl2pPr marL="386656" indent="-193775" algn="l" rtl="0" eaLnBrk="0" fontAlgn="base" hangingPunct="0">
              <a:lnSpc>
                <a:spcPct val="90000"/>
              </a:lnSpc>
              <a:spcBef>
                <a:spcPts val="400"/>
              </a:spcBef>
              <a:spcAft>
                <a:spcPct val="0"/>
              </a:spcAft>
              <a:buClr>
                <a:srgbClr val="0C65B7"/>
              </a:buClr>
              <a:buSzPct val="100000"/>
              <a:buFont typeface="Arial"/>
              <a:buChar char="–"/>
              <a:defRPr sz="1600">
                <a:solidFill>
                  <a:schemeClr val="tx1"/>
                </a:solidFill>
                <a:latin typeface="+mn-lt"/>
                <a:ea typeface="+mn-ea"/>
                <a:cs typeface="+mn-cs"/>
                <a:sym typeface="Arial" pitchFamily="34" charset="0"/>
              </a:defRPr>
            </a:lvl2pPr>
            <a:lvl3pPr marL="546497" indent="-159842" algn="l" rtl="0" eaLnBrk="0" fontAlgn="base" hangingPunct="0">
              <a:lnSpc>
                <a:spcPct val="90000"/>
              </a:lnSpc>
              <a:spcBef>
                <a:spcPts val="200"/>
              </a:spcBef>
              <a:spcAft>
                <a:spcPct val="0"/>
              </a:spcAft>
              <a:buClr>
                <a:srgbClr val="0C65B7"/>
              </a:buClr>
              <a:buSzPct val="100000"/>
              <a:buFont typeface="Arial" panose="020B0604020202020204" pitchFamily="34" charset="0"/>
              <a:buChar char="•"/>
              <a:defRPr sz="1400">
                <a:solidFill>
                  <a:schemeClr val="tx1"/>
                </a:solidFill>
                <a:latin typeface="+mn-lt"/>
                <a:ea typeface="+mn-ea"/>
                <a:cs typeface="+mn-cs"/>
                <a:sym typeface="Arial" pitchFamily="34" charset="0"/>
              </a:defRPr>
            </a:lvl3pPr>
            <a:lvl4pPr marL="706339" indent="-159842" algn="l" rtl="0" eaLnBrk="0" fontAlgn="base" hangingPunct="0">
              <a:lnSpc>
                <a:spcPct val="90000"/>
              </a:lnSpc>
              <a:spcBef>
                <a:spcPts val="200"/>
              </a:spcBef>
              <a:spcAft>
                <a:spcPct val="0"/>
              </a:spcAft>
              <a:buClr>
                <a:srgbClr val="0C65B7"/>
              </a:buClr>
              <a:buSzPct val="100000"/>
              <a:buFont typeface="Arial" pitchFamily="34" charset="0"/>
              <a:buChar char="–"/>
              <a:defRPr sz="1100">
                <a:solidFill>
                  <a:schemeClr val="tx1"/>
                </a:solidFill>
                <a:latin typeface="+mn-lt"/>
                <a:ea typeface="+mn-ea"/>
                <a:cs typeface="+mn-cs"/>
                <a:sym typeface="Arial" pitchFamily="34" charset="0"/>
              </a:defRPr>
            </a:lvl4pPr>
            <a:lvl5pPr marL="773311" indent="-66973" algn="l" rtl="0" eaLnBrk="0" fontAlgn="base" hangingPunct="0">
              <a:lnSpc>
                <a:spcPct val="95000"/>
              </a:lnSpc>
              <a:spcBef>
                <a:spcPts val="675"/>
              </a:spcBef>
              <a:spcAft>
                <a:spcPct val="0"/>
              </a:spcAft>
              <a:buClr>
                <a:srgbClr val="FFFFFF"/>
              </a:buClr>
              <a:buSzPct val="100000"/>
              <a:buFont typeface="Arial" pitchFamily="34" charset="0"/>
              <a:buChar char="»"/>
              <a:defRPr>
                <a:solidFill>
                  <a:schemeClr val="tx2"/>
                </a:solidFill>
                <a:latin typeface="+mn-lt"/>
                <a:ea typeface="+mn-ea"/>
                <a:cs typeface="+mn-cs"/>
                <a:sym typeface="Arial" pitchFamily="34" charset="0"/>
              </a:defRPr>
            </a:lvl5pPr>
            <a:lvl6pPr marL="1416248" indent="-128588" algn="l" rtl="0" fontAlgn="base">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6pPr>
            <a:lvl7pPr marL="1673423" indent="-128588" algn="l" rtl="0" fontAlgn="base">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7pPr>
            <a:lvl8pPr marL="1930598" indent="-128588" algn="l" rtl="0" fontAlgn="base">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8pPr>
            <a:lvl9pPr marL="2187773" indent="-128588" algn="l" rtl="0" fontAlgn="base">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9pPr>
          </a:lstStyle>
          <a:p>
            <a:pPr marL="187518" indent="-185733" algn="l" defTabSz="457189" rtl="0" eaLnBrk="0" fontAlgn="base" latinLnBrk="0" hangingPunct="0">
              <a:lnSpc>
                <a:spcPct val="90000"/>
              </a:lnSpc>
              <a:spcBef>
                <a:spcPts val="1200"/>
              </a:spcBef>
              <a:spcAft>
                <a:spcPct val="0"/>
              </a:spcAft>
              <a:buClr>
                <a:schemeClr val="bg1"/>
              </a:buClr>
              <a:buSzPct val="80000"/>
            </a:pPr>
            <a:r>
              <a:rPr lang="en-US" sz="1600" kern="1200" dirty="0">
                <a:solidFill>
                  <a:schemeClr val="bg1"/>
                </a:solidFill>
                <a:latin typeface="CiscoSansTT Light" panose="020B0503020201020303" pitchFamily="34" charset="0"/>
                <a:cs typeface="CiscoSansTT Light" panose="020B0503020201020303" pitchFamily="34" charset="0"/>
                <a:sym typeface="Arial" pitchFamily="34" charset="0"/>
              </a:rPr>
              <a:t>Please complete your Online Session Evaluations after each session</a:t>
            </a:r>
          </a:p>
          <a:p>
            <a:pPr marL="187518" indent="-185733" algn="l" defTabSz="457189" rtl="0" eaLnBrk="0" fontAlgn="base" latinLnBrk="0" hangingPunct="0">
              <a:lnSpc>
                <a:spcPct val="90000"/>
              </a:lnSpc>
              <a:spcBef>
                <a:spcPts val="1200"/>
              </a:spcBef>
              <a:spcAft>
                <a:spcPct val="0"/>
              </a:spcAft>
              <a:buClr>
                <a:schemeClr val="bg1"/>
              </a:buClr>
              <a:buSzPct val="80000"/>
            </a:pPr>
            <a:r>
              <a:rPr lang="en-US" sz="1600" kern="1200" dirty="0">
                <a:solidFill>
                  <a:schemeClr val="bg1"/>
                </a:solidFill>
                <a:latin typeface="CiscoSansTT Light" panose="020B0503020201020303" pitchFamily="34" charset="0"/>
                <a:cs typeface="CiscoSansTT Light" panose="020B0503020201020303" pitchFamily="34" charset="0"/>
                <a:sym typeface="Arial" pitchFamily="34" charset="0"/>
              </a:rPr>
              <a:t>Complete 4 Session Evaluations &amp; the Overall Conference Evaluation (available from Thursday) to receive your Cisco Live T-shirt</a:t>
            </a:r>
          </a:p>
          <a:p>
            <a:pPr marL="187518" indent="-185733" algn="l" defTabSz="457189" rtl="0" eaLnBrk="0" fontAlgn="base" latinLnBrk="0" hangingPunct="0">
              <a:lnSpc>
                <a:spcPct val="90000"/>
              </a:lnSpc>
              <a:spcBef>
                <a:spcPts val="1200"/>
              </a:spcBef>
              <a:spcAft>
                <a:spcPct val="0"/>
              </a:spcAft>
              <a:buClr>
                <a:schemeClr val="bg1"/>
              </a:buClr>
              <a:buSzPct val="80000"/>
            </a:pPr>
            <a:r>
              <a:rPr lang="en-US" sz="1600" kern="1200" dirty="0">
                <a:solidFill>
                  <a:schemeClr val="bg1"/>
                </a:solidFill>
                <a:latin typeface="CiscoSansTT Light" panose="020B0503020201020303" pitchFamily="34" charset="0"/>
                <a:cs typeface="CiscoSansTT Light" panose="020B0503020201020303" pitchFamily="34" charset="0"/>
                <a:sym typeface="Arial" pitchFamily="34" charset="0"/>
              </a:rPr>
              <a:t>All surveys can be completed via the Cisco Events Mobile App or the Communication Stations</a:t>
            </a:r>
          </a:p>
        </p:txBody>
      </p:sp>
      <p:sp>
        <p:nvSpPr>
          <p:cNvPr id="14" name="TextBox 13">
            <a:extLst>
              <a:ext uri="{FF2B5EF4-FFF2-40B4-BE49-F238E27FC236}">
                <a16:creationId xmlns:a16="http://schemas.microsoft.com/office/drawing/2014/main" id="{DEA2AA97-A752-0348-8104-24B9DF041A32}"/>
              </a:ext>
            </a:extLst>
          </p:cNvPr>
          <p:cNvSpPr txBox="1"/>
          <p:nvPr userDrawn="1"/>
        </p:nvSpPr>
        <p:spPr>
          <a:xfrm>
            <a:off x="445201" y="4133590"/>
            <a:ext cx="5263365" cy="480131"/>
          </a:xfrm>
          <a:prstGeom prst="rect">
            <a:avLst/>
          </a:prstGeom>
          <a:noFill/>
        </p:spPr>
        <p:txBody>
          <a:bodyPr wrap="square" rtlCol="0">
            <a:spAutoFit/>
          </a:bodyPr>
          <a:lstStyle/>
          <a:p>
            <a:pPr defTabSz="914378">
              <a:lnSpc>
                <a:spcPct val="90000"/>
              </a:lnSpc>
              <a:spcBef>
                <a:spcPts val="600"/>
              </a:spcBef>
              <a:defRPr/>
            </a:pPr>
            <a:r>
              <a:rPr lang="en-US" sz="1400" dirty="0">
                <a:solidFill>
                  <a:schemeClr val="bg1"/>
                </a:solidFill>
                <a:latin typeface="CiscoSansTT Light" panose="020B0503020201020303" pitchFamily="34" charset="0"/>
                <a:cs typeface="CiscoSansTT Light" panose="020B0503020201020303" pitchFamily="34" charset="0"/>
              </a:rPr>
              <a:t>Don’t forget: Cisco Live sessions will be available for viewing on-demand after the event at </a:t>
            </a:r>
            <a:r>
              <a:rPr lang="en-US" sz="1400" dirty="0" err="1">
                <a:solidFill>
                  <a:schemeClr val="bg1"/>
                </a:solidFill>
                <a:latin typeface="CiscoSansTT Light" panose="020B0503020201020303" pitchFamily="34" charset="0"/>
                <a:cs typeface="CiscoSansTT Light" panose="020B0503020201020303" pitchFamily="34" charset="0"/>
              </a:rPr>
              <a:t>CiscoLive.cisco.com</a:t>
            </a:r>
            <a:r>
              <a:rPr lang="en-US" sz="1400" dirty="0">
                <a:solidFill>
                  <a:schemeClr val="bg1"/>
                </a:solidFill>
                <a:latin typeface="CiscoSansTT Light" panose="020B0503020201020303" pitchFamily="34" charset="0"/>
                <a:cs typeface="CiscoSansTT Light" panose="020B0503020201020303" pitchFamily="34" charset="0"/>
              </a:rPr>
              <a:t>/Online.</a:t>
            </a:r>
          </a:p>
        </p:txBody>
      </p:sp>
      <p:sp>
        <p:nvSpPr>
          <p:cNvPr id="15" name="Rectangle: Top Corners Rounded 42">
            <a:extLst>
              <a:ext uri="{FF2B5EF4-FFF2-40B4-BE49-F238E27FC236}">
                <a16:creationId xmlns:a16="http://schemas.microsoft.com/office/drawing/2014/main" id="{5F3A2BA0-4E2F-E34C-BF3B-FE65FE291114}"/>
              </a:ext>
            </a:extLst>
          </p:cNvPr>
          <p:cNvSpPr/>
          <p:nvPr userDrawn="1"/>
        </p:nvSpPr>
        <p:spPr>
          <a:xfrm rot="16200000">
            <a:off x="6263639" y="788670"/>
            <a:ext cx="2194560" cy="3566160"/>
          </a:xfrm>
          <a:prstGeom prst="round2SameRect">
            <a:avLst>
              <a:gd name="adj1" fmla="val 50000"/>
              <a:gd name="adj2" fmla="val 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16" name="Group 15">
            <a:extLst>
              <a:ext uri="{FF2B5EF4-FFF2-40B4-BE49-F238E27FC236}">
                <a16:creationId xmlns:a16="http://schemas.microsoft.com/office/drawing/2014/main" id="{04AC6574-3020-2947-97EC-0E251868B15D}"/>
              </a:ext>
            </a:extLst>
          </p:cNvPr>
          <p:cNvGrpSpPr/>
          <p:nvPr userDrawn="1"/>
        </p:nvGrpSpPr>
        <p:grpSpPr>
          <a:xfrm>
            <a:off x="6228932" y="1967751"/>
            <a:ext cx="2262756" cy="1207998"/>
            <a:chOff x="6359458" y="1911709"/>
            <a:chExt cx="2262756" cy="1207998"/>
          </a:xfrm>
        </p:grpSpPr>
        <p:grpSp>
          <p:nvGrpSpPr>
            <p:cNvPr id="17" name="Group 221">
              <a:extLst>
                <a:ext uri="{FF2B5EF4-FFF2-40B4-BE49-F238E27FC236}">
                  <a16:creationId xmlns:a16="http://schemas.microsoft.com/office/drawing/2014/main" id="{373A86AC-B3BC-6941-90EC-19B0A3FAD244}"/>
                </a:ext>
              </a:extLst>
            </p:cNvPr>
            <p:cNvGrpSpPr>
              <a:grpSpLocks noChangeAspect="1"/>
            </p:cNvGrpSpPr>
            <p:nvPr/>
          </p:nvGrpSpPr>
          <p:grpSpPr bwMode="auto">
            <a:xfrm>
              <a:off x="6359458" y="1911709"/>
              <a:ext cx="1700931" cy="1005840"/>
              <a:chOff x="2049" y="1143"/>
              <a:chExt cx="1664" cy="984"/>
            </a:xfrm>
          </p:grpSpPr>
          <p:sp>
            <p:nvSpPr>
              <p:cNvPr id="29" name="Freeform 222">
                <a:extLst>
                  <a:ext uri="{FF2B5EF4-FFF2-40B4-BE49-F238E27FC236}">
                    <a16:creationId xmlns:a16="http://schemas.microsoft.com/office/drawing/2014/main" id="{1613725E-BD98-6D43-9E9C-69249B6B4089}"/>
                  </a:ext>
                </a:extLst>
              </p:cNvPr>
              <p:cNvSpPr>
                <a:spLocks/>
              </p:cNvSpPr>
              <p:nvPr/>
            </p:nvSpPr>
            <p:spPr bwMode="auto">
              <a:xfrm>
                <a:off x="2049" y="2058"/>
                <a:ext cx="1664" cy="69"/>
              </a:xfrm>
              <a:custGeom>
                <a:avLst/>
                <a:gdLst>
                  <a:gd name="T0" fmla="*/ 687 w 701"/>
                  <a:gd name="T1" fmla="*/ 29 h 29"/>
                  <a:gd name="T2" fmla="*/ 15 w 701"/>
                  <a:gd name="T3" fmla="*/ 29 h 29"/>
                  <a:gd name="T4" fmla="*/ 0 w 701"/>
                  <a:gd name="T5" fmla="*/ 15 h 29"/>
                  <a:gd name="T6" fmla="*/ 0 w 701"/>
                  <a:gd name="T7" fmla="*/ 15 h 29"/>
                  <a:gd name="T8" fmla="*/ 15 w 701"/>
                  <a:gd name="T9" fmla="*/ 0 h 29"/>
                  <a:gd name="T10" fmla="*/ 687 w 701"/>
                  <a:gd name="T11" fmla="*/ 0 h 29"/>
                  <a:gd name="T12" fmla="*/ 701 w 701"/>
                  <a:gd name="T13" fmla="*/ 15 h 29"/>
                  <a:gd name="T14" fmla="*/ 701 w 701"/>
                  <a:gd name="T15" fmla="*/ 15 h 29"/>
                  <a:gd name="T16" fmla="*/ 687 w 701"/>
                  <a:gd name="T1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1" h="29">
                    <a:moveTo>
                      <a:pt x="687" y="29"/>
                    </a:moveTo>
                    <a:cubicBezTo>
                      <a:pt x="15" y="29"/>
                      <a:pt x="15" y="29"/>
                      <a:pt x="15" y="29"/>
                    </a:cubicBezTo>
                    <a:cubicBezTo>
                      <a:pt x="7" y="29"/>
                      <a:pt x="0" y="23"/>
                      <a:pt x="0" y="15"/>
                    </a:cubicBezTo>
                    <a:cubicBezTo>
                      <a:pt x="0" y="15"/>
                      <a:pt x="0" y="15"/>
                      <a:pt x="0" y="15"/>
                    </a:cubicBezTo>
                    <a:cubicBezTo>
                      <a:pt x="0" y="7"/>
                      <a:pt x="7" y="0"/>
                      <a:pt x="15" y="0"/>
                    </a:cubicBezTo>
                    <a:cubicBezTo>
                      <a:pt x="687" y="0"/>
                      <a:pt x="687" y="0"/>
                      <a:pt x="687" y="0"/>
                    </a:cubicBezTo>
                    <a:cubicBezTo>
                      <a:pt x="695" y="0"/>
                      <a:pt x="701" y="7"/>
                      <a:pt x="701" y="15"/>
                    </a:cubicBezTo>
                    <a:cubicBezTo>
                      <a:pt x="701" y="15"/>
                      <a:pt x="701" y="15"/>
                      <a:pt x="701" y="15"/>
                    </a:cubicBezTo>
                    <a:cubicBezTo>
                      <a:pt x="701" y="23"/>
                      <a:pt x="695" y="29"/>
                      <a:pt x="687" y="29"/>
                    </a:cubicBez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sz="1800" dirty="0">
                  <a:latin typeface="CiscoSansTT Light" panose="020B0503020201020303" pitchFamily="34" charset="0"/>
                </a:endParaRPr>
              </a:p>
            </p:txBody>
          </p:sp>
          <p:sp>
            <p:nvSpPr>
              <p:cNvPr id="30" name="Freeform 223">
                <a:extLst>
                  <a:ext uri="{FF2B5EF4-FFF2-40B4-BE49-F238E27FC236}">
                    <a16:creationId xmlns:a16="http://schemas.microsoft.com/office/drawing/2014/main" id="{A2BF5970-BE31-724C-B282-30DEA3ACE3F5}"/>
                  </a:ext>
                </a:extLst>
              </p:cNvPr>
              <p:cNvSpPr>
                <a:spLocks/>
              </p:cNvSpPr>
              <p:nvPr/>
            </p:nvSpPr>
            <p:spPr bwMode="auto">
              <a:xfrm>
                <a:off x="2189" y="1143"/>
                <a:ext cx="1386" cy="835"/>
              </a:xfrm>
              <a:custGeom>
                <a:avLst/>
                <a:gdLst>
                  <a:gd name="T0" fmla="*/ 555 w 584"/>
                  <a:gd name="T1" fmla="*/ 351 h 351"/>
                  <a:gd name="T2" fmla="*/ 29 w 584"/>
                  <a:gd name="T3" fmla="*/ 351 h 351"/>
                  <a:gd name="T4" fmla="*/ 0 w 584"/>
                  <a:gd name="T5" fmla="*/ 322 h 351"/>
                  <a:gd name="T6" fmla="*/ 0 w 584"/>
                  <a:gd name="T7" fmla="*/ 30 h 351"/>
                  <a:gd name="T8" fmla="*/ 29 w 584"/>
                  <a:gd name="T9" fmla="*/ 0 h 351"/>
                  <a:gd name="T10" fmla="*/ 555 w 584"/>
                  <a:gd name="T11" fmla="*/ 0 h 351"/>
                  <a:gd name="T12" fmla="*/ 584 w 584"/>
                  <a:gd name="T13" fmla="*/ 30 h 351"/>
                  <a:gd name="T14" fmla="*/ 584 w 584"/>
                  <a:gd name="T15" fmla="*/ 322 h 351"/>
                  <a:gd name="T16" fmla="*/ 555 w 584"/>
                  <a:gd name="T17" fmla="*/ 351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4" h="351">
                    <a:moveTo>
                      <a:pt x="555" y="351"/>
                    </a:moveTo>
                    <a:cubicBezTo>
                      <a:pt x="29" y="351"/>
                      <a:pt x="29" y="351"/>
                      <a:pt x="29" y="351"/>
                    </a:cubicBezTo>
                    <a:cubicBezTo>
                      <a:pt x="13" y="351"/>
                      <a:pt x="0" y="338"/>
                      <a:pt x="0" y="322"/>
                    </a:cubicBezTo>
                    <a:cubicBezTo>
                      <a:pt x="0" y="30"/>
                      <a:pt x="0" y="30"/>
                      <a:pt x="0" y="30"/>
                    </a:cubicBezTo>
                    <a:cubicBezTo>
                      <a:pt x="0" y="14"/>
                      <a:pt x="13" y="0"/>
                      <a:pt x="29" y="0"/>
                    </a:cubicBezTo>
                    <a:cubicBezTo>
                      <a:pt x="555" y="0"/>
                      <a:pt x="555" y="0"/>
                      <a:pt x="555" y="0"/>
                    </a:cubicBezTo>
                    <a:cubicBezTo>
                      <a:pt x="571" y="0"/>
                      <a:pt x="584" y="14"/>
                      <a:pt x="584" y="30"/>
                    </a:cubicBezTo>
                    <a:cubicBezTo>
                      <a:pt x="584" y="322"/>
                      <a:pt x="584" y="322"/>
                      <a:pt x="584" y="322"/>
                    </a:cubicBezTo>
                    <a:cubicBezTo>
                      <a:pt x="584" y="338"/>
                      <a:pt x="571" y="351"/>
                      <a:pt x="555" y="351"/>
                    </a:cubicBez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en-US" sz="1800" dirty="0">
                  <a:latin typeface="CiscoSansTT Light" panose="020B0503020201020303" pitchFamily="34" charset="0"/>
                </a:endParaRPr>
              </a:p>
            </p:txBody>
          </p:sp>
          <p:sp>
            <p:nvSpPr>
              <p:cNvPr id="31" name="Freeform 224">
                <a:extLst>
                  <a:ext uri="{FF2B5EF4-FFF2-40B4-BE49-F238E27FC236}">
                    <a16:creationId xmlns:a16="http://schemas.microsoft.com/office/drawing/2014/main" id="{553BDB1A-FDC4-1948-BBA2-745E4AE73CC7}"/>
                  </a:ext>
                </a:extLst>
              </p:cNvPr>
              <p:cNvSpPr>
                <a:spLocks noEditPoints="1"/>
              </p:cNvSpPr>
              <p:nvPr/>
            </p:nvSpPr>
            <p:spPr bwMode="auto">
              <a:xfrm>
                <a:off x="2189" y="1143"/>
                <a:ext cx="1386" cy="835"/>
              </a:xfrm>
              <a:custGeom>
                <a:avLst/>
                <a:gdLst>
                  <a:gd name="T0" fmla="*/ 552 w 584"/>
                  <a:gd name="T1" fmla="*/ 32 h 351"/>
                  <a:gd name="T2" fmla="*/ 552 w 584"/>
                  <a:gd name="T3" fmla="*/ 319 h 351"/>
                  <a:gd name="T4" fmla="*/ 32 w 584"/>
                  <a:gd name="T5" fmla="*/ 319 h 351"/>
                  <a:gd name="T6" fmla="*/ 32 w 584"/>
                  <a:gd name="T7" fmla="*/ 32 h 351"/>
                  <a:gd name="T8" fmla="*/ 552 w 584"/>
                  <a:gd name="T9" fmla="*/ 32 h 351"/>
                  <a:gd name="T10" fmla="*/ 555 w 584"/>
                  <a:gd name="T11" fmla="*/ 0 h 351"/>
                  <a:gd name="T12" fmla="*/ 29 w 584"/>
                  <a:gd name="T13" fmla="*/ 0 h 351"/>
                  <a:gd name="T14" fmla="*/ 0 w 584"/>
                  <a:gd name="T15" fmla="*/ 30 h 351"/>
                  <a:gd name="T16" fmla="*/ 0 w 584"/>
                  <a:gd name="T17" fmla="*/ 322 h 351"/>
                  <a:gd name="T18" fmla="*/ 29 w 584"/>
                  <a:gd name="T19" fmla="*/ 351 h 351"/>
                  <a:gd name="T20" fmla="*/ 555 w 584"/>
                  <a:gd name="T21" fmla="*/ 351 h 351"/>
                  <a:gd name="T22" fmla="*/ 584 w 584"/>
                  <a:gd name="T23" fmla="*/ 322 h 351"/>
                  <a:gd name="T24" fmla="*/ 584 w 584"/>
                  <a:gd name="T25" fmla="*/ 30 h 351"/>
                  <a:gd name="T26" fmla="*/ 555 w 584"/>
                  <a:gd name="T27"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4" h="351">
                    <a:moveTo>
                      <a:pt x="552" y="32"/>
                    </a:moveTo>
                    <a:cubicBezTo>
                      <a:pt x="552" y="319"/>
                      <a:pt x="552" y="319"/>
                      <a:pt x="552" y="319"/>
                    </a:cubicBezTo>
                    <a:cubicBezTo>
                      <a:pt x="32" y="319"/>
                      <a:pt x="32" y="319"/>
                      <a:pt x="32" y="319"/>
                    </a:cubicBezTo>
                    <a:cubicBezTo>
                      <a:pt x="32" y="32"/>
                      <a:pt x="32" y="32"/>
                      <a:pt x="32" y="32"/>
                    </a:cubicBezTo>
                    <a:cubicBezTo>
                      <a:pt x="552" y="32"/>
                      <a:pt x="552" y="32"/>
                      <a:pt x="552" y="32"/>
                    </a:cubicBezTo>
                    <a:moveTo>
                      <a:pt x="555" y="0"/>
                    </a:moveTo>
                    <a:cubicBezTo>
                      <a:pt x="29" y="0"/>
                      <a:pt x="29" y="0"/>
                      <a:pt x="29" y="0"/>
                    </a:cubicBezTo>
                    <a:cubicBezTo>
                      <a:pt x="13" y="0"/>
                      <a:pt x="0" y="14"/>
                      <a:pt x="0" y="30"/>
                    </a:cubicBezTo>
                    <a:cubicBezTo>
                      <a:pt x="0" y="322"/>
                      <a:pt x="0" y="322"/>
                      <a:pt x="0" y="322"/>
                    </a:cubicBezTo>
                    <a:cubicBezTo>
                      <a:pt x="0" y="338"/>
                      <a:pt x="13" y="351"/>
                      <a:pt x="29" y="351"/>
                    </a:cubicBezTo>
                    <a:cubicBezTo>
                      <a:pt x="555" y="351"/>
                      <a:pt x="555" y="351"/>
                      <a:pt x="555" y="351"/>
                    </a:cubicBezTo>
                    <a:cubicBezTo>
                      <a:pt x="571" y="351"/>
                      <a:pt x="584" y="338"/>
                      <a:pt x="584" y="322"/>
                    </a:cubicBezTo>
                    <a:cubicBezTo>
                      <a:pt x="584" y="30"/>
                      <a:pt x="584" y="30"/>
                      <a:pt x="584" y="30"/>
                    </a:cubicBezTo>
                    <a:cubicBezTo>
                      <a:pt x="584" y="14"/>
                      <a:pt x="571" y="0"/>
                      <a:pt x="555" y="0"/>
                    </a:cubicBez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sz="1800" dirty="0">
                  <a:latin typeface="CiscoSansTT Light" panose="020B0503020201020303" pitchFamily="34" charset="0"/>
                </a:endParaRPr>
              </a:p>
            </p:txBody>
          </p:sp>
        </p:grpSp>
        <p:grpSp>
          <p:nvGrpSpPr>
            <p:cNvPr id="18" name="Group 17">
              <a:extLst>
                <a:ext uri="{FF2B5EF4-FFF2-40B4-BE49-F238E27FC236}">
                  <a16:creationId xmlns:a16="http://schemas.microsoft.com/office/drawing/2014/main" id="{3391CE04-2341-D746-9602-8EFF364710EB}"/>
                </a:ext>
              </a:extLst>
            </p:cNvPr>
            <p:cNvGrpSpPr>
              <a:grpSpLocks noChangeAspect="1"/>
            </p:cNvGrpSpPr>
            <p:nvPr/>
          </p:nvGrpSpPr>
          <p:grpSpPr>
            <a:xfrm>
              <a:off x="8261363" y="2479627"/>
              <a:ext cx="360851" cy="640080"/>
              <a:chOff x="839748" y="3892512"/>
              <a:chExt cx="167995" cy="297991"/>
            </a:xfrm>
          </p:grpSpPr>
          <p:sp>
            <p:nvSpPr>
              <p:cNvPr id="24" name="Freeform 307">
                <a:extLst>
                  <a:ext uri="{FF2B5EF4-FFF2-40B4-BE49-F238E27FC236}">
                    <a16:creationId xmlns:a16="http://schemas.microsoft.com/office/drawing/2014/main" id="{73AB88BE-F7C4-A746-A2C5-97F742044EDE}"/>
                  </a:ext>
                </a:extLst>
              </p:cNvPr>
              <p:cNvSpPr>
                <a:spLocks/>
              </p:cNvSpPr>
              <p:nvPr/>
            </p:nvSpPr>
            <p:spPr bwMode="auto">
              <a:xfrm>
                <a:off x="839748" y="3892512"/>
                <a:ext cx="167995" cy="297991"/>
              </a:xfrm>
              <a:custGeom>
                <a:avLst/>
                <a:gdLst>
                  <a:gd name="T0" fmla="*/ 62 w 71"/>
                  <a:gd name="T1" fmla="*/ 0 h 126"/>
                  <a:gd name="T2" fmla="*/ 9 w 71"/>
                  <a:gd name="T3" fmla="*/ 0 h 126"/>
                  <a:gd name="T4" fmla="*/ 0 w 71"/>
                  <a:gd name="T5" fmla="*/ 9 h 126"/>
                  <a:gd name="T6" fmla="*/ 0 w 71"/>
                  <a:gd name="T7" fmla="*/ 117 h 126"/>
                  <a:gd name="T8" fmla="*/ 9 w 71"/>
                  <a:gd name="T9" fmla="*/ 126 h 126"/>
                  <a:gd name="T10" fmla="*/ 62 w 71"/>
                  <a:gd name="T11" fmla="*/ 126 h 126"/>
                  <a:gd name="T12" fmla="*/ 71 w 71"/>
                  <a:gd name="T13" fmla="*/ 117 h 126"/>
                  <a:gd name="T14" fmla="*/ 71 w 71"/>
                  <a:gd name="T15" fmla="*/ 9 h 126"/>
                  <a:gd name="T16" fmla="*/ 62 w 71"/>
                  <a:gd name="T17"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126">
                    <a:moveTo>
                      <a:pt x="62" y="0"/>
                    </a:moveTo>
                    <a:cubicBezTo>
                      <a:pt x="9" y="0"/>
                      <a:pt x="9" y="0"/>
                      <a:pt x="9" y="0"/>
                    </a:cubicBezTo>
                    <a:cubicBezTo>
                      <a:pt x="4" y="0"/>
                      <a:pt x="0" y="4"/>
                      <a:pt x="0" y="9"/>
                    </a:cubicBezTo>
                    <a:cubicBezTo>
                      <a:pt x="0" y="117"/>
                      <a:pt x="0" y="117"/>
                      <a:pt x="0" y="117"/>
                    </a:cubicBezTo>
                    <a:cubicBezTo>
                      <a:pt x="0" y="122"/>
                      <a:pt x="4" y="126"/>
                      <a:pt x="9" y="126"/>
                    </a:cubicBezTo>
                    <a:cubicBezTo>
                      <a:pt x="62" y="126"/>
                      <a:pt x="62" y="126"/>
                      <a:pt x="62" y="126"/>
                    </a:cubicBezTo>
                    <a:cubicBezTo>
                      <a:pt x="67" y="126"/>
                      <a:pt x="71" y="122"/>
                      <a:pt x="71" y="117"/>
                    </a:cubicBezTo>
                    <a:cubicBezTo>
                      <a:pt x="71" y="9"/>
                      <a:pt x="71" y="9"/>
                      <a:pt x="71" y="9"/>
                    </a:cubicBezTo>
                    <a:cubicBezTo>
                      <a:pt x="71" y="4"/>
                      <a:pt x="67" y="0"/>
                      <a:pt x="62" y="0"/>
                    </a:cubicBezTo>
                    <a:close/>
                  </a:path>
                </a:pathLst>
              </a:custGeom>
              <a:solidFill>
                <a:schemeClr val="accent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latin typeface="CiscoSansTT Light" panose="020B0503020201020303" pitchFamily="34" charset="0"/>
                </a:endParaRPr>
              </a:p>
            </p:txBody>
          </p:sp>
          <p:sp>
            <p:nvSpPr>
              <p:cNvPr id="25" name="Oval 308">
                <a:extLst>
                  <a:ext uri="{FF2B5EF4-FFF2-40B4-BE49-F238E27FC236}">
                    <a16:creationId xmlns:a16="http://schemas.microsoft.com/office/drawing/2014/main" id="{324B5321-FCAB-394D-B3A8-055510A699E8}"/>
                  </a:ext>
                </a:extLst>
              </p:cNvPr>
              <p:cNvSpPr>
                <a:spLocks noChangeArrowheads="1"/>
              </p:cNvSpPr>
              <p:nvPr/>
            </p:nvSpPr>
            <p:spPr bwMode="auto">
              <a:xfrm>
                <a:off x="915747" y="4159503"/>
                <a:ext cx="18999" cy="18999"/>
              </a:xfrm>
              <a:prstGeom prst="ellipse">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latin typeface="CiscoSansTT Light" panose="020B0503020201020303" pitchFamily="34" charset="0"/>
                </a:endParaRPr>
              </a:p>
            </p:txBody>
          </p:sp>
          <p:sp>
            <p:nvSpPr>
              <p:cNvPr id="26" name="Freeform 309">
                <a:extLst>
                  <a:ext uri="{FF2B5EF4-FFF2-40B4-BE49-F238E27FC236}">
                    <a16:creationId xmlns:a16="http://schemas.microsoft.com/office/drawing/2014/main" id="{5CDF87C6-0453-6542-9D46-A85159F43811}"/>
                  </a:ext>
                </a:extLst>
              </p:cNvPr>
              <p:cNvSpPr>
                <a:spLocks/>
              </p:cNvSpPr>
              <p:nvPr/>
            </p:nvSpPr>
            <p:spPr bwMode="auto">
              <a:xfrm>
                <a:off x="905746" y="3909509"/>
                <a:ext cx="35999" cy="2000"/>
              </a:xfrm>
              <a:custGeom>
                <a:avLst/>
                <a:gdLst>
                  <a:gd name="T0" fmla="*/ 15 w 15"/>
                  <a:gd name="T1" fmla="*/ 1 h 1"/>
                  <a:gd name="T2" fmla="*/ 0 w 15"/>
                  <a:gd name="T3" fmla="*/ 1 h 1"/>
                  <a:gd name="T4" fmla="*/ 0 w 15"/>
                  <a:gd name="T5" fmla="*/ 1 h 1"/>
                  <a:gd name="T6" fmla="*/ 0 w 15"/>
                  <a:gd name="T7" fmla="*/ 0 h 1"/>
                  <a:gd name="T8" fmla="*/ 15 w 15"/>
                  <a:gd name="T9" fmla="*/ 0 h 1"/>
                  <a:gd name="T10" fmla="*/ 15 w 15"/>
                  <a:gd name="T11" fmla="*/ 1 h 1"/>
                  <a:gd name="T12" fmla="*/ 15 w 15"/>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5" h="1">
                    <a:moveTo>
                      <a:pt x="15" y="1"/>
                    </a:moveTo>
                    <a:cubicBezTo>
                      <a:pt x="0" y="1"/>
                      <a:pt x="0" y="1"/>
                      <a:pt x="0" y="1"/>
                    </a:cubicBezTo>
                    <a:cubicBezTo>
                      <a:pt x="0" y="1"/>
                      <a:pt x="0" y="1"/>
                      <a:pt x="0" y="1"/>
                    </a:cubicBezTo>
                    <a:cubicBezTo>
                      <a:pt x="0" y="0"/>
                      <a:pt x="0" y="0"/>
                      <a:pt x="0" y="0"/>
                    </a:cubicBezTo>
                    <a:cubicBezTo>
                      <a:pt x="15" y="0"/>
                      <a:pt x="15" y="0"/>
                      <a:pt x="15" y="0"/>
                    </a:cubicBezTo>
                    <a:cubicBezTo>
                      <a:pt x="15" y="0"/>
                      <a:pt x="15" y="0"/>
                      <a:pt x="15" y="1"/>
                    </a:cubicBezTo>
                    <a:cubicBezTo>
                      <a:pt x="15" y="1"/>
                      <a:pt x="15" y="1"/>
                      <a:pt x="15" y="1"/>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latin typeface="CiscoSansTT Light" panose="020B0503020201020303" pitchFamily="34" charset="0"/>
                </a:endParaRPr>
              </a:p>
            </p:txBody>
          </p:sp>
          <p:sp>
            <p:nvSpPr>
              <p:cNvPr id="27" name="Rectangle 310">
                <a:extLst>
                  <a:ext uri="{FF2B5EF4-FFF2-40B4-BE49-F238E27FC236}">
                    <a16:creationId xmlns:a16="http://schemas.microsoft.com/office/drawing/2014/main" id="{CC2AB2F8-C961-5643-8211-A6AFFCE08347}"/>
                  </a:ext>
                </a:extLst>
              </p:cNvPr>
              <p:cNvSpPr>
                <a:spLocks noChangeArrowheads="1"/>
              </p:cNvSpPr>
              <p:nvPr/>
            </p:nvSpPr>
            <p:spPr bwMode="auto">
              <a:xfrm>
                <a:off x="856747" y="3935508"/>
                <a:ext cx="133996" cy="205994"/>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dirty="0">
                  <a:latin typeface="CiscoSansTT Light" panose="020B0503020201020303" pitchFamily="34" charset="0"/>
                </a:endParaRPr>
              </a:p>
            </p:txBody>
          </p:sp>
          <p:sp>
            <p:nvSpPr>
              <p:cNvPr id="28" name="Rectangle 311">
                <a:extLst>
                  <a:ext uri="{FF2B5EF4-FFF2-40B4-BE49-F238E27FC236}">
                    <a16:creationId xmlns:a16="http://schemas.microsoft.com/office/drawing/2014/main" id="{D21133E0-D9F8-CC4C-BD2D-E82A7CDE63DA}"/>
                  </a:ext>
                </a:extLst>
              </p:cNvPr>
              <p:cNvSpPr>
                <a:spLocks noChangeArrowheads="1"/>
              </p:cNvSpPr>
              <p:nvPr/>
            </p:nvSpPr>
            <p:spPr bwMode="auto">
              <a:xfrm>
                <a:off x="856747" y="3935508"/>
                <a:ext cx="133996" cy="2059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dirty="0">
                  <a:latin typeface="CiscoSansTT Light" panose="020B0503020201020303" pitchFamily="34" charset="0"/>
                </a:endParaRPr>
              </a:p>
            </p:txBody>
          </p:sp>
        </p:grpSp>
        <p:grpSp>
          <p:nvGrpSpPr>
            <p:cNvPr id="19" name="Group 18">
              <a:extLst>
                <a:ext uri="{FF2B5EF4-FFF2-40B4-BE49-F238E27FC236}">
                  <a16:creationId xmlns:a16="http://schemas.microsoft.com/office/drawing/2014/main" id="{31DB77EF-C09D-9D42-8B12-7F3ADD38401D}"/>
                </a:ext>
              </a:extLst>
            </p:cNvPr>
            <p:cNvGrpSpPr>
              <a:grpSpLocks noChangeAspect="1"/>
            </p:cNvGrpSpPr>
            <p:nvPr/>
          </p:nvGrpSpPr>
          <p:grpSpPr>
            <a:xfrm>
              <a:off x="7560129" y="2296296"/>
              <a:ext cx="621753" cy="822960"/>
              <a:chOff x="1631724" y="3365526"/>
              <a:chExt cx="342990" cy="453986"/>
            </a:xfrm>
          </p:grpSpPr>
          <p:sp>
            <p:nvSpPr>
              <p:cNvPr id="20" name="Freeform 312">
                <a:extLst>
                  <a:ext uri="{FF2B5EF4-FFF2-40B4-BE49-F238E27FC236}">
                    <a16:creationId xmlns:a16="http://schemas.microsoft.com/office/drawing/2014/main" id="{5A17FFCD-31E8-4F4A-A398-CDA871595B5A}"/>
                  </a:ext>
                </a:extLst>
              </p:cNvPr>
              <p:cNvSpPr>
                <a:spLocks/>
              </p:cNvSpPr>
              <p:nvPr/>
            </p:nvSpPr>
            <p:spPr bwMode="auto">
              <a:xfrm>
                <a:off x="1631724" y="3365526"/>
                <a:ext cx="342990" cy="453986"/>
              </a:xfrm>
              <a:custGeom>
                <a:avLst/>
                <a:gdLst>
                  <a:gd name="T0" fmla="*/ 132 w 145"/>
                  <a:gd name="T1" fmla="*/ 0 h 192"/>
                  <a:gd name="T2" fmla="*/ 13 w 145"/>
                  <a:gd name="T3" fmla="*/ 0 h 192"/>
                  <a:gd name="T4" fmla="*/ 0 w 145"/>
                  <a:gd name="T5" fmla="*/ 13 h 192"/>
                  <a:gd name="T6" fmla="*/ 0 w 145"/>
                  <a:gd name="T7" fmla="*/ 180 h 192"/>
                  <a:gd name="T8" fmla="*/ 13 w 145"/>
                  <a:gd name="T9" fmla="*/ 192 h 192"/>
                  <a:gd name="T10" fmla="*/ 132 w 145"/>
                  <a:gd name="T11" fmla="*/ 192 h 192"/>
                  <a:gd name="T12" fmla="*/ 145 w 145"/>
                  <a:gd name="T13" fmla="*/ 180 h 192"/>
                  <a:gd name="T14" fmla="*/ 145 w 145"/>
                  <a:gd name="T15" fmla="*/ 13 h 192"/>
                  <a:gd name="T16" fmla="*/ 132 w 145"/>
                  <a:gd name="T1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 h="192">
                    <a:moveTo>
                      <a:pt x="132" y="0"/>
                    </a:moveTo>
                    <a:cubicBezTo>
                      <a:pt x="13" y="0"/>
                      <a:pt x="13" y="0"/>
                      <a:pt x="13" y="0"/>
                    </a:cubicBezTo>
                    <a:cubicBezTo>
                      <a:pt x="6" y="0"/>
                      <a:pt x="0" y="6"/>
                      <a:pt x="0" y="13"/>
                    </a:cubicBezTo>
                    <a:cubicBezTo>
                      <a:pt x="0" y="180"/>
                      <a:pt x="0" y="180"/>
                      <a:pt x="0" y="180"/>
                    </a:cubicBezTo>
                    <a:cubicBezTo>
                      <a:pt x="0" y="187"/>
                      <a:pt x="6" y="192"/>
                      <a:pt x="13" y="192"/>
                    </a:cubicBezTo>
                    <a:cubicBezTo>
                      <a:pt x="132" y="192"/>
                      <a:pt x="132" y="192"/>
                      <a:pt x="132" y="192"/>
                    </a:cubicBezTo>
                    <a:cubicBezTo>
                      <a:pt x="139" y="192"/>
                      <a:pt x="145" y="187"/>
                      <a:pt x="145" y="180"/>
                    </a:cubicBezTo>
                    <a:cubicBezTo>
                      <a:pt x="145" y="13"/>
                      <a:pt x="145" y="13"/>
                      <a:pt x="145" y="13"/>
                    </a:cubicBezTo>
                    <a:cubicBezTo>
                      <a:pt x="145" y="6"/>
                      <a:pt x="139" y="0"/>
                      <a:pt x="132" y="0"/>
                    </a:cubicBez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latin typeface="CiscoSansTT Light" panose="020B0503020201020303" pitchFamily="34" charset="0"/>
                </a:endParaRPr>
              </a:p>
            </p:txBody>
          </p:sp>
          <p:sp>
            <p:nvSpPr>
              <p:cNvPr id="21" name="Oval 313">
                <a:extLst>
                  <a:ext uri="{FF2B5EF4-FFF2-40B4-BE49-F238E27FC236}">
                    <a16:creationId xmlns:a16="http://schemas.microsoft.com/office/drawing/2014/main" id="{01B6519D-CA0E-564C-9BAB-781F560B8BF6}"/>
                  </a:ext>
                </a:extLst>
              </p:cNvPr>
              <p:cNvSpPr>
                <a:spLocks noChangeArrowheads="1"/>
              </p:cNvSpPr>
              <p:nvPr/>
            </p:nvSpPr>
            <p:spPr bwMode="auto">
              <a:xfrm>
                <a:off x="1787719" y="3769499"/>
                <a:ext cx="30999" cy="29999"/>
              </a:xfrm>
              <a:prstGeom prst="ellipse">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latin typeface="CiscoSansTT Light" panose="020B0503020201020303" pitchFamily="34" charset="0"/>
                </a:endParaRPr>
              </a:p>
            </p:txBody>
          </p:sp>
          <p:sp>
            <p:nvSpPr>
              <p:cNvPr id="22" name="Freeform 314">
                <a:extLst>
                  <a:ext uri="{FF2B5EF4-FFF2-40B4-BE49-F238E27FC236}">
                    <a16:creationId xmlns:a16="http://schemas.microsoft.com/office/drawing/2014/main" id="{FC522D34-DF62-8341-96F7-B5AA0776FADE}"/>
                  </a:ext>
                </a:extLst>
              </p:cNvPr>
              <p:cNvSpPr>
                <a:spLocks/>
              </p:cNvSpPr>
              <p:nvPr/>
            </p:nvSpPr>
            <p:spPr bwMode="auto">
              <a:xfrm>
                <a:off x="1775719" y="3590519"/>
                <a:ext cx="56998" cy="4000"/>
              </a:xfrm>
              <a:custGeom>
                <a:avLst/>
                <a:gdLst>
                  <a:gd name="T0" fmla="*/ 23 w 24"/>
                  <a:gd name="T1" fmla="*/ 2 h 2"/>
                  <a:gd name="T2" fmla="*/ 1 w 24"/>
                  <a:gd name="T3" fmla="*/ 2 h 2"/>
                  <a:gd name="T4" fmla="*/ 0 w 24"/>
                  <a:gd name="T5" fmla="*/ 1 h 2"/>
                  <a:gd name="T6" fmla="*/ 1 w 24"/>
                  <a:gd name="T7" fmla="*/ 0 h 2"/>
                  <a:gd name="T8" fmla="*/ 23 w 24"/>
                  <a:gd name="T9" fmla="*/ 0 h 2"/>
                  <a:gd name="T10" fmla="*/ 24 w 24"/>
                  <a:gd name="T11" fmla="*/ 1 h 2"/>
                  <a:gd name="T12" fmla="*/ 23 w 24"/>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24" h="2">
                    <a:moveTo>
                      <a:pt x="23" y="2"/>
                    </a:moveTo>
                    <a:cubicBezTo>
                      <a:pt x="1" y="2"/>
                      <a:pt x="1" y="2"/>
                      <a:pt x="1" y="2"/>
                    </a:cubicBezTo>
                    <a:cubicBezTo>
                      <a:pt x="0" y="2"/>
                      <a:pt x="0" y="2"/>
                      <a:pt x="0" y="1"/>
                    </a:cubicBezTo>
                    <a:cubicBezTo>
                      <a:pt x="0" y="0"/>
                      <a:pt x="0" y="0"/>
                      <a:pt x="1" y="0"/>
                    </a:cubicBezTo>
                    <a:cubicBezTo>
                      <a:pt x="23" y="0"/>
                      <a:pt x="23" y="0"/>
                      <a:pt x="23" y="0"/>
                    </a:cubicBezTo>
                    <a:cubicBezTo>
                      <a:pt x="23" y="0"/>
                      <a:pt x="24" y="0"/>
                      <a:pt x="24" y="1"/>
                    </a:cubicBezTo>
                    <a:cubicBezTo>
                      <a:pt x="24" y="2"/>
                      <a:pt x="23" y="2"/>
                      <a:pt x="23" y="2"/>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latin typeface="CiscoSansTT Light" panose="020B0503020201020303" pitchFamily="34" charset="0"/>
                </a:endParaRPr>
              </a:p>
            </p:txBody>
          </p:sp>
          <p:sp>
            <p:nvSpPr>
              <p:cNvPr id="23" name="Rectangle 315">
                <a:extLst>
                  <a:ext uri="{FF2B5EF4-FFF2-40B4-BE49-F238E27FC236}">
                    <a16:creationId xmlns:a16="http://schemas.microsoft.com/office/drawing/2014/main" id="{25FFBA06-5031-7043-9061-A159DFFEFAB2}"/>
                  </a:ext>
                </a:extLst>
              </p:cNvPr>
              <p:cNvSpPr>
                <a:spLocks noChangeArrowheads="1"/>
              </p:cNvSpPr>
              <p:nvPr/>
            </p:nvSpPr>
            <p:spPr bwMode="auto">
              <a:xfrm>
                <a:off x="1657723" y="3421957"/>
                <a:ext cx="290991" cy="33399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dirty="0">
                  <a:latin typeface="CiscoSansTT Light" panose="020B0503020201020303" pitchFamily="34" charset="0"/>
                </a:endParaRPr>
              </a:p>
            </p:txBody>
          </p:sp>
        </p:grpSp>
      </p:grpSp>
      <p:sp>
        <p:nvSpPr>
          <p:cNvPr id="2" name="TextBox 1">
            <a:extLst>
              <a:ext uri="{FF2B5EF4-FFF2-40B4-BE49-F238E27FC236}">
                <a16:creationId xmlns:a16="http://schemas.microsoft.com/office/drawing/2014/main" id="{36573073-BCB0-0C43-BB97-AFB46D5E83D2}"/>
              </a:ext>
            </a:extLst>
          </p:cNvPr>
          <p:cNvSpPr txBox="1"/>
          <p:nvPr userDrawn="1"/>
        </p:nvSpPr>
        <p:spPr>
          <a:xfrm>
            <a:off x="445201" y="403547"/>
            <a:ext cx="8284616" cy="523220"/>
          </a:xfrm>
          <a:prstGeom prst="rect">
            <a:avLst/>
          </a:prstGeom>
          <a:noFill/>
        </p:spPr>
        <p:txBody>
          <a:bodyPr wrap="square" rtlCol="0">
            <a:spAutoFit/>
          </a:bodyPr>
          <a:lstStyle/>
          <a:p>
            <a:pPr marL="0" marR="0" indent="0" algn="l" defTabSz="457189"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5073"/>
                </a:solidFill>
                <a:effectLst/>
                <a:uLnTx/>
                <a:uFillTx/>
                <a:latin typeface="CiscoSansTT Light" panose="020B0503020201020303" pitchFamily="34" charset="0"/>
                <a:ea typeface="ＭＳ Ｐゴシック" charset="0"/>
                <a:cs typeface="CiscoSansTT Light" panose="020B0503020201020303" pitchFamily="34" charset="0"/>
                <a:sym typeface="Arial" pitchFamily="34" charset="0"/>
              </a:rPr>
              <a:t>Complete your online session evaluation</a:t>
            </a:r>
            <a:endParaRPr lang="en-GB" sz="1800" dirty="0">
              <a:latin typeface="+mn-lt"/>
            </a:endParaRPr>
          </a:p>
        </p:txBody>
      </p:sp>
      <p:sp>
        <p:nvSpPr>
          <p:cNvPr id="3" name="Footer Placeholder 2">
            <a:extLst>
              <a:ext uri="{FF2B5EF4-FFF2-40B4-BE49-F238E27FC236}">
                <a16:creationId xmlns:a16="http://schemas.microsoft.com/office/drawing/2014/main" id="{0696B753-B180-0A48-B2C6-D1BFDF2E5FEC}"/>
              </a:ext>
            </a:extLst>
          </p:cNvPr>
          <p:cNvSpPr>
            <a:spLocks noGrp="1"/>
          </p:cNvSpPr>
          <p:nvPr>
            <p:ph type="ftr" sz="quarter" idx="10"/>
          </p:nvPr>
        </p:nvSpPr>
        <p:spPr/>
        <p:txBody>
          <a:bodyPr/>
          <a:lstStyle>
            <a:lvl1pPr>
              <a:defRPr>
                <a:solidFill>
                  <a:schemeClr val="bg2"/>
                </a:solidFill>
              </a:defRPr>
            </a:lvl1pPr>
          </a:lstStyle>
          <a:p>
            <a:pPr defTabSz="610729"/>
            <a:r>
              <a:rPr lang="en-GB"/>
              <a:t>BRKEWN-2670</a:t>
            </a:r>
          </a:p>
        </p:txBody>
      </p:sp>
    </p:spTree>
    <p:extLst>
      <p:ext uri="{BB962C8B-B14F-4D97-AF65-F5344CB8AC3E}">
        <p14:creationId xmlns:p14="http://schemas.microsoft.com/office/powerpoint/2010/main" val="849855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solidFill>
                  <a:schemeClr val="tx2"/>
                </a:solidFill>
                <a:latin typeface="+mj-lt"/>
                <a:cs typeface="CiscoSans ExtraLight"/>
              </a:defRPr>
            </a:lvl1pPr>
          </a:lstStyle>
          <a:p>
            <a:pPr lvl="0"/>
            <a:r>
              <a:rPr lang="en-US" noProof="0"/>
              <a:t>Click icon to add picture</a:t>
            </a:r>
          </a:p>
        </p:txBody>
      </p:sp>
    </p:spTree>
    <p:extLst>
      <p:ext uri="{BB962C8B-B14F-4D97-AF65-F5344CB8AC3E}">
        <p14:creationId xmlns:p14="http://schemas.microsoft.com/office/powerpoint/2010/main" val="223005233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ession_Evaluation_2">
    <p:spTree>
      <p:nvGrpSpPr>
        <p:cNvPr id="1" name=""/>
        <p:cNvGrpSpPr/>
        <p:nvPr/>
      </p:nvGrpSpPr>
      <p:grpSpPr>
        <a:xfrm>
          <a:off x="0" y="0"/>
          <a:ext cx="0" cy="0"/>
          <a:chOff x="0" y="0"/>
          <a:chExt cx="0" cy="0"/>
        </a:xfrm>
      </p:grpSpPr>
      <p:sp>
        <p:nvSpPr>
          <p:cNvPr id="5" name="Rectangle 4"/>
          <p:cNvSpPr/>
          <p:nvPr userDrawn="1"/>
        </p:nvSpPr>
        <p:spPr>
          <a:xfrm>
            <a:off x="-3464"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latin typeface="CiscoSansTT Light" panose="020B0503020201020303" pitchFamily="34" charset="0"/>
            </a:endParaRPr>
          </a:p>
        </p:txBody>
      </p:sp>
      <p:sp>
        <p:nvSpPr>
          <p:cNvPr id="7"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5849925" y="4946906"/>
            <a:ext cx="2544460" cy="154518"/>
          </a:xfrm>
          <a:prstGeom prst="rect">
            <a:avLst/>
          </a:prstGeom>
          <a:noFill/>
          <a:ln w="9525">
            <a:noFill/>
            <a:miter lim="800000"/>
            <a:headEnd/>
            <a:tailEnd/>
          </a:ln>
          <a:effectLst/>
        </p:spPr>
        <p:txBody>
          <a:bodyPr wrap="square" lIns="61586" tIns="30792" rIns="61586" bIns="30792" anchor="b">
            <a:spAutoFit/>
          </a:bodyPr>
          <a:lstStyle/>
          <a:p>
            <a:pPr marL="0" marR="0" lvl="0" indent="0" algn="r" defTabSz="610729"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11" name="Slide Number Placeholder 1"/>
          <p:cNvSpPr>
            <a:spLocks noGrp="1"/>
          </p:cNvSpPr>
          <p:nvPr>
            <p:ph type="sldNum" sz="quarter" idx="4"/>
          </p:nvPr>
        </p:nvSpPr>
        <p:spPr>
          <a:xfrm>
            <a:off x="8370151" y="4880893"/>
            <a:ext cx="359666" cy="274637"/>
          </a:xfrm>
          <a:prstGeom prst="rect">
            <a:avLst/>
          </a:prstGeom>
        </p:spPr>
        <p:txBody>
          <a:bodyPr vert="horz" lIns="91440" tIns="45720" rIns="91440" bIns="45720" rtlCol="0" anchor="ctr"/>
          <a:lstStyle>
            <a:lvl1pPr algn="r">
              <a:defRPr lang="en-US" sz="6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22" name="Freeform 1">
            <a:extLst>
              <a:ext uri="{FF2B5EF4-FFF2-40B4-BE49-F238E27FC236}">
                <a16:creationId xmlns:a16="http://schemas.microsoft.com/office/drawing/2014/main" id="{E0DF8860-6BD9-40BD-9677-FF38FCF32081}"/>
              </a:ext>
            </a:extLst>
          </p:cNvPr>
          <p:cNvSpPr>
            <a:spLocks noChangeAspect="1" noChangeArrowheads="1"/>
          </p:cNvSpPr>
          <p:nvPr userDrawn="1"/>
        </p:nvSpPr>
        <p:spPr bwMode="white">
          <a:xfrm>
            <a:off x="536418" y="4785455"/>
            <a:ext cx="822960" cy="276700"/>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1800" dirty="0">
              <a:latin typeface="CiscoSansTT Light" panose="020B0503020201020303" pitchFamily="34" charset="0"/>
            </a:endParaRPr>
          </a:p>
        </p:txBody>
      </p:sp>
      <p:sp>
        <p:nvSpPr>
          <p:cNvPr id="14" name="TextBox 13">
            <a:extLst>
              <a:ext uri="{FF2B5EF4-FFF2-40B4-BE49-F238E27FC236}">
                <a16:creationId xmlns:a16="http://schemas.microsoft.com/office/drawing/2014/main" id="{6100F1D0-6918-3D45-B369-851A5BDD59F0}"/>
              </a:ext>
            </a:extLst>
          </p:cNvPr>
          <p:cNvSpPr txBox="1"/>
          <p:nvPr userDrawn="1"/>
        </p:nvSpPr>
        <p:spPr>
          <a:xfrm>
            <a:off x="445201" y="4133590"/>
            <a:ext cx="4126800" cy="397032"/>
          </a:xfrm>
          <a:prstGeom prst="rect">
            <a:avLst/>
          </a:prstGeom>
          <a:noFill/>
        </p:spPr>
        <p:txBody>
          <a:bodyPr wrap="square" rtlCol="0">
            <a:spAutoFit/>
          </a:bodyPr>
          <a:lstStyle/>
          <a:p>
            <a:pPr defTabSz="914378">
              <a:lnSpc>
                <a:spcPct val="90000"/>
              </a:lnSpc>
              <a:spcBef>
                <a:spcPts val="600"/>
              </a:spcBef>
              <a:defRPr/>
            </a:pPr>
            <a:r>
              <a:rPr lang="en-US" sz="1100" dirty="0">
                <a:solidFill>
                  <a:schemeClr val="bg1"/>
                </a:solidFill>
                <a:latin typeface="CiscoSansTT Light" panose="020B0503020201020303" pitchFamily="34" charset="0"/>
                <a:cs typeface="CiscoSansTT Light" panose="020B0503020201020303" pitchFamily="34" charset="0"/>
              </a:rPr>
              <a:t>Don’t forget: Cisco Live sessions will be available for viewing on demand after the event at ciscolive.cisco.com</a:t>
            </a:r>
          </a:p>
        </p:txBody>
      </p:sp>
      <p:grpSp>
        <p:nvGrpSpPr>
          <p:cNvPr id="15" name="Group 14">
            <a:extLst>
              <a:ext uri="{FF2B5EF4-FFF2-40B4-BE49-F238E27FC236}">
                <a16:creationId xmlns:a16="http://schemas.microsoft.com/office/drawing/2014/main" id="{74BAE579-FCBD-6044-BC4F-03C6217DA900}"/>
              </a:ext>
            </a:extLst>
          </p:cNvPr>
          <p:cNvGrpSpPr/>
          <p:nvPr userDrawn="1"/>
        </p:nvGrpSpPr>
        <p:grpSpPr>
          <a:xfrm>
            <a:off x="5087007" y="1665183"/>
            <a:ext cx="3425702" cy="1828850"/>
            <a:chOff x="6359458" y="1911709"/>
            <a:chExt cx="2262756" cy="1207998"/>
          </a:xfrm>
        </p:grpSpPr>
        <p:grpSp>
          <p:nvGrpSpPr>
            <p:cNvPr id="16" name="Group 221">
              <a:extLst>
                <a:ext uri="{FF2B5EF4-FFF2-40B4-BE49-F238E27FC236}">
                  <a16:creationId xmlns:a16="http://schemas.microsoft.com/office/drawing/2014/main" id="{0AAB3FC0-C504-CF4A-A4BE-4ACD8BC8C0BA}"/>
                </a:ext>
              </a:extLst>
            </p:cNvPr>
            <p:cNvGrpSpPr>
              <a:grpSpLocks noChangeAspect="1"/>
            </p:cNvGrpSpPr>
            <p:nvPr/>
          </p:nvGrpSpPr>
          <p:grpSpPr bwMode="auto">
            <a:xfrm>
              <a:off x="6359458" y="1911709"/>
              <a:ext cx="1700931" cy="1005840"/>
              <a:chOff x="2049" y="1143"/>
              <a:chExt cx="1664" cy="984"/>
            </a:xfrm>
          </p:grpSpPr>
          <p:sp>
            <p:nvSpPr>
              <p:cNvPr id="29" name="Freeform 222">
                <a:extLst>
                  <a:ext uri="{FF2B5EF4-FFF2-40B4-BE49-F238E27FC236}">
                    <a16:creationId xmlns:a16="http://schemas.microsoft.com/office/drawing/2014/main" id="{6679BB5F-39A5-1A41-B581-9318EB7B81DE}"/>
                  </a:ext>
                </a:extLst>
              </p:cNvPr>
              <p:cNvSpPr>
                <a:spLocks/>
              </p:cNvSpPr>
              <p:nvPr/>
            </p:nvSpPr>
            <p:spPr bwMode="auto">
              <a:xfrm>
                <a:off x="2049" y="2058"/>
                <a:ext cx="1664" cy="69"/>
              </a:xfrm>
              <a:custGeom>
                <a:avLst/>
                <a:gdLst>
                  <a:gd name="T0" fmla="*/ 687 w 701"/>
                  <a:gd name="T1" fmla="*/ 29 h 29"/>
                  <a:gd name="T2" fmla="*/ 15 w 701"/>
                  <a:gd name="T3" fmla="*/ 29 h 29"/>
                  <a:gd name="T4" fmla="*/ 0 w 701"/>
                  <a:gd name="T5" fmla="*/ 15 h 29"/>
                  <a:gd name="T6" fmla="*/ 0 w 701"/>
                  <a:gd name="T7" fmla="*/ 15 h 29"/>
                  <a:gd name="T8" fmla="*/ 15 w 701"/>
                  <a:gd name="T9" fmla="*/ 0 h 29"/>
                  <a:gd name="T10" fmla="*/ 687 w 701"/>
                  <a:gd name="T11" fmla="*/ 0 h 29"/>
                  <a:gd name="T12" fmla="*/ 701 w 701"/>
                  <a:gd name="T13" fmla="*/ 15 h 29"/>
                  <a:gd name="T14" fmla="*/ 701 w 701"/>
                  <a:gd name="T15" fmla="*/ 15 h 29"/>
                  <a:gd name="T16" fmla="*/ 687 w 701"/>
                  <a:gd name="T1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1" h="29">
                    <a:moveTo>
                      <a:pt x="687" y="29"/>
                    </a:moveTo>
                    <a:cubicBezTo>
                      <a:pt x="15" y="29"/>
                      <a:pt x="15" y="29"/>
                      <a:pt x="15" y="29"/>
                    </a:cubicBezTo>
                    <a:cubicBezTo>
                      <a:pt x="7" y="29"/>
                      <a:pt x="0" y="23"/>
                      <a:pt x="0" y="15"/>
                    </a:cubicBezTo>
                    <a:cubicBezTo>
                      <a:pt x="0" y="15"/>
                      <a:pt x="0" y="15"/>
                      <a:pt x="0" y="15"/>
                    </a:cubicBezTo>
                    <a:cubicBezTo>
                      <a:pt x="0" y="7"/>
                      <a:pt x="7" y="0"/>
                      <a:pt x="15" y="0"/>
                    </a:cubicBezTo>
                    <a:cubicBezTo>
                      <a:pt x="687" y="0"/>
                      <a:pt x="687" y="0"/>
                      <a:pt x="687" y="0"/>
                    </a:cubicBezTo>
                    <a:cubicBezTo>
                      <a:pt x="695" y="0"/>
                      <a:pt x="701" y="7"/>
                      <a:pt x="701" y="15"/>
                    </a:cubicBezTo>
                    <a:cubicBezTo>
                      <a:pt x="701" y="15"/>
                      <a:pt x="701" y="15"/>
                      <a:pt x="701" y="15"/>
                    </a:cubicBezTo>
                    <a:cubicBezTo>
                      <a:pt x="701" y="23"/>
                      <a:pt x="695" y="29"/>
                      <a:pt x="687" y="29"/>
                    </a:cubicBez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sz="1800" dirty="0">
                  <a:latin typeface="CiscoSansTT Light" panose="020B0503020201020303" pitchFamily="34" charset="0"/>
                </a:endParaRPr>
              </a:p>
            </p:txBody>
          </p:sp>
          <p:sp>
            <p:nvSpPr>
              <p:cNvPr id="30" name="Freeform 223">
                <a:extLst>
                  <a:ext uri="{FF2B5EF4-FFF2-40B4-BE49-F238E27FC236}">
                    <a16:creationId xmlns:a16="http://schemas.microsoft.com/office/drawing/2014/main" id="{B5F09947-FF0D-7C4D-A152-EB991F3F3794}"/>
                  </a:ext>
                </a:extLst>
              </p:cNvPr>
              <p:cNvSpPr>
                <a:spLocks/>
              </p:cNvSpPr>
              <p:nvPr/>
            </p:nvSpPr>
            <p:spPr bwMode="auto">
              <a:xfrm>
                <a:off x="2189" y="1143"/>
                <a:ext cx="1386" cy="835"/>
              </a:xfrm>
              <a:custGeom>
                <a:avLst/>
                <a:gdLst>
                  <a:gd name="T0" fmla="*/ 555 w 584"/>
                  <a:gd name="T1" fmla="*/ 351 h 351"/>
                  <a:gd name="T2" fmla="*/ 29 w 584"/>
                  <a:gd name="T3" fmla="*/ 351 h 351"/>
                  <a:gd name="T4" fmla="*/ 0 w 584"/>
                  <a:gd name="T5" fmla="*/ 322 h 351"/>
                  <a:gd name="T6" fmla="*/ 0 w 584"/>
                  <a:gd name="T7" fmla="*/ 30 h 351"/>
                  <a:gd name="T8" fmla="*/ 29 w 584"/>
                  <a:gd name="T9" fmla="*/ 0 h 351"/>
                  <a:gd name="T10" fmla="*/ 555 w 584"/>
                  <a:gd name="T11" fmla="*/ 0 h 351"/>
                  <a:gd name="T12" fmla="*/ 584 w 584"/>
                  <a:gd name="T13" fmla="*/ 30 h 351"/>
                  <a:gd name="T14" fmla="*/ 584 w 584"/>
                  <a:gd name="T15" fmla="*/ 322 h 351"/>
                  <a:gd name="T16" fmla="*/ 555 w 584"/>
                  <a:gd name="T17" fmla="*/ 351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4" h="351">
                    <a:moveTo>
                      <a:pt x="555" y="351"/>
                    </a:moveTo>
                    <a:cubicBezTo>
                      <a:pt x="29" y="351"/>
                      <a:pt x="29" y="351"/>
                      <a:pt x="29" y="351"/>
                    </a:cubicBezTo>
                    <a:cubicBezTo>
                      <a:pt x="13" y="351"/>
                      <a:pt x="0" y="338"/>
                      <a:pt x="0" y="322"/>
                    </a:cubicBezTo>
                    <a:cubicBezTo>
                      <a:pt x="0" y="30"/>
                      <a:pt x="0" y="30"/>
                      <a:pt x="0" y="30"/>
                    </a:cubicBezTo>
                    <a:cubicBezTo>
                      <a:pt x="0" y="14"/>
                      <a:pt x="13" y="0"/>
                      <a:pt x="29" y="0"/>
                    </a:cubicBezTo>
                    <a:cubicBezTo>
                      <a:pt x="555" y="0"/>
                      <a:pt x="555" y="0"/>
                      <a:pt x="555" y="0"/>
                    </a:cubicBezTo>
                    <a:cubicBezTo>
                      <a:pt x="571" y="0"/>
                      <a:pt x="584" y="14"/>
                      <a:pt x="584" y="30"/>
                    </a:cubicBezTo>
                    <a:cubicBezTo>
                      <a:pt x="584" y="322"/>
                      <a:pt x="584" y="322"/>
                      <a:pt x="584" y="322"/>
                    </a:cubicBezTo>
                    <a:cubicBezTo>
                      <a:pt x="584" y="338"/>
                      <a:pt x="571" y="351"/>
                      <a:pt x="555" y="351"/>
                    </a:cubicBez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en-US" sz="1800" dirty="0">
                  <a:latin typeface="CiscoSansTT Light" panose="020B0503020201020303" pitchFamily="34" charset="0"/>
                </a:endParaRPr>
              </a:p>
            </p:txBody>
          </p:sp>
          <p:sp>
            <p:nvSpPr>
              <p:cNvPr id="31" name="Freeform 224">
                <a:extLst>
                  <a:ext uri="{FF2B5EF4-FFF2-40B4-BE49-F238E27FC236}">
                    <a16:creationId xmlns:a16="http://schemas.microsoft.com/office/drawing/2014/main" id="{6DCBCC0E-02AA-674C-A45F-03C1AA4D0A02}"/>
                  </a:ext>
                </a:extLst>
              </p:cNvPr>
              <p:cNvSpPr>
                <a:spLocks noEditPoints="1"/>
              </p:cNvSpPr>
              <p:nvPr/>
            </p:nvSpPr>
            <p:spPr bwMode="auto">
              <a:xfrm>
                <a:off x="2189" y="1143"/>
                <a:ext cx="1386" cy="835"/>
              </a:xfrm>
              <a:custGeom>
                <a:avLst/>
                <a:gdLst>
                  <a:gd name="T0" fmla="*/ 552 w 584"/>
                  <a:gd name="T1" fmla="*/ 32 h 351"/>
                  <a:gd name="T2" fmla="*/ 552 w 584"/>
                  <a:gd name="T3" fmla="*/ 319 h 351"/>
                  <a:gd name="T4" fmla="*/ 32 w 584"/>
                  <a:gd name="T5" fmla="*/ 319 h 351"/>
                  <a:gd name="T6" fmla="*/ 32 w 584"/>
                  <a:gd name="T7" fmla="*/ 32 h 351"/>
                  <a:gd name="T8" fmla="*/ 552 w 584"/>
                  <a:gd name="T9" fmla="*/ 32 h 351"/>
                  <a:gd name="T10" fmla="*/ 555 w 584"/>
                  <a:gd name="T11" fmla="*/ 0 h 351"/>
                  <a:gd name="T12" fmla="*/ 29 w 584"/>
                  <a:gd name="T13" fmla="*/ 0 h 351"/>
                  <a:gd name="T14" fmla="*/ 0 w 584"/>
                  <a:gd name="T15" fmla="*/ 30 h 351"/>
                  <a:gd name="T16" fmla="*/ 0 w 584"/>
                  <a:gd name="T17" fmla="*/ 322 h 351"/>
                  <a:gd name="T18" fmla="*/ 29 w 584"/>
                  <a:gd name="T19" fmla="*/ 351 h 351"/>
                  <a:gd name="T20" fmla="*/ 555 w 584"/>
                  <a:gd name="T21" fmla="*/ 351 h 351"/>
                  <a:gd name="T22" fmla="*/ 584 w 584"/>
                  <a:gd name="T23" fmla="*/ 322 h 351"/>
                  <a:gd name="T24" fmla="*/ 584 w 584"/>
                  <a:gd name="T25" fmla="*/ 30 h 351"/>
                  <a:gd name="T26" fmla="*/ 555 w 584"/>
                  <a:gd name="T27"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4" h="351">
                    <a:moveTo>
                      <a:pt x="552" y="32"/>
                    </a:moveTo>
                    <a:cubicBezTo>
                      <a:pt x="552" y="319"/>
                      <a:pt x="552" y="319"/>
                      <a:pt x="552" y="319"/>
                    </a:cubicBezTo>
                    <a:cubicBezTo>
                      <a:pt x="32" y="319"/>
                      <a:pt x="32" y="319"/>
                      <a:pt x="32" y="319"/>
                    </a:cubicBezTo>
                    <a:cubicBezTo>
                      <a:pt x="32" y="32"/>
                      <a:pt x="32" y="32"/>
                      <a:pt x="32" y="32"/>
                    </a:cubicBezTo>
                    <a:cubicBezTo>
                      <a:pt x="552" y="32"/>
                      <a:pt x="552" y="32"/>
                      <a:pt x="552" y="32"/>
                    </a:cubicBezTo>
                    <a:moveTo>
                      <a:pt x="555" y="0"/>
                    </a:moveTo>
                    <a:cubicBezTo>
                      <a:pt x="29" y="0"/>
                      <a:pt x="29" y="0"/>
                      <a:pt x="29" y="0"/>
                    </a:cubicBezTo>
                    <a:cubicBezTo>
                      <a:pt x="13" y="0"/>
                      <a:pt x="0" y="14"/>
                      <a:pt x="0" y="30"/>
                    </a:cubicBezTo>
                    <a:cubicBezTo>
                      <a:pt x="0" y="322"/>
                      <a:pt x="0" y="322"/>
                      <a:pt x="0" y="322"/>
                    </a:cubicBezTo>
                    <a:cubicBezTo>
                      <a:pt x="0" y="338"/>
                      <a:pt x="13" y="351"/>
                      <a:pt x="29" y="351"/>
                    </a:cubicBezTo>
                    <a:cubicBezTo>
                      <a:pt x="555" y="351"/>
                      <a:pt x="555" y="351"/>
                      <a:pt x="555" y="351"/>
                    </a:cubicBezTo>
                    <a:cubicBezTo>
                      <a:pt x="571" y="351"/>
                      <a:pt x="584" y="338"/>
                      <a:pt x="584" y="322"/>
                    </a:cubicBezTo>
                    <a:cubicBezTo>
                      <a:pt x="584" y="30"/>
                      <a:pt x="584" y="30"/>
                      <a:pt x="584" y="30"/>
                    </a:cubicBezTo>
                    <a:cubicBezTo>
                      <a:pt x="584" y="14"/>
                      <a:pt x="571" y="0"/>
                      <a:pt x="555" y="0"/>
                    </a:cubicBez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sz="1800" dirty="0">
                  <a:latin typeface="CiscoSansTT Light" panose="020B0503020201020303" pitchFamily="34" charset="0"/>
                </a:endParaRPr>
              </a:p>
            </p:txBody>
          </p:sp>
        </p:grpSp>
        <p:grpSp>
          <p:nvGrpSpPr>
            <p:cNvPr id="17" name="Group 16">
              <a:extLst>
                <a:ext uri="{FF2B5EF4-FFF2-40B4-BE49-F238E27FC236}">
                  <a16:creationId xmlns:a16="http://schemas.microsoft.com/office/drawing/2014/main" id="{28A4036A-681C-734D-97CA-CDBE230F1184}"/>
                </a:ext>
              </a:extLst>
            </p:cNvPr>
            <p:cNvGrpSpPr>
              <a:grpSpLocks noChangeAspect="1"/>
            </p:cNvGrpSpPr>
            <p:nvPr/>
          </p:nvGrpSpPr>
          <p:grpSpPr>
            <a:xfrm>
              <a:off x="8261363" y="2479627"/>
              <a:ext cx="360851" cy="640080"/>
              <a:chOff x="839748" y="3892512"/>
              <a:chExt cx="167995" cy="297991"/>
            </a:xfrm>
          </p:grpSpPr>
          <p:sp>
            <p:nvSpPr>
              <p:cNvPr id="24" name="Freeform 307">
                <a:extLst>
                  <a:ext uri="{FF2B5EF4-FFF2-40B4-BE49-F238E27FC236}">
                    <a16:creationId xmlns:a16="http://schemas.microsoft.com/office/drawing/2014/main" id="{8EC23367-7111-C642-8298-EF52C46A7DC0}"/>
                  </a:ext>
                </a:extLst>
              </p:cNvPr>
              <p:cNvSpPr>
                <a:spLocks/>
              </p:cNvSpPr>
              <p:nvPr/>
            </p:nvSpPr>
            <p:spPr bwMode="auto">
              <a:xfrm>
                <a:off x="839748" y="3892512"/>
                <a:ext cx="167995" cy="297991"/>
              </a:xfrm>
              <a:custGeom>
                <a:avLst/>
                <a:gdLst>
                  <a:gd name="T0" fmla="*/ 62 w 71"/>
                  <a:gd name="T1" fmla="*/ 0 h 126"/>
                  <a:gd name="T2" fmla="*/ 9 w 71"/>
                  <a:gd name="T3" fmla="*/ 0 h 126"/>
                  <a:gd name="T4" fmla="*/ 0 w 71"/>
                  <a:gd name="T5" fmla="*/ 9 h 126"/>
                  <a:gd name="T6" fmla="*/ 0 w 71"/>
                  <a:gd name="T7" fmla="*/ 117 h 126"/>
                  <a:gd name="T8" fmla="*/ 9 w 71"/>
                  <a:gd name="T9" fmla="*/ 126 h 126"/>
                  <a:gd name="T10" fmla="*/ 62 w 71"/>
                  <a:gd name="T11" fmla="*/ 126 h 126"/>
                  <a:gd name="T12" fmla="*/ 71 w 71"/>
                  <a:gd name="T13" fmla="*/ 117 h 126"/>
                  <a:gd name="T14" fmla="*/ 71 w 71"/>
                  <a:gd name="T15" fmla="*/ 9 h 126"/>
                  <a:gd name="T16" fmla="*/ 62 w 71"/>
                  <a:gd name="T17"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126">
                    <a:moveTo>
                      <a:pt x="62" y="0"/>
                    </a:moveTo>
                    <a:cubicBezTo>
                      <a:pt x="9" y="0"/>
                      <a:pt x="9" y="0"/>
                      <a:pt x="9" y="0"/>
                    </a:cubicBezTo>
                    <a:cubicBezTo>
                      <a:pt x="4" y="0"/>
                      <a:pt x="0" y="4"/>
                      <a:pt x="0" y="9"/>
                    </a:cubicBezTo>
                    <a:cubicBezTo>
                      <a:pt x="0" y="117"/>
                      <a:pt x="0" y="117"/>
                      <a:pt x="0" y="117"/>
                    </a:cubicBezTo>
                    <a:cubicBezTo>
                      <a:pt x="0" y="122"/>
                      <a:pt x="4" y="126"/>
                      <a:pt x="9" y="126"/>
                    </a:cubicBezTo>
                    <a:cubicBezTo>
                      <a:pt x="62" y="126"/>
                      <a:pt x="62" y="126"/>
                      <a:pt x="62" y="126"/>
                    </a:cubicBezTo>
                    <a:cubicBezTo>
                      <a:pt x="67" y="126"/>
                      <a:pt x="71" y="122"/>
                      <a:pt x="71" y="117"/>
                    </a:cubicBezTo>
                    <a:cubicBezTo>
                      <a:pt x="71" y="9"/>
                      <a:pt x="71" y="9"/>
                      <a:pt x="71" y="9"/>
                    </a:cubicBezTo>
                    <a:cubicBezTo>
                      <a:pt x="71" y="4"/>
                      <a:pt x="67" y="0"/>
                      <a:pt x="62" y="0"/>
                    </a:cubicBezTo>
                    <a:close/>
                  </a:path>
                </a:pathLst>
              </a:custGeom>
              <a:solidFill>
                <a:schemeClr val="accent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latin typeface="CiscoSansTT Light" panose="020B0503020201020303" pitchFamily="34" charset="0"/>
                </a:endParaRPr>
              </a:p>
            </p:txBody>
          </p:sp>
          <p:sp>
            <p:nvSpPr>
              <p:cNvPr id="25" name="Oval 308">
                <a:extLst>
                  <a:ext uri="{FF2B5EF4-FFF2-40B4-BE49-F238E27FC236}">
                    <a16:creationId xmlns:a16="http://schemas.microsoft.com/office/drawing/2014/main" id="{4894CE39-2F98-2C4F-AC2D-57CEB28339FC}"/>
                  </a:ext>
                </a:extLst>
              </p:cNvPr>
              <p:cNvSpPr>
                <a:spLocks noChangeArrowheads="1"/>
              </p:cNvSpPr>
              <p:nvPr/>
            </p:nvSpPr>
            <p:spPr bwMode="auto">
              <a:xfrm>
                <a:off x="915747" y="4159503"/>
                <a:ext cx="18999" cy="18999"/>
              </a:xfrm>
              <a:prstGeom prst="ellipse">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latin typeface="CiscoSansTT Light" panose="020B0503020201020303" pitchFamily="34" charset="0"/>
                </a:endParaRPr>
              </a:p>
            </p:txBody>
          </p:sp>
          <p:sp>
            <p:nvSpPr>
              <p:cNvPr id="26" name="Freeform 309">
                <a:extLst>
                  <a:ext uri="{FF2B5EF4-FFF2-40B4-BE49-F238E27FC236}">
                    <a16:creationId xmlns:a16="http://schemas.microsoft.com/office/drawing/2014/main" id="{8379F013-AC71-8046-9D92-B8A7606BD5EC}"/>
                  </a:ext>
                </a:extLst>
              </p:cNvPr>
              <p:cNvSpPr>
                <a:spLocks/>
              </p:cNvSpPr>
              <p:nvPr/>
            </p:nvSpPr>
            <p:spPr bwMode="auto">
              <a:xfrm>
                <a:off x="905746" y="3909509"/>
                <a:ext cx="35999" cy="2000"/>
              </a:xfrm>
              <a:custGeom>
                <a:avLst/>
                <a:gdLst>
                  <a:gd name="T0" fmla="*/ 15 w 15"/>
                  <a:gd name="T1" fmla="*/ 1 h 1"/>
                  <a:gd name="T2" fmla="*/ 0 w 15"/>
                  <a:gd name="T3" fmla="*/ 1 h 1"/>
                  <a:gd name="T4" fmla="*/ 0 w 15"/>
                  <a:gd name="T5" fmla="*/ 1 h 1"/>
                  <a:gd name="T6" fmla="*/ 0 w 15"/>
                  <a:gd name="T7" fmla="*/ 0 h 1"/>
                  <a:gd name="T8" fmla="*/ 15 w 15"/>
                  <a:gd name="T9" fmla="*/ 0 h 1"/>
                  <a:gd name="T10" fmla="*/ 15 w 15"/>
                  <a:gd name="T11" fmla="*/ 1 h 1"/>
                  <a:gd name="T12" fmla="*/ 15 w 15"/>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5" h="1">
                    <a:moveTo>
                      <a:pt x="15" y="1"/>
                    </a:moveTo>
                    <a:cubicBezTo>
                      <a:pt x="0" y="1"/>
                      <a:pt x="0" y="1"/>
                      <a:pt x="0" y="1"/>
                    </a:cubicBezTo>
                    <a:cubicBezTo>
                      <a:pt x="0" y="1"/>
                      <a:pt x="0" y="1"/>
                      <a:pt x="0" y="1"/>
                    </a:cubicBezTo>
                    <a:cubicBezTo>
                      <a:pt x="0" y="0"/>
                      <a:pt x="0" y="0"/>
                      <a:pt x="0" y="0"/>
                    </a:cubicBezTo>
                    <a:cubicBezTo>
                      <a:pt x="15" y="0"/>
                      <a:pt x="15" y="0"/>
                      <a:pt x="15" y="0"/>
                    </a:cubicBezTo>
                    <a:cubicBezTo>
                      <a:pt x="15" y="0"/>
                      <a:pt x="15" y="0"/>
                      <a:pt x="15" y="1"/>
                    </a:cubicBezTo>
                    <a:cubicBezTo>
                      <a:pt x="15" y="1"/>
                      <a:pt x="15" y="1"/>
                      <a:pt x="15" y="1"/>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latin typeface="CiscoSansTT Light" panose="020B0503020201020303" pitchFamily="34" charset="0"/>
                </a:endParaRPr>
              </a:p>
            </p:txBody>
          </p:sp>
          <p:sp>
            <p:nvSpPr>
              <p:cNvPr id="27" name="Rectangle 310">
                <a:extLst>
                  <a:ext uri="{FF2B5EF4-FFF2-40B4-BE49-F238E27FC236}">
                    <a16:creationId xmlns:a16="http://schemas.microsoft.com/office/drawing/2014/main" id="{3551E5E3-82B8-8F4E-8B13-1FBFD26ECF21}"/>
                  </a:ext>
                </a:extLst>
              </p:cNvPr>
              <p:cNvSpPr>
                <a:spLocks noChangeArrowheads="1"/>
              </p:cNvSpPr>
              <p:nvPr/>
            </p:nvSpPr>
            <p:spPr bwMode="auto">
              <a:xfrm>
                <a:off x="856747" y="3935508"/>
                <a:ext cx="133996" cy="205994"/>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dirty="0">
                  <a:latin typeface="CiscoSansTT Light" panose="020B0503020201020303" pitchFamily="34" charset="0"/>
                </a:endParaRPr>
              </a:p>
            </p:txBody>
          </p:sp>
          <p:sp>
            <p:nvSpPr>
              <p:cNvPr id="28" name="Rectangle 311">
                <a:extLst>
                  <a:ext uri="{FF2B5EF4-FFF2-40B4-BE49-F238E27FC236}">
                    <a16:creationId xmlns:a16="http://schemas.microsoft.com/office/drawing/2014/main" id="{D78F8C37-C835-0A4B-8A4D-4DE7BAC969A9}"/>
                  </a:ext>
                </a:extLst>
              </p:cNvPr>
              <p:cNvSpPr>
                <a:spLocks noChangeArrowheads="1"/>
              </p:cNvSpPr>
              <p:nvPr/>
            </p:nvSpPr>
            <p:spPr bwMode="auto">
              <a:xfrm>
                <a:off x="856747" y="3935508"/>
                <a:ext cx="133996" cy="2059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dirty="0">
                  <a:latin typeface="CiscoSansTT Light" panose="020B0503020201020303" pitchFamily="34" charset="0"/>
                </a:endParaRPr>
              </a:p>
            </p:txBody>
          </p:sp>
        </p:grpSp>
        <p:grpSp>
          <p:nvGrpSpPr>
            <p:cNvPr id="18" name="Group 17">
              <a:extLst>
                <a:ext uri="{FF2B5EF4-FFF2-40B4-BE49-F238E27FC236}">
                  <a16:creationId xmlns:a16="http://schemas.microsoft.com/office/drawing/2014/main" id="{0F8EC2B9-0078-C742-A46D-30B57EBF120A}"/>
                </a:ext>
              </a:extLst>
            </p:cNvPr>
            <p:cNvGrpSpPr>
              <a:grpSpLocks noChangeAspect="1"/>
            </p:cNvGrpSpPr>
            <p:nvPr/>
          </p:nvGrpSpPr>
          <p:grpSpPr>
            <a:xfrm>
              <a:off x="7560129" y="2296296"/>
              <a:ext cx="621753" cy="822960"/>
              <a:chOff x="1631724" y="3365526"/>
              <a:chExt cx="342990" cy="453986"/>
            </a:xfrm>
          </p:grpSpPr>
          <p:sp>
            <p:nvSpPr>
              <p:cNvPr id="19" name="Freeform 312">
                <a:extLst>
                  <a:ext uri="{FF2B5EF4-FFF2-40B4-BE49-F238E27FC236}">
                    <a16:creationId xmlns:a16="http://schemas.microsoft.com/office/drawing/2014/main" id="{25DFC706-A480-434A-9C55-47139E6C8D2C}"/>
                  </a:ext>
                </a:extLst>
              </p:cNvPr>
              <p:cNvSpPr>
                <a:spLocks/>
              </p:cNvSpPr>
              <p:nvPr/>
            </p:nvSpPr>
            <p:spPr bwMode="auto">
              <a:xfrm>
                <a:off x="1631724" y="3365526"/>
                <a:ext cx="342990" cy="453986"/>
              </a:xfrm>
              <a:custGeom>
                <a:avLst/>
                <a:gdLst>
                  <a:gd name="T0" fmla="*/ 132 w 145"/>
                  <a:gd name="T1" fmla="*/ 0 h 192"/>
                  <a:gd name="T2" fmla="*/ 13 w 145"/>
                  <a:gd name="T3" fmla="*/ 0 h 192"/>
                  <a:gd name="T4" fmla="*/ 0 w 145"/>
                  <a:gd name="T5" fmla="*/ 13 h 192"/>
                  <a:gd name="T6" fmla="*/ 0 w 145"/>
                  <a:gd name="T7" fmla="*/ 180 h 192"/>
                  <a:gd name="T8" fmla="*/ 13 w 145"/>
                  <a:gd name="T9" fmla="*/ 192 h 192"/>
                  <a:gd name="T10" fmla="*/ 132 w 145"/>
                  <a:gd name="T11" fmla="*/ 192 h 192"/>
                  <a:gd name="T12" fmla="*/ 145 w 145"/>
                  <a:gd name="T13" fmla="*/ 180 h 192"/>
                  <a:gd name="T14" fmla="*/ 145 w 145"/>
                  <a:gd name="T15" fmla="*/ 13 h 192"/>
                  <a:gd name="T16" fmla="*/ 132 w 145"/>
                  <a:gd name="T1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 h="192">
                    <a:moveTo>
                      <a:pt x="132" y="0"/>
                    </a:moveTo>
                    <a:cubicBezTo>
                      <a:pt x="13" y="0"/>
                      <a:pt x="13" y="0"/>
                      <a:pt x="13" y="0"/>
                    </a:cubicBezTo>
                    <a:cubicBezTo>
                      <a:pt x="6" y="0"/>
                      <a:pt x="0" y="6"/>
                      <a:pt x="0" y="13"/>
                    </a:cubicBezTo>
                    <a:cubicBezTo>
                      <a:pt x="0" y="180"/>
                      <a:pt x="0" y="180"/>
                      <a:pt x="0" y="180"/>
                    </a:cubicBezTo>
                    <a:cubicBezTo>
                      <a:pt x="0" y="187"/>
                      <a:pt x="6" y="192"/>
                      <a:pt x="13" y="192"/>
                    </a:cubicBezTo>
                    <a:cubicBezTo>
                      <a:pt x="132" y="192"/>
                      <a:pt x="132" y="192"/>
                      <a:pt x="132" y="192"/>
                    </a:cubicBezTo>
                    <a:cubicBezTo>
                      <a:pt x="139" y="192"/>
                      <a:pt x="145" y="187"/>
                      <a:pt x="145" y="180"/>
                    </a:cubicBezTo>
                    <a:cubicBezTo>
                      <a:pt x="145" y="13"/>
                      <a:pt x="145" y="13"/>
                      <a:pt x="145" y="13"/>
                    </a:cubicBezTo>
                    <a:cubicBezTo>
                      <a:pt x="145" y="6"/>
                      <a:pt x="139" y="0"/>
                      <a:pt x="132" y="0"/>
                    </a:cubicBez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latin typeface="CiscoSansTT Light" panose="020B0503020201020303" pitchFamily="34" charset="0"/>
                </a:endParaRPr>
              </a:p>
            </p:txBody>
          </p:sp>
          <p:sp>
            <p:nvSpPr>
              <p:cNvPr id="20" name="Oval 313">
                <a:extLst>
                  <a:ext uri="{FF2B5EF4-FFF2-40B4-BE49-F238E27FC236}">
                    <a16:creationId xmlns:a16="http://schemas.microsoft.com/office/drawing/2014/main" id="{14D3C7BE-791F-A541-A963-A5C12DD0FFB7}"/>
                  </a:ext>
                </a:extLst>
              </p:cNvPr>
              <p:cNvSpPr>
                <a:spLocks noChangeArrowheads="1"/>
              </p:cNvSpPr>
              <p:nvPr/>
            </p:nvSpPr>
            <p:spPr bwMode="auto">
              <a:xfrm>
                <a:off x="1787719" y="3769499"/>
                <a:ext cx="30999" cy="29999"/>
              </a:xfrm>
              <a:prstGeom prst="ellipse">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latin typeface="CiscoSansTT Light" panose="020B0503020201020303" pitchFamily="34" charset="0"/>
                </a:endParaRPr>
              </a:p>
            </p:txBody>
          </p:sp>
          <p:sp>
            <p:nvSpPr>
              <p:cNvPr id="21" name="Freeform 314">
                <a:extLst>
                  <a:ext uri="{FF2B5EF4-FFF2-40B4-BE49-F238E27FC236}">
                    <a16:creationId xmlns:a16="http://schemas.microsoft.com/office/drawing/2014/main" id="{FC4A49B9-E58D-4F46-BBC5-BF381A5206A2}"/>
                  </a:ext>
                </a:extLst>
              </p:cNvPr>
              <p:cNvSpPr>
                <a:spLocks/>
              </p:cNvSpPr>
              <p:nvPr/>
            </p:nvSpPr>
            <p:spPr bwMode="auto">
              <a:xfrm>
                <a:off x="1775719" y="3590519"/>
                <a:ext cx="56998" cy="4000"/>
              </a:xfrm>
              <a:custGeom>
                <a:avLst/>
                <a:gdLst>
                  <a:gd name="T0" fmla="*/ 23 w 24"/>
                  <a:gd name="T1" fmla="*/ 2 h 2"/>
                  <a:gd name="T2" fmla="*/ 1 w 24"/>
                  <a:gd name="T3" fmla="*/ 2 h 2"/>
                  <a:gd name="T4" fmla="*/ 0 w 24"/>
                  <a:gd name="T5" fmla="*/ 1 h 2"/>
                  <a:gd name="T6" fmla="*/ 1 w 24"/>
                  <a:gd name="T7" fmla="*/ 0 h 2"/>
                  <a:gd name="T8" fmla="*/ 23 w 24"/>
                  <a:gd name="T9" fmla="*/ 0 h 2"/>
                  <a:gd name="T10" fmla="*/ 24 w 24"/>
                  <a:gd name="T11" fmla="*/ 1 h 2"/>
                  <a:gd name="T12" fmla="*/ 23 w 24"/>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24" h="2">
                    <a:moveTo>
                      <a:pt x="23" y="2"/>
                    </a:moveTo>
                    <a:cubicBezTo>
                      <a:pt x="1" y="2"/>
                      <a:pt x="1" y="2"/>
                      <a:pt x="1" y="2"/>
                    </a:cubicBezTo>
                    <a:cubicBezTo>
                      <a:pt x="0" y="2"/>
                      <a:pt x="0" y="2"/>
                      <a:pt x="0" y="1"/>
                    </a:cubicBezTo>
                    <a:cubicBezTo>
                      <a:pt x="0" y="0"/>
                      <a:pt x="0" y="0"/>
                      <a:pt x="1" y="0"/>
                    </a:cubicBezTo>
                    <a:cubicBezTo>
                      <a:pt x="23" y="0"/>
                      <a:pt x="23" y="0"/>
                      <a:pt x="23" y="0"/>
                    </a:cubicBezTo>
                    <a:cubicBezTo>
                      <a:pt x="23" y="0"/>
                      <a:pt x="24" y="0"/>
                      <a:pt x="24" y="1"/>
                    </a:cubicBezTo>
                    <a:cubicBezTo>
                      <a:pt x="24" y="2"/>
                      <a:pt x="23" y="2"/>
                      <a:pt x="23" y="2"/>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latin typeface="CiscoSansTT Light" panose="020B0503020201020303" pitchFamily="34" charset="0"/>
                </a:endParaRPr>
              </a:p>
            </p:txBody>
          </p:sp>
          <p:sp>
            <p:nvSpPr>
              <p:cNvPr id="23" name="Rectangle 315">
                <a:extLst>
                  <a:ext uri="{FF2B5EF4-FFF2-40B4-BE49-F238E27FC236}">
                    <a16:creationId xmlns:a16="http://schemas.microsoft.com/office/drawing/2014/main" id="{9E4925DA-F17C-1F41-8093-433FD8E62279}"/>
                  </a:ext>
                </a:extLst>
              </p:cNvPr>
              <p:cNvSpPr>
                <a:spLocks noChangeArrowheads="1"/>
              </p:cNvSpPr>
              <p:nvPr/>
            </p:nvSpPr>
            <p:spPr bwMode="auto">
              <a:xfrm>
                <a:off x="1657723" y="3421957"/>
                <a:ext cx="290991" cy="33399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dirty="0">
                  <a:latin typeface="CiscoSansTT Light" panose="020B0503020201020303" pitchFamily="34" charset="0"/>
                </a:endParaRPr>
              </a:p>
            </p:txBody>
          </p:sp>
        </p:grpSp>
      </p:grpSp>
      <p:sp>
        <p:nvSpPr>
          <p:cNvPr id="3" name="TextBox 2">
            <a:extLst>
              <a:ext uri="{FF2B5EF4-FFF2-40B4-BE49-F238E27FC236}">
                <a16:creationId xmlns:a16="http://schemas.microsoft.com/office/drawing/2014/main" id="{57D5D959-E208-1249-9F2D-700B9B2BC5C2}"/>
              </a:ext>
            </a:extLst>
          </p:cNvPr>
          <p:cNvSpPr txBox="1"/>
          <p:nvPr userDrawn="1"/>
        </p:nvSpPr>
        <p:spPr>
          <a:xfrm>
            <a:off x="462302" y="1665183"/>
            <a:ext cx="3915970" cy="2145203"/>
          </a:xfrm>
          <a:prstGeom prst="rect">
            <a:avLst/>
          </a:prstGeom>
          <a:noFill/>
        </p:spPr>
        <p:txBody>
          <a:bodyPr wrap="square" rtlCol="0">
            <a:spAutoFit/>
          </a:bodyPr>
          <a:lstStyle/>
          <a:p>
            <a:pPr marL="187518" marR="0" lvl="0" indent="-185733" algn="l" defTabSz="457189" rtl="0" eaLnBrk="0" fontAlgn="base" latinLnBrk="0" hangingPunct="0">
              <a:lnSpc>
                <a:spcPct val="90000"/>
              </a:lnSpc>
              <a:spcBef>
                <a:spcPts val="1200"/>
              </a:spcBef>
              <a:spcAft>
                <a:spcPct val="0"/>
              </a:spcAft>
              <a:buClr>
                <a:srgbClr val="005073"/>
              </a:buClr>
              <a:buSzPct val="90000"/>
              <a:buFont typeface="Arial" charset="0"/>
              <a:buChar char="•"/>
              <a:tabLst/>
              <a:defRPr/>
            </a:pPr>
            <a:r>
              <a:rPr kumimoji="0" lang="en-US" sz="1400" b="0" i="0" u="none" strike="noStrike" kern="1200" cap="none" spc="0" normalizeH="0" baseline="0" noProof="0" dirty="0">
                <a:ln>
                  <a:noFill/>
                </a:ln>
                <a:solidFill>
                  <a:srgbClr val="005073"/>
                </a:solidFill>
                <a:effectLst/>
                <a:uLnTx/>
                <a:uFillTx/>
                <a:latin typeface="CiscoSansTT Light"/>
                <a:ea typeface="ＭＳ Ｐゴシック" charset="0"/>
                <a:cs typeface="CiscoSansTT Light" panose="020B0503020201020303" pitchFamily="34" charset="0"/>
                <a:sym typeface="Arial" pitchFamily="34" charset="0"/>
              </a:rPr>
              <a:t>Please complete your Online Session Survey after each session</a:t>
            </a:r>
          </a:p>
          <a:p>
            <a:pPr marL="187518" marR="0" lvl="0" indent="-185733" algn="l" defTabSz="457189" rtl="0" eaLnBrk="0" fontAlgn="base" latinLnBrk="0" hangingPunct="0">
              <a:lnSpc>
                <a:spcPct val="90000"/>
              </a:lnSpc>
              <a:spcBef>
                <a:spcPts val="1200"/>
              </a:spcBef>
              <a:spcAft>
                <a:spcPct val="0"/>
              </a:spcAft>
              <a:buClr>
                <a:srgbClr val="005073"/>
              </a:buClr>
              <a:buSzPct val="90000"/>
              <a:buFont typeface="Arial" charset="0"/>
              <a:buChar char="•"/>
              <a:tabLst/>
              <a:defRPr/>
            </a:pPr>
            <a:r>
              <a:rPr kumimoji="0" lang="en-US" sz="1400" b="0" i="0" u="none" strike="noStrike" kern="1200" cap="none" spc="0" normalizeH="0" baseline="0" noProof="0" dirty="0">
                <a:ln>
                  <a:noFill/>
                </a:ln>
                <a:solidFill>
                  <a:srgbClr val="005073"/>
                </a:solidFill>
                <a:effectLst/>
                <a:uLnTx/>
                <a:uFillTx/>
                <a:latin typeface="CiscoSansTT Light"/>
                <a:ea typeface="ＭＳ Ｐゴシック" charset="0"/>
                <a:cs typeface="CiscoSansTT Light" panose="020B0503020201020303" pitchFamily="34" charset="0"/>
                <a:sym typeface="Arial" pitchFamily="34" charset="0"/>
              </a:rPr>
              <a:t>Complete 4 </a:t>
            </a:r>
            <a:r>
              <a:rPr kumimoji="0" lang="en-US" sz="1400" b="0" i="0" u="none" strike="noStrike" kern="1200" cap="none" spc="0" normalizeH="0" baseline="0" noProof="0">
                <a:ln>
                  <a:noFill/>
                </a:ln>
                <a:solidFill>
                  <a:srgbClr val="005073"/>
                </a:solidFill>
                <a:effectLst/>
                <a:uLnTx/>
                <a:uFillTx/>
                <a:latin typeface="CiscoSansTT Light"/>
                <a:ea typeface="ＭＳ Ｐゴシック" charset="0"/>
                <a:cs typeface="CiscoSansTT Light" panose="020B0503020201020303" pitchFamily="34" charset="0"/>
                <a:sym typeface="Arial" pitchFamily="34" charset="0"/>
              </a:rPr>
              <a:t>Session Surveys </a:t>
            </a:r>
            <a:r>
              <a:rPr kumimoji="0" lang="en-US" sz="1400" b="0" i="0" u="none" strike="noStrike" kern="1200" cap="none" spc="0" normalizeH="0" baseline="0" noProof="0" dirty="0">
                <a:ln>
                  <a:noFill/>
                </a:ln>
                <a:solidFill>
                  <a:srgbClr val="005073"/>
                </a:solidFill>
                <a:effectLst/>
                <a:uLnTx/>
                <a:uFillTx/>
                <a:latin typeface="CiscoSansTT Light"/>
                <a:ea typeface="ＭＳ Ｐゴシック" charset="0"/>
                <a:cs typeface="CiscoSansTT Light" panose="020B0503020201020303" pitchFamily="34" charset="0"/>
                <a:sym typeface="Arial" pitchFamily="34" charset="0"/>
              </a:rPr>
              <a:t>&amp; the Overall Conference Survey (available from Thursday) to receive your Cisco Live T-shirt</a:t>
            </a:r>
          </a:p>
          <a:p>
            <a:pPr marL="187518" marR="0" lvl="0" indent="-185733" algn="l" defTabSz="457189" rtl="0" eaLnBrk="0" fontAlgn="base" latinLnBrk="0" hangingPunct="0">
              <a:lnSpc>
                <a:spcPct val="90000"/>
              </a:lnSpc>
              <a:spcBef>
                <a:spcPts val="1200"/>
              </a:spcBef>
              <a:spcAft>
                <a:spcPct val="0"/>
              </a:spcAft>
              <a:buClr>
                <a:srgbClr val="005073"/>
              </a:buClr>
              <a:buSzPct val="90000"/>
              <a:buFont typeface="Arial" charset="0"/>
              <a:buChar char="•"/>
              <a:tabLst/>
              <a:defRPr/>
            </a:pPr>
            <a:r>
              <a:rPr kumimoji="0" lang="en-US" sz="1400" b="0" i="0" u="none" strike="noStrike" kern="1200" cap="none" spc="0" normalizeH="0" baseline="0" noProof="0" dirty="0">
                <a:ln>
                  <a:noFill/>
                </a:ln>
                <a:solidFill>
                  <a:srgbClr val="005073"/>
                </a:solidFill>
                <a:effectLst/>
                <a:uLnTx/>
                <a:uFillTx/>
                <a:latin typeface="CiscoSansTT Light"/>
                <a:ea typeface="ＭＳ Ｐゴシック" charset="0"/>
                <a:cs typeface="CiscoSansTT Light" panose="020B0503020201020303" pitchFamily="34" charset="0"/>
                <a:sym typeface="Arial" pitchFamily="34" charset="0"/>
              </a:rPr>
              <a:t>All surveys can be completed via the Cisco Events Mobile App or the Communication Stations</a:t>
            </a:r>
          </a:p>
        </p:txBody>
      </p:sp>
      <p:sp>
        <p:nvSpPr>
          <p:cNvPr id="32" name="TextBox 31">
            <a:extLst>
              <a:ext uri="{FF2B5EF4-FFF2-40B4-BE49-F238E27FC236}">
                <a16:creationId xmlns:a16="http://schemas.microsoft.com/office/drawing/2014/main" id="{EBCAA209-62BF-8347-813C-8077B0BECA87}"/>
              </a:ext>
            </a:extLst>
          </p:cNvPr>
          <p:cNvSpPr txBox="1"/>
          <p:nvPr userDrawn="1"/>
        </p:nvSpPr>
        <p:spPr>
          <a:xfrm>
            <a:off x="445201" y="403546"/>
            <a:ext cx="4126801" cy="954107"/>
          </a:xfrm>
          <a:prstGeom prst="rect">
            <a:avLst/>
          </a:prstGeom>
          <a:noFill/>
        </p:spPr>
        <p:txBody>
          <a:bodyPr wrap="square" rtlCol="0">
            <a:spAutoFit/>
          </a:bodyPr>
          <a:lstStyle/>
          <a:p>
            <a:pPr marL="0" marR="0" indent="0" algn="l" defTabSz="457189"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5073"/>
                </a:solidFill>
                <a:effectLst/>
                <a:uLnTx/>
                <a:uFillTx/>
                <a:latin typeface="CiscoSansTT Light" panose="020B0503020201020303" pitchFamily="34" charset="0"/>
                <a:ea typeface="ＭＳ Ｐゴシック" charset="0"/>
                <a:cs typeface="CiscoSansTT Light" panose="020B0503020201020303" pitchFamily="34" charset="0"/>
                <a:sym typeface="Arial" pitchFamily="34" charset="0"/>
              </a:rPr>
              <a:t>Complete your online session survey</a:t>
            </a:r>
            <a:endParaRPr lang="en-GB" sz="1800" dirty="0">
              <a:latin typeface="+mn-lt"/>
            </a:endParaRPr>
          </a:p>
        </p:txBody>
      </p:sp>
      <p:sp>
        <p:nvSpPr>
          <p:cNvPr id="2" name="Footer Placeholder 1">
            <a:extLst>
              <a:ext uri="{FF2B5EF4-FFF2-40B4-BE49-F238E27FC236}">
                <a16:creationId xmlns:a16="http://schemas.microsoft.com/office/drawing/2014/main" id="{F55BDB56-EA96-594E-991F-0A9C4F38DCC6}"/>
              </a:ext>
            </a:extLst>
          </p:cNvPr>
          <p:cNvSpPr>
            <a:spLocks noGrp="1"/>
          </p:cNvSpPr>
          <p:nvPr>
            <p:ph type="ftr" sz="quarter" idx="10"/>
          </p:nvPr>
        </p:nvSpPr>
        <p:spPr/>
        <p:txBody>
          <a:bodyPr/>
          <a:lstStyle/>
          <a:p>
            <a:pPr defTabSz="610729"/>
            <a:r>
              <a:rPr lang="en-GB"/>
              <a:t>BRKEWN-2670</a:t>
            </a:r>
          </a:p>
        </p:txBody>
      </p:sp>
    </p:spTree>
    <p:extLst>
      <p:ext uri="{BB962C8B-B14F-4D97-AF65-F5344CB8AC3E}">
        <p14:creationId xmlns:p14="http://schemas.microsoft.com/office/powerpoint/2010/main" val="4210996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15:clr>
            <a:srgbClr val="FBAE40"/>
          </p15:clr>
        </p15:guide>
        <p15:guide id="3" pos="2598">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ntinue_Your_Educatio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A58CBD7-97DB-4443-B1FB-51B43048033D}"/>
              </a:ext>
            </a:extLst>
          </p:cNvPr>
          <p:cNvSpPr/>
          <p:nvPr userDrawn="1"/>
        </p:nvSpPr>
        <p:spPr bwMode="auto">
          <a:xfrm>
            <a:off x="-9145" y="4676776"/>
            <a:ext cx="9153145" cy="466725"/>
          </a:xfrm>
          <a:prstGeom prst="rect">
            <a:avLst/>
          </a:prstGeom>
          <a:solidFill>
            <a:schemeClr val="accent1"/>
          </a:solidFill>
          <a:ln w="12700" cap="flat">
            <a:noFill/>
            <a:miter lim="800000"/>
            <a:headEnd type="none" w="med" len="med"/>
            <a:tailEnd type="none" w="med" len="med"/>
          </a:ln>
        </p:spPr>
        <p:txBody>
          <a:bodyPr lIns="91440" tIns="45720" rIns="91440" bIns="45720" rtlCol="0" anchor="ctr"/>
          <a:lstStyle/>
          <a:p>
            <a:pPr marL="0" marR="0" lvl="0" indent="0" algn="ctr" defTabSz="514337"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err="1">
              <a:ln>
                <a:noFill/>
              </a:ln>
              <a:solidFill>
                <a:srgbClr val="005073"/>
              </a:solidFill>
              <a:effectLst/>
              <a:uLnTx/>
              <a:uFillTx/>
              <a:latin typeface="CiscoSansTT Light" panose="020B0503020201020303" pitchFamily="34" charset="0"/>
              <a:ea typeface="Arial" pitchFamily="-107" charset="0"/>
              <a:cs typeface="CiscoSansTT Light" panose="020B0503020201020303" pitchFamily="34" charset="0"/>
              <a:sym typeface="Arial" pitchFamily="-107" charset="0"/>
            </a:endParaRPr>
          </a:p>
        </p:txBody>
      </p:sp>
      <p:sp>
        <p:nvSpPr>
          <p:cNvPr id="101" name="Rectangle 4">
            <a:extLst>
              <a:ext uri="{FF2B5EF4-FFF2-40B4-BE49-F238E27FC236}">
                <a16:creationId xmlns:a16="http://schemas.microsoft.com/office/drawing/2014/main" id="{AED59B0F-C472-469F-8983-6C5A6F04ED5F}"/>
              </a:ext>
            </a:extLst>
          </p:cNvPr>
          <p:cNvSpPr>
            <a:spLocks noChangeArrowheads="1"/>
          </p:cNvSpPr>
          <p:nvPr userDrawn="1"/>
        </p:nvSpPr>
        <p:spPr bwMode="white">
          <a:xfrm>
            <a:off x="5849925" y="4946906"/>
            <a:ext cx="2544460" cy="154518"/>
          </a:xfrm>
          <a:prstGeom prst="rect">
            <a:avLst/>
          </a:prstGeom>
          <a:noFill/>
          <a:ln w="9525">
            <a:noFill/>
            <a:miter lim="800000"/>
            <a:headEnd/>
            <a:tailEnd/>
          </a:ln>
          <a:effectLst/>
        </p:spPr>
        <p:txBody>
          <a:bodyPr wrap="square" lIns="61586" tIns="30792" rIns="61586" bIns="30792" anchor="b">
            <a:spAutoFit/>
          </a:bodyPr>
          <a:lstStyle/>
          <a:p>
            <a:pPr marL="0" marR="0" lvl="0" indent="0" algn="r" defTabSz="610729"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chemeClr val="bg2"/>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104" name="Slide Number Placeholder 1"/>
          <p:cNvSpPr>
            <a:spLocks noGrp="1"/>
          </p:cNvSpPr>
          <p:nvPr>
            <p:ph type="sldNum" sz="quarter" idx="4"/>
          </p:nvPr>
        </p:nvSpPr>
        <p:spPr bwMode="white">
          <a:xfrm>
            <a:off x="8370151" y="4880893"/>
            <a:ext cx="359666" cy="274637"/>
          </a:xfrm>
          <a:prstGeom prst="rect">
            <a:avLst/>
          </a:prstGeom>
        </p:spPr>
        <p:txBody>
          <a:bodyPr vert="horz" lIns="91440" tIns="45720" rIns="91440" bIns="45720" rtlCol="0" anchor="ctr"/>
          <a:lstStyle>
            <a:lvl1pPr algn="r">
              <a:defRPr lang="en-US" sz="600" kern="1200" smtClean="0">
                <a:solidFill>
                  <a:schemeClr val="bg2"/>
                </a:solidFill>
                <a:latin typeface="CiscoSansTT Light" panose="020B0503020201020303" pitchFamily="34" charset="0"/>
                <a:ea typeface="+mn-ea"/>
                <a:cs typeface="CiscoSans Thin"/>
              </a:defRPr>
            </a:lvl1pPr>
          </a:lstStyle>
          <a:p>
            <a:fld id="{96A97DD0-5BE7-4856-A2A9-C42C6688E607}" type="slidenum">
              <a:rPr lang="en-GB" smtClean="0"/>
              <a:pPr/>
              <a:t>‹#›</a:t>
            </a:fld>
            <a:endParaRPr lang="en-GB" dirty="0"/>
          </a:p>
        </p:txBody>
      </p:sp>
      <p:sp>
        <p:nvSpPr>
          <p:cNvPr id="12" name="Freeform 1">
            <a:extLst>
              <a:ext uri="{FF2B5EF4-FFF2-40B4-BE49-F238E27FC236}">
                <a16:creationId xmlns:a16="http://schemas.microsoft.com/office/drawing/2014/main" id="{DC6CEB94-1C3A-44CF-975B-E1EDEC8CE007}"/>
              </a:ext>
            </a:extLst>
          </p:cNvPr>
          <p:cNvSpPr>
            <a:spLocks noChangeAspect="1" noChangeArrowheads="1"/>
          </p:cNvSpPr>
          <p:nvPr userDrawn="1"/>
        </p:nvSpPr>
        <p:spPr bwMode="white">
          <a:xfrm>
            <a:off x="536418" y="4785455"/>
            <a:ext cx="822960" cy="276700"/>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1800" dirty="0">
              <a:latin typeface="CiscoSansTT Light" panose="020B0503020201020303" pitchFamily="34" charset="0"/>
            </a:endParaRPr>
          </a:p>
        </p:txBody>
      </p:sp>
      <p:grpSp>
        <p:nvGrpSpPr>
          <p:cNvPr id="10" name="Group 9">
            <a:extLst>
              <a:ext uri="{FF2B5EF4-FFF2-40B4-BE49-F238E27FC236}">
                <a16:creationId xmlns:a16="http://schemas.microsoft.com/office/drawing/2014/main" id="{D0BAA704-9114-3945-8979-319112128329}"/>
              </a:ext>
            </a:extLst>
          </p:cNvPr>
          <p:cNvGrpSpPr/>
          <p:nvPr userDrawn="1"/>
        </p:nvGrpSpPr>
        <p:grpSpPr>
          <a:xfrm>
            <a:off x="1750060" y="1222758"/>
            <a:ext cx="5626754" cy="2947424"/>
            <a:chOff x="3029970" y="864578"/>
            <a:chExt cx="5626754" cy="2947424"/>
          </a:xfrm>
        </p:grpSpPr>
        <p:grpSp>
          <p:nvGrpSpPr>
            <p:cNvPr id="13" name="Group 12">
              <a:extLst>
                <a:ext uri="{FF2B5EF4-FFF2-40B4-BE49-F238E27FC236}">
                  <a16:creationId xmlns:a16="http://schemas.microsoft.com/office/drawing/2014/main" id="{E472F27B-EA4A-5542-BA08-152A307B4031}"/>
                </a:ext>
              </a:extLst>
            </p:cNvPr>
            <p:cNvGrpSpPr/>
            <p:nvPr/>
          </p:nvGrpSpPr>
          <p:grpSpPr>
            <a:xfrm>
              <a:off x="3029970" y="875412"/>
              <a:ext cx="1289013" cy="2926080"/>
              <a:chOff x="3029970" y="875412"/>
              <a:chExt cx="1289013" cy="2926080"/>
            </a:xfrm>
          </p:grpSpPr>
          <p:sp>
            <p:nvSpPr>
              <p:cNvPr id="27" name="Rectangle: Rounded Corners 11">
                <a:extLst>
                  <a:ext uri="{FF2B5EF4-FFF2-40B4-BE49-F238E27FC236}">
                    <a16:creationId xmlns:a16="http://schemas.microsoft.com/office/drawing/2014/main" id="{B01A254D-BD62-654E-92B9-074370D6B73C}"/>
                  </a:ext>
                </a:extLst>
              </p:cNvPr>
              <p:cNvSpPr/>
              <p:nvPr/>
            </p:nvSpPr>
            <p:spPr>
              <a:xfrm>
                <a:off x="3034397" y="875412"/>
                <a:ext cx="1280160" cy="2926080"/>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28" name="Picture 27">
                <a:extLst>
                  <a:ext uri="{FF2B5EF4-FFF2-40B4-BE49-F238E27FC236}">
                    <a16:creationId xmlns:a16="http://schemas.microsoft.com/office/drawing/2014/main" id="{DED313F0-193A-5443-8A24-A11F88688B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5837" y="960889"/>
                <a:ext cx="1097280" cy="1097280"/>
              </a:xfrm>
              <a:prstGeom prst="rect">
                <a:avLst/>
              </a:prstGeom>
            </p:spPr>
          </p:pic>
          <p:sp>
            <p:nvSpPr>
              <p:cNvPr id="29" name="Rectangle 28">
                <a:extLst>
                  <a:ext uri="{FF2B5EF4-FFF2-40B4-BE49-F238E27FC236}">
                    <a16:creationId xmlns:a16="http://schemas.microsoft.com/office/drawing/2014/main" id="{C4BBF887-EDCF-6E45-9293-9CAF6A4330F9}"/>
                  </a:ext>
                </a:extLst>
              </p:cNvPr>
              <p:cNvSpPr/>
              <p:nvPr/>
            </p:nvSpPr>
            <p:spPr>
              <a:xfrm>
                <a:off x="3029970" y="2167709"/>
                <a:ext cx="1289013" cy="840230"/>
              </a:xfrm>
              <a:prstGeom prst="rect">
                <a:avLst/>
              </a:prstGeom>
            </p:spPr>
            <p:txBody>
              <a:bodyPr wrap="square">
                <a:spAutoFit/>
              </a:bodyPr>
              <a:lstStyle/>
              <a:p>
                <a:pPr algn="ctr">
                  <a:lnSpc>
                    <a:spcPct val="90000"/>
                  </a:lnSpc>
                </a:pPr>
                <a:r>
                  <a:rPr lang="en-US" sz="1800" dirty="0">
                    <a:solidFill>
                      <a:schemeClr val="bg2"/>
                    </a:solidFill>
                    <a:latin typeface="CiscoSansTT Light" panose="020B0503020201020303" pitchFamily="34" charset="0"/>
                    <a:cs typeface="CiscoSansTT Light" panose="020B0503020201020303" pitchFamily="34" charset="0"/>
                  </a:rPr>
                  <a:t>Demos in the Cisco Showcase</a:t>
                </a:r>
              </a:p>
            </p:txBody>
          </p:sp>
        </p:grpSp>
        <p:grpSp>
          <p:nvGrpSpPr>
            <p:cNvPr id="15" name="Group 14">
              <a:extLst>
                <a:ext uri="{FF2B5EF4-FFF2-40B4-BE49-F238E27FC236}">
                  <a16:creationId xmlns:a16="http://schemas.microsoft.com/office/drawing/2014/main" id="{BB99D3C4-F763-5E49-9E2E-58EBC44AF719}"/>
                </a:ext>
              </a:extLst>
            </p:cNvPr>
            <p:cNvGrpSpPr/>
            <p:nvPr/>
          </p:nvGrpSpPr>
          <p:grpSpPr>
            <a:xfrm>
              <a:off x="4396834" y="864578"/>
              <a:ext cx="1444714" cy="2926080"/>
              <a:chOff x="4396834" y="864578"/>
              <a:chExt cx="1444714" cy="2926080"/>
            </a:xfrm>
          </p:grpSpPr>
          <p:sp>
            <p:nvSpPr>
              <p:cNvPr id="24" name="Rectangle: Rounded Corners 12">
                <a:extLst>
                  <a:ext uri="{FF2B5EF4-FFF2-40B4-BE49-F238E27FC236}">
                    <a16:creationId xmlns:a16="http://schemas.microsoft.com/office/drawing/2014/main" id="{2BA7111C-D0C3-994C-A8DF-7DD8A671B8AA}"/>
                  </a:ext>
                </a:extLst>
              </p:cNvPr>
              <p:cNvSpPr/>
              <p:nvPr/>
            </p:nvSpPr>
            <p:spPr>
              <a:xfrm>
                <a:off x="4479111" y="864578"/>
                <a:ext cx="1280160" cy="2926080"/>
              </a:xfrm>
              <a:prstGeom prst="roundRect">
                <a:avLst>
                  <a:gd name="adj" fmla="val 5000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25" name="Picture 24">
                <a:extLst>
                  <a:ext uri="{FF2B5EF4-FFF2-40B4-BE49-F238E27FC236}">
                    <a16:creationId xmlns:a16="http://schemas.microsoft.com/office/drawing/2014/main" id="{6445896B-9058-0342-8F6F-3F722CD1AB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0551" y="1044969"/>
                <a:ext cx="1097280" cy="1097280"/>
              </a:xfrm>
              <a:prstGeom prst="rect">
                <a:avLst/>
              </a:prstGeom>
            </p:spPr>
          </p:pic>
          <p:sp>
            <p:nvSpPr>
              <p:cNvPr id="26" name="Rectangle 25">
                <a:extLst>
                  <a:ext uri="{FF2B5EF4-FFF2-40B4-BE49-F238E27FC236}">
                    <a16:creationId xmlns:a16="http://schemas.microsoft.com/office/drawing/2014/main" id="{3B3FE91C-05CE-1446-8D25-C45EB415D032}"/>
                  </a:ext>
                </a:extLst>
              </p:cNvPr>
              <p:cNvSpPr/>
              <p:nvPr/>
            </p:nvSpPr>
            <p:spPr>
              <a:xfrm>
                <a:off x="4396834" y="2251789"/>
                <a:ext cx="1444714" cy="840230"/>
              </a:xfrm>
              <a:prstGeom prst="rect">
                <a:avLst/>
              </a:prstGeom>
            </p:spPr>
            <p:txBody>
              <a:bodyPr wrap="square">
                <a:spAutoFit/>
              </a:bodyPr>
              <a:lstStyle/>
              <a:p>
                <a:pPr algn="ctr">
                  <a:lnSpc>
                    <a:spcPct val="90000"/>
                  </a:lnSpc>
                </a:pPr>
                <a:r>
                  <a:rPr lang="en-US" sz="1800" dirty="0">
                    <a:solidFill>
                      <a:schemeClr val="bg2"/>
                    </a:solidFill>
                    <a:latin typeface="CiscoSansTT Light" panose="020B0503020201020303" pitchFamily="34" charset="0"/>
                    <a:cs typeface="CiscoSansTT Light" panose="020B0503020201020303" pitchFamily="34" charset="0"/>
                  </a:rPr>
                  <a:t>Walk-in </a:t>
                </a:r>
                <a:br>
                  <a:rPr lang="en-US" sz="1800" dirty="0">
                    <a:solidFill>
                      <a:schemeClr val="bg2"/>
                    </a:solidFill>
                    <a:latin typeface="CiscoSansTT Light" panose="020B0503020201020303" pitchFamily="34" charset="0"/>
                    <a:cs typeface="CiscoSansTT Light" panose="020B0503020201020303" pitchFamily="34" charset="0"/>
                  </a:rPr>
                </a:br>
                <a:r>
                  <a:rPr lang="en-US" sz="1800" dirty="0">
                    <a:solidFill>
                      <a:schemeClr val="bg2"/>
                    </a:solidFill>
                    <a:latin typeface="CiscoSansTT Light" panose="020B0503020201020303" pitchFamily="34" charset="0"/>
                    <a:cs typeface="CiscoSansTT Light" panose="020B0503020201020303" pitchFamily="34" charset="0"/>
                  </a:rPr>
                  <a:t>self-paced labs</a:t>
                </a:r>
              </a:p>
            </p:txBody>
          </p:sp>
        </p:grpSp>
        <p:grpSp>
          <p:nvGrpSpPr>
            <p:cNvPr id="16" name="Group 15">
              <a:extLst>
                <a:ext uri="{FF2B5EF4-FFF2-40B4-BE49-F238E27FC236}">
                  <a16:creationId xmlns:a16="http://schemas.microsoft.com/office/drawing/2014/main" id="{A1A271AA-2FB6-9F46-A5FF-C29C77DCDAB5}"/>
                </a:ext>
              </a:extLst>
            </p:cNvPr>
            <p:cNvGrpSpPr/>
            <p:nvPr/>
          </p:nvGrpSpPr>
          <p:grpSpPr>
            <a:xfrm>
              <a:off x="5923825" y="885922"/>
              <a:ext cx="1280160" cy="2926080"/>
              <a:chOff x="5923825" y="885922"/>
              <a:chExt cx="1280160" cy="2926080"/>
            </a:xfrm>
          </p:grpSpPr>
          <p:sp>
            <p:nvSpPr>
              <p:cNvPr id="21" name="Rectangle: Rounded Corners 13">
                <a:extLst>
                  <a:ext uri="{FF2B5EF4-FFF2-40B4-BE49-F238E27FC236}">
                    <a16:creationId xmlns:a16="http://schemas.microsoft.com/office/drawing/2014/main" id="{6DF8CC13-E4ED-DB46-BDDA-7D733D292A46}"/>
                  </a:ext>
                </a:extLst>
              </p:cNvPr>
              <p:cNvSpPr/>
              <p:nvPr/>
            </p:nvSpPr>
            <p:spPr>
              <a:xfrm>
                <a:off x="5923825" y="885922"/>
                <a:ext cx="1280160" cy="2926080"/>
              </a:xfrm>
              <a:prstGeom prst="roundRect">
                <a:avLst>
                  <a:gd name="adj" fmla="val 50000"/>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22" name="Picture 21">
                <a:extLst>
                  <a:ext uri="{FF2B5EF4-FFF2-40B4-BE49-F238E27FC236}">
                    <a16:creationId xmlns:a16="http://schemas.microsoft.com/office/drawing/2014/main" id="{F38CD637-50C8-234B-92BB-F18605F0A6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5265" y="971399"/>
                <a:ext cx="1097280" cy="1097280"/>
              </a:xfrm>
              <a:prstGeom prst="rect">
                <a:avLst/>
              </a:prstGeom>
            </p:spPr>
          </p:pic>
          <p:sp>
            <p:nvSpPr>
              <p:cNvPr id="23" name="Rectangle 22">
                <a:extLst>
                  <a:ext uri="{FF2B5EF4-FFF2-40B4-BE49-F238E27FC236}">
                    <a16:creationId xmlns:a16="http://schemas.microsoft.com/office/drawing/2014/main" id="{E71CBC7F-5970-1E45-9B53-5D6E0AAA1ACF}"/>
                  </a:ext>
                </a:extLst>
              </p:cNvPr>
              <p:cNvSpPr/>
              <p:nvPr/>
            </p:nvSpPr>
            <p:spPr>
              <a:xfrm>
                <a:off x="5923825" y="2178219"/>
                <a:ext cx="1264589" cy="1089529"/>
              </a:xfrm>
              <a:prstGeom prst="rect">
                <a:avLst/>
              </a:prstGeom>
            </p:spPr>
            <p:txBody>
              <a:bodyPr wrap="square">
                <a:spAutoFit/>
              </a:bodyPr>
              <a:lstStyle/>
              <a:p>
                <a:pPr algn="ctr">
                  <a:lnSpc>
                    <a:spcPct val="90000"/>
                  </a:lnSpc>
                </a:pPr>
                <a:r>
                  <a:rPr lang="en-US" sz="1800" dirty="0">
                    <a:solidFill>
                      <a:schemeClr val="bg2"/>
                    </a:solidFill>
                    <a:latin typeface="CiscoSansTT Light" panose="020B0503020201020303" pitchFamily="34" charset="0"/>
                    <a:cs typeface="CiscoSansTT Light" panose="020B0503020201020303" pitchFamily="34" charset="0"/>
                  </a:rPr>
                  <a:t>Meet the engineer 1:1 meetings</a:t>
                </a:r>
              </a:p>
            </p:txBody>
          </p:sp>
        </p:grpSp>
        <p:grpSp>
          <p:nvGrpSpPr>
            <p:cNvPr id="17" name="Group 16">
              <a:extLst>
                <a:ext uri="{FF2B5EF4-FFF2-40B4-BE49-F238E27FC236}">
                  <a16:creationId xmlns:a16="http://schemas.microsoft.com/office/drawing/2014/main" id="{D32A3005-42EF-2947-A6FA-094837F49CFE}"/>
                </a:ext>
              </a:extLst>
            </p:cNvPr>
            <p:cNvGrpSpPr/>
            <p:nvPr/>
          </p:nvGrpSpPr>
          <p:grpSpPr>
            <a:xfrm>
              <a:off x="7376564" y="882806"/>
              <a:ext cx="1280160" cy="2926080"/>
              <a:chOff x="7376564" y="882806"/>
              <a:chExt cx="1280160" cy="2926080"/>
            </a:xfrm>
          </p:grpSpPr>
          <p:sp>
            <p:nvSpPr>
              <p:cNvPr id="18" name="Rectangle: Rounded Corners 14">
                <a:extLst>
                  <a:ext uri="{FF2B5EF4-FFF2-40B4-BE49-F238E27FC236}">
                    <a16:creationId xmlns:a16="http://schemas.microsoft.com/office/drawing/2014/main" id="{D6A84A0D-0A6C-5B46-AA3D-274FA2F6163D}"/>
                  </a:ext>
                </a:extLst>
              </p:cNvPr>
              <p:cNvSpPr/>
              <p:nvPr/>
            </p:nvSpPr>
            <p:spPr>
              <a:xfrm>
                <a:off x="7376564" y="882806"/>
                <a:ext cx="1280160" cy="2926080"/>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9" name="Picture 18">
                <a:extLst>
                  <a:ext uri="{FF2B5EF4-FFF2-40B4-BE49-F238E27FC236}">
                    <a16:creationId xmlns:a16="http://schemas.microsoft.com/office/drawing/2014/main" id="{302279FF-3934-F644-B38D-DA5EEC1B58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9980" y="929359"/>
                <a:ext cx="1097280" cy="1097280"/>
              </a:xfrm>
              <a:prstGeom prst="rect">
                <a:avLst/>
              </a:prstGeom>
            </p:spPr>
          </p:pic>
          <p:sp>
            <p:nvSpPr>
              <p:cNvPr id="20" name="Rectangle 19">
                <a:extLst>
                  <a:ext uri="{FF2B5EF4-FFF2-40B4-BE49-F238E27FC236}">
                    <a16:creationId xmlns:a16="http://schemas.microsoft.com/office/drawing/2014/main" id="{4FCB81DB-FA6B-C74E-80B5-1767813ECC6E}"/>
                  </a:ext>
                </a:extLst>
              </p:cNvPr>
              <p:cNvSpPr/>
              <p:nvPr/>
            </p:nvSpPr>
            <p:spPr>
              <a:xfrm>
                <a:off x="7414260" y="2136179"/>
                <a:ext cx="1188720" cy="590931"/>
              </a:xfrm>
              <a:prstGeom prst="rect">
                <a:avLst/>
              </a:prstGeom>
            </p:spPr>
            <p:txBody>
              <a:bodyPr wrap="square">
                <a:spAutoFit/>
              </a:bodyPr>
              <a:lstStyle/>
              <a:p>
                <a:pPr algn="ctr">
                  <a:lnSpc>
                    <a:spcPct val="90000"/>
                  </a:lnSpc>
                </a:pPr>
                <a:r>
                  <a:rPr lang="en-US" sz="1800" dirty="0">
                    <a:solidFill>
                      <a:schemeClr val="bg2"/>
                    </a:solidFill>
                    <a:latin typeface="CiscoSansTT Light" panose="020B0503020201020303" pitchFamily="34" charset="0"/>
                    <a:cs typeface="CiscoSansTT Light" panose="020B0503020201020303" pitchFamily="34" charset="0"/>
                  </a:rPr>
                  <a:t>Related </a:t>
                </a:r>
                <a:br>
                  <a:rPr lang="en-US" sz="1800" dirty="0">
                    <a:solidFill>
                      <a:schemeClr val="bg2"/>
                    </a:solidFill>
                    <a:latin typeface="CiscoSansTT Light" panose="020B0503020201020303" pitchFamily="34" charset="0"/>
                    <a:cs typeface="CiscoSansTT Light" panose="020B0503020201020303" pitchFamily="34" charset="0"/>
                  </a:rPr>
                </a:br>
                <a:r>
                  <a:rPr lang="en-US" sz="1800" dirty="0">
                    <a:solidFill>
                      <a:schemeClr val="bg2"/>
                    </a:solidFill>
                    <a:latin typeface="CiscoSansTT Light" panose="020B0503020201020303" pitchFamily="34" charset="0"/>
                    <a:cs typeface="CiscoSansTT Light" panose="020B0503020201020303" pitchFamily="34" charset="0"/>
                  </a:rPr>
                  <a:t>sessions</a:t>
                </a:r>
              </a:p>
            </p:txBody>
          </p:sp>
        </p:grpSp>
      </p:grpSp>
      <p:sp>
        <p:nvSpPr>
          <p:cNvPr id="31" name="TextBox 30">
            <a:extLst>
              <a:ext uri="{FF2B5EF4-FFF2-40B4-BE49-F238E27FC236}">
                <a16:creationId xmlns:a16="http://schemas.microsoft.com/office/drawing/2014/main" id="{E82BF882-4DB0-2240-A6C4-D32D0D9346B4}"/>
              </a:ext>
            </a:extLst>
          </p:cNvPr>
          <p:cNvSpPr txBox="1"/>
          <p:nvPr userDrawn="1"/>
        </p:nvSpPr>
        <p:spPr>
          <a:xfrm>
            <a:off x="445201" y="403546"/>
            <a:ext cx="8284616" cy="523220"/>
          </a:xfrm>
          <a:prstGeom prst="rect">
            <a:avLst/>
          </a:prstGeom>
          <a:noFill/>
        </p:spPr>
        <p:txBody>
          <a:bodyPr wrap="square" rtlCol="0">
            <a:spAutoFit/>
          </a:bodyPr>
          <a:lstStyle/>
          <a:p>
            <a:pPr marL="0" marR="0" indent="0" algn="l" defTabSz="457189"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5073"/>
                </a:solidFill>
                <a:effectLst/>
                <a:uLnTx/>
                <a:uFillTx/>
                <a:latin typeface="CiscoSansTT Light" panose="020B0503020201020303" pitchFamily="34" charset="0"/>
                <a:ea typeface="ＭＳ Ｐゴシック" charset="0"/>
                <a:cs typeface="CiscoSansTT Light" panose="020B0503020201020303" pitchFamily="34" charset="0"/>
                <a:sym typeface="Arial" pitchFamily="34" charset="0"/>
              </a:rPr>
              <a:t>Continue Your Education</a:t>
            </a:r>
            <a:endParaRPr lang="en-GB" sz="1800" dirty="0">
              <a:latin typeface="+mn-lt"/>
            </a:endParaRPr>
          </a:p>
        </p:txBody>
      </p:sp>
      <p:sp>
        <p:nvSpPr>
          <p:cNvPr id="2" name="Footer Placeholder 1">
            <a:extLst>
              <a:ext uri="{FF2B5EF4-FFF2-40B4-BE49-F238E27FC236}">
                <a16:creationId xmlns:a16="http://schemas.microsoft.com/office/drawing/2014/main" id="{12709990-837E-0B4B-9A14-818718AF7F0D}"/>
              </a:ext>
            </a:extLst>
          </p:cNvPr>
          <p:cNvSpPr>
            <a:spLocks noGrp="1"/>
          </p:cNvSpPr>
          <p:nvPr>
            <p:ph type="ftr" sz="quarter" idx="10"/>
          </p:nvPr>
        </p:nvSpPr>
        <p:spPr/>
        <p:txBody>
          <a:bodyPr/>
          <a:lstStyle>
            <a:lvl1pPr>
              <a:defRPr>
                <a:solidFill>
                  <a:schemeClr val="bg2"/>
                </a:solidFill>
              </a:defRPr>
            </a:lvl1pPr>
          </a:lstStyle>
          <a:p>
            <a:pPr defTabSz="610729"/>
            <a:r>
              <a:rPr lang="en-GB"/>
              <a:t>BRKEWN-2670</a:t>
            </a:r>
          </a:p>
        </p:txBody>
      </p:sp>
    </p:spTree>
    <p:extLst>
      <p:ext uri="{BB962C8B-B14F-4D97-AF65-F5344CB8AC3E}">
        <p14:creationId xmlns:p14="http://schemas.microsoft.com/office/powerpoint/2010/main" val="1873740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chemeClr val="accent1"/>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4558BFC1-2779-497B-9964-275329B0CC19}"/>
              </a:ext>
            </a:extLst>
          </p:cNvPr>
          <p:cNvSpPr>
            <a:spLocks noChangeAspect="1" noEditPoints="1"/>
          </p:cNvSpPr>
          <p:nvPr userDrawn="1"/>
        </p:nvSpPr>
        <p:spPr bwMode="auto">
          <a:xfrm>
            <a:off x="469496" y="391309"/>
            <a:ext cx="795528" cy="42262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iscoSansTT Light" panose="020B0503020201020303" pitchFamily="34" charset="0"/>
              <a:ea typeface="ＭＳ Ｐゴシック" charset="0"/>
            </a:endParaRPr>
          </a:p>
        </p:txBody>
      </p:sp>
      <p:grpSp>
        <p:nvGrpSpPr>
          <p:cNvPr id="25" name="Group 24">
            <a:extLst>
              <a:ext uri="{FF2B5EF4-FFF2-40B4-BE49-F238E27FC236}">
                <a16:creationId xmlns:a16="http://schemas.microsoft.com/office/drawing/2014/main" id="{69876399-0089-4737-A4D3-42BB9769B1B8}"/>
              </a:ext>
            </a:extLst>
          </p:cNvPr>
          <p:cNvGrpSpPr>
            <a:grpSpLocks noChangeAspect="1"/>
          </p:cNvGrpSpPr>
          <p:nvPr userDrawn="1"/>
        </p:nvGrpSpPr>
        <p:grpSpPr>
          <a:xfrm>
            <a:off x="1626583" y="1893006"/>
            <a:ext cx="5762498" cy="1357453"/>
            <a:chOff x="1626583" y="1893005"/>
            <a:chExt cx="5762498" cy="1357453"/>
          </a:xfrm>
        </p:grpSpPr>
        <p:sp>
          <p:nvSpPr>
            <p:cNvPr id="26" name="Freeform 1">
              <a:extLst>
                <a:ext uri="{FF2B5EF4-FFF2-40B4-BE49-F238E27FC236}">
                  <a16:creationId xmlns:a16="http://schemas.microsoft.com/office/drawing/2014/main" id="{9558CFC7-0DC7-4CB0-A03F-46B1C0BB8CF0}"/>
                </a:ext>
              </a:extLst>
            </p:cNvPr>
            <p:cNvSpPr>
              <a:spLocks noChangeAspect="1" noChangeArrowheads="1"/>
            </p:cNvSpPr>
            <p:nvPr/>
          </p:nvSpPr>
          <p:spPr bwMode="auto">
            <a:xfrm>
              <a:off x="2907792" y="2843233"/>
              <a:ext cx="3328416" cy="407225"/>
            </a:xfrm>
            <a:custGeom>
              <a:avLst/>
              <a:gdLst>
                <a:gd name="T0" fmla="*/ 99 w 16004"/>
                <a:gd name="T1" fmla="*/ 1915 h 1959"/>
                <a:gd name="T2" fmla="*/ 0 w 16004"/>
                <a:gd name="T3" fmla="*/ 0 h 1959"/>
                <a:gd name="T4" fmla="*/ 2650 w 16004"/>
                <a:gd name="T5" fmla="*/ 0 h 1959"/>
                <a:gd name="T6" fmla="*/ 2545 w 16004"/>
                <a:gd name="T7" fmla="*/ 1915 h 1959"/>
                <a:gd name="T8" fmla="*/ 1309 w 16004"/>
                <a:gd name="T9" fmla="*/ 1915 h 1959"/>
                <a:gd name="T10" fmla="*/ 1213 w 16004"/>
                <a:gd name="T11" fmla="*/ 0 h 1959"/>
                <a:gd name="T12" fmla="*/ 2560 w 16004"/>
                <a:gd name="T13" fmla="*/ 1766 h 1959"/>
                <a:gd name="T14" fmla="*/ 2650 w 16004"/>
                <a:gd name="T15" fmla="*/ 0 h 1959"/>
                <a:gd name="T16" fmla="*/ 4129 w 16004"/>
                <a:gd name="T17" fmla="*/ 88 h 1959"/>
                <a:gd name="T18" fmla="*/ 4030 w 16004"/>
                <a:gd name="T19" fmla="*/ 1915 h 1959"/>
                <a:gd name="T20" fmla="*/ 3384 w 16004"/>
                <a:gd name="T21" fmla="*/ 88 h 1959"/>
                <a:gd name="T22" fmla="*/ 4775 w 16004"/>
                <a:gd name="T23" fmla="*/ 0 h 1959"/>
                <a:gd name="T24" fmla="*/ 5441 w 16004"/>
                <a:gd name="T25" fmla="*/ 1292 h 1959"/>
                <a:gd name="T26" fmla="*/ 5537 w 16004"/>
                <a:gd name="T27" fmla="*/ 0 h 1959"/>
                <a:gd name="T28" fmla="*/ 6161 w 16004"/>
                <a:gd name="T29" fmla="*/ 1870 h 1959"/>
                <a:gd name="T30" fmla="*/ 6784 w 16004"/>
                <a:gd name="T31" fmla="*/ 0 h 1959"/>
                <a:gd name="T32" fmla="*/ 6880 w 16004"/>
                <a:gd name="T33" fmla="*/ 1292 h 1959"/>
                <a:gd name="T34" fmla="*/ 5441 w 16004"/>
                <a:gd name="T35" fmla="*/ 1292 h 1959"/>
                <a:gd name="T36" fmla="*/ 8081 w 16004"/>
                <a:gd name="T37" fmla="*/ 1915 h 1959"/>
                <a:gd name="T38" fmla="*/ 7984 w 16004"/>
                <a:gd name="T39" fmla="*/ 0 h 1959"/>
                <a:gd name="T40" fmla="*/ 9775 w 16004"/>
                <a:gd name="T41" fmla="*/ 88 h 1959"/>
                <a:gd name="T42" fmla="*/ 9676 w 16004"/>
                <a:gd name="T43" fmla="*/ 1915 h 1959"/>
                <a:gd name="T44" fmla="*/ 9030 w 16004"/>
                <a:gd name="T45" fmla="*/ 88 h 1959"/>
                <a:gd name="T46" fmla="*/ 10421 w 16004"/>
                <a:gd name="T47" fmla="*/ 0 h 1959"/>
                <a:gd name="T48" fmla="*/ 9775 w 16004"/>
                <a:gd name="T49" fmla="*/ 88 h 1959"/>
                <a:gd name="T50" fmla="*/ 11465 w 16004"/>
                <a:gd name="T51" fmla="*/ 1915 h 1959"/>
                <a:gd name="T52" fmla="*/ 11366 w 16004"/>
                <a:gd name="T53" fmla="*/ 0 h 1959"/>
                <a:gd name="T54" fmla="*/ 12484 w 16004"/>
                <a:gd name="T55" fmla="*/ 0 h 1959"/>
                <a:gd name="T56" fmla="*/ 13878 w 16004"/>
                <a:gd name="T57" fmla="*/ 0 h 1959"/>
                <a:gd name="T58" fmla="*/ 13249 w 16004"/>
                <a:gd name="T59" fmla="*/ 1915 h 1959"/>
                <a:gd name="T60" fmla="*/ 12379 w 16004"/>
                <a:gd name="T61" fmla="*/ 0 h 1959"/>
                <a:gd name="T62" fmla="*/ 15924 w 16004"/>
                <a:gd name="T63" fmla="*/ 984 h 1959"/>
                <a:gd name="T64" fmla="*/ 14993 w 16004"/>
                <a:gd name="T65" fmla="*/ 1828 h 1959"/>
                <a:gd name="T66" fmla="*/ 16003 w 16004"/>
                <a:gd name="T67" fmla="*/ 1915 h 1959"/>
                <a:gd name="T68" fmla="*/ 14897 w 16004"/>
                <a:gd name="T69" fmla="*/ 0 h 1959"/>
                <a:gd name="T70" fmla="*/ 16003 w 16004"/>
                <a:gd name="T71" fmla="*/ 88 h 1959"/>
                <a:gd name="T72" fmla="*/ 14993 w 16004"/>
                <a:gd name="T73" fmla="*/ 898 h 1959"/>
                <a:gd name="T74" fmla="*/ 15924 w 16004"/>
                <a:gd name="T75" fmla="*/ 984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004" h="1959">
                  <a:moveTo>
                    <a:pt x="99" y="0"/>
                  </a:moveTo>
                  <a:lnTo>
                    <a:pt x="99" y="1915"/>
                  </a:lnTo>
                  <a:lnTo>
                    <a:pt x="0" y="1915"/>
                  </a:lnTo>
                  <a:lnTo>
                    <a:pt x="0" y="0"/>
                  </a:lnTo>
                  <a:lnTo>
                    <a:pt x="99" y="0"/>
                  </a:lnTo>
                  <a:close/>
                  <a:moveTo>
                    <a:pt x="2650" y="0"/>
                  </a:moveTo>
                  <a:lnTo>
                    <a:pt x="2650" y="1915"/>
                  </a:lnTo>
                  <a:lnTo>
                    <a:pt x="2545" y="1915"/>
                  </a:lnTo>
                  <a:lnTo>
                    <a:pt x="1309" y="139"/>
                  </a:lnTo>
                  <a:lnTo>
                    <a:pt x="1309" y="1915"/>
                  </a:lnTo>
                  <a:lnTo>
                    <a:pt x="1213" y="1915"/>
                  </a:lnTo>
                  <a:lnTo>
                    <a:pt x="1213" y="0"/>
                  </a:lnTo>
                  <a:lnTo>
                    <a:pt x="1324" y="0"/>
                  </a:lnTo>
                  <a:lnTo>
                    <a:pt x="2560" y="1766"/>
                  </a:lnTo>
                  <a:lnTo>
                    <a:pt x="2560" y="0"/>
                  </a:lnTo>
                  <a:lnTo>
                    <a:pt x="2650" y="0"/>
                  </a:lnTo>
                  <a:close/>
                  <a:moveTo>
                    <a:pt x="4775" y="88"/>
                  </a:moveTo>
                  <a:lnTo>
                    <a:pt x="4129" y="88"/>
                  </a:lnTo>
                  <a:lnTo>
                    <a:pt x="4129" y="1915"/>
                  </a:lnTo>
                  <a:lnTo>
                    <a:pt x="4030" y="1915"/>
                  </a:lnTo>
                  <a:lnTo>
                    <a:pt x="4030" y="88"/>
                  </a:lnTo>
                  <a:lnTo>
                    <a:pt x="3384" y="88"/>
                  </a:lnTo>
                  <a:lnTo>
                    <a:pt x="3384" y="0"/>
                  </a:lnTo>
                  <a:lnTo>
                    <a:pt x="4775" y="0"/>
                  </a:lnTo>
                  <a:lnTo>
                    <a:pt x="4775" y="88"/>
                  </a:lnTo>
                  <a:close/>
                  <a:moveTo>
                    <a:pt x="5441" y="1292"/>
                  </a:moveTo>
                  <a:lnTo>
                    <a:pt x="5441" y="0"/>
                  </a:lnTo>
                  <a:lnTo>
                    <a:pt x="5537" y="0"/>
                  </a:lnTo>
                  <a:lnTo>
                    <a:pt x="5537" y="1295"/>
                  </a:lnTo>
                  <a:cubicBezTo>
                    <a:pt x="5537" y="1633"/>
                    <a:pt x="5805" y="1870"/>
                    <a:pt x="6161" y="1870"/>
                  </a:cubicBezTo>
                  <a:cubicBezTo>
                    <a:pt x="6513" y="1870"/>
                    <a:pt x="6784" y="1633"/>
                    <a:pt x="6784" y="1295"/>
                  </a:cubicBezTo>
                  <a:lnTo>
                    <a:pt x="6784" y="0"/>
                  </a:lnTo>
                  <a:lnTo>
                    <a:pt x="6880" y="0"/>
                  </a:lnTo>
                  <a:lnTo>
                    <a:pt x="6880" y="1292"/>
                  </a:lnTo>
                  <a:cubicBezTo>
                    <a:pt x="6880" y="1647"/>
                    <a:pt x="6615" y="1958"/>
                    <a:pt x="6161" y="1958"/>
                  </a:cubicBezTo>
                  <a:cubicBezTo>
                    <a:pt x="5701" y="1958"/>
                    <a:pt x="5441" y="1647"/>
                    <a:pt x="5441" y="1292"/>
                  </a:cubicBezTo>
                  <a:close/>
                  <a:moveTo>
                    <a:pt x="8081" y="0"/>
                  </a:moveTo>
                  <a:lnTo>
                    <a:pt x="8081" y="1915"/>
                  </a:lnTo>
                  <a:lnTo>
                    <a:pt x="7984" y="1915"/>
                  </a:lnTo>
                  <a:lnTo>
                    <a:pt x="7984" y="0"/>
                  </a:lnTo>
                  <a:lnTo>
                    <a:pt x="8081" y="0"/>
                  </a:lnTo>
                  <a:close/>
                  <a:moveTo>
                    <a:pt x="9775" y="88"/>
                  </a:moveTo>
                  <a:lnTo>
                    <a:pt x="9775" y="1915"/>
                  </a:lnTo>
                  <a:lnTo>
                    <a:pt x="9676" y="1915"/>
                  </a:lnTo>
                  <a:lnTo>
                    <a:pt x="9676" y="88"/>
                  </a:lnTo>
                  <a:lnTo>
                    <a:pt x="9030" y="88"/>
                  </a:lnTo>
                  <a:lnTo>
                    <a:pt x="9030" y="0"/>
                  </a:lnTo>
                  <a:lnTo>
                    <a:pt x="10421" y="0"/>
                  </a:lnTo>
                  <a:lnTo>
                    <a:pt x="10421" y="88"/>
                  </a:lnTo>
                  <a:lnTo>
                    <a:pt x="9775" y="88"/>
                  </a:lnTo>
                  <a:close/>
                  <a:moveTo>
                    <a:pt x="11465" y="0"/>
                  </a:moveTo>
                  <a:lnTo>
                    <a:pt x="11465" y="1915"/>
                  </a:lnTo>
                  <a:lnTo>
                    <a:pt x="11366" y="1915"/>
                  </a:lnTo>
                  <a:lnTo>
                    <a:pt x="11366" y="0"/>
                  </a:lnTo>
                  <a:lnTo>
                    <a:pt x="11465" y="0"/>
                  </a:lnTo>
                  <a:close/>
                  <a:moveTo>
                    <a:pt x="12484" y="0"/>
                  </a:moveTo>
                  <a:lnTo>
                    <a:pt x="13175" y="1839"/>
                  </a:lnTo>
                  <a:lnTo>
                    <a:pt x="13878" y="0"/>
                  </a:lnTo>
                  <a:lnTo>
                    <a:pt x="13974" y="0"/>
                  </a:lnTo>
                  <a:lnTo>
                    <a:pt x="13249" y="1915"/>
                  </a:lnTo>
                  <a:lnTo>
                    <a:pt x="13102" y="1915"/>
                  </a:lnTo>
                  <a:lnTo>
                    <a:pt x="12379" y="0"/>
                  </a:lnTo>
                  <a:lnTo>
                    <a:pt x="12484" y="0"/>
                  </a:lnTo>
                  <a:close/>
                  <a:moveTo>
                    <a:pt x="15924" y="984"/>
                  </a:moveTo>
                  <a:lnTo>
                    <a:pt x="14993" y="984"/>
                  </a:lnTo>
                  <a:lnTo>
                    <a:pt x="14993" y="1828"/>
                  </a:lnTo>
                  <a:lnTo>
                    <a:pt x="16003" y="1828"/>
                  </a:lnTo>
                  <a:lnTo>
                    <a:pt x="16003" y="1915"/>
                  </a:lnTo>
                  <a:lnTo>
                    <a:pt x="14897" y="1915"/>
                  </a:lnTo>
                  <a:lnTo>
                    <a:pt x="14897" y="0"/>
                  </a:lnTo>
                  <a:lnTo>
                    <a:pt x="16003" y="0"/>
                  </a:lnTo>
                  <a:lnTo>
                    <a:pt x="16003" y="88"/>
                  </a:lnTo>
                  <a:lnTo>
                    <a:pt x="14993" y="88"/>
                  </a:lnTo>
                  <a:lnTo>
                    <a:pt x="14993" y="898"/>
                  </a:lnTo>
                  <a:lnTo>
                    <a:pt x="15924" y="898"/>
                  </a:lnTo>
                  <a:lnTo>
                    <a:pt x="15924" y="984"/>
                  </a:lnTo>
                  <a:close/>
                </a:path>
              </a:pathLst>
            </a:custGeom>
            <a:solidFill>
              <a:schemeClr val="tx2">
                <a:lumMod val="75000"/>
              </a:schemeClr>
            </a:solidFill>
            <a:ln>
              <a:noFill/>
            </a:ln>
            <a:effectLst/>
          </p:spPr>
          <p:txBody>
            <a:bodyPr wrap="none" anchor="ctr"/>
            <a:lstStyle/>
            <a:p>
              <a:endParaRPr lang="en-US" sz="1800" dirty="0">
                <a:latin typeface="CiscoSansTT Light" panose="020B0503020201020303" pitchFamily="34" charset="0"/>
              </a:endParaRPr>
            </a:p>
          </p:txBody>
        </p:sp>
        <p:grpSp>
          <p:nvGrpSpPr>
            <p:cNvPr id="27" name="Group 26">
              <a:extLst>
                <a:ext uri="{FF2B5EF4-FFF2-40B4-BE49-F238E27FC236}">
                  <a16:creationId xmlns:a16="http://schemas.microsoft.com/office/drawing/2014/main" id="{F410A930-6105-45D5-99E4-A58E843C4AF0}"/>
                </a:ext>
              </a:extLst>
            </p:cNvPr>
            <p:cNvGrpSpPr>
              <a:grpSpLocks noChangeAspect="1"/>
            </p:cNvGrpSpPr>
            <p:nvPr/>
          </p:nvGrpSpPr>
          <p:grpSpPr>
            <a:xfrm>
              <a:off x="1626583" y="1893005"/>
              <a:ext cx="5762498" cy="765435"/>
              <a:chOff x="1626583" y="1893005"/>
              <a:chExt cx="5762498" cy="765435"/>
            </a:xfrm>
          </p:grpSpPr>
          <p:sp>
            <p:nvSpPr>
              <p:cNvPr id="28" name="Rectangle 27">
                <a:extLst>
                  <a:ext uri="{FF2B5EF4-FFF2-40B4-BE49-F238E27FC236}">
                    <a16:creationId xmlns:a16="http://schemas.microsoft.com/office/drawing/2014/main" id="{FC885FDA-F05A-4331-B7EC-1887032C08F9}"/>
                  </a:ext>
                </a:extLst>
              </p:cNvPr>
              <p:cNvSpPr/>
              <p:nvPr/>
            </p:nvSpPr>
            <p:spPr bwMode="auto">
              <a:xfrm>
                <a:off x="1626583" y="1893005"/>
                <a:ext cx="765279" cy="765435"/>
              </a:xfrm>
              <a:prstGeom prst="rect">
                <a:avLst/>
              </a:prstGeom>
              <a:solidFill>
                <a:schemeClr val="accent2"/>
              </a:solidFill>
              <a:ln w="12700" cap="flat">
                <a:noFill/>
                <a:miter lim="800000"/>
                <a:headEnd type="none" w="med" len="med"/>
                <a:tailEnd type="none" w="med" len="med"/>
              </a:ln>
            </p:spPr>
            <p:txBody>
              <a:bodyPr lIns="91440" tIns="45720" rIns="91440" bIns="45720" rtlCol="0" anchor="ctr"/>
              <a:lstStyle/>
              <a:p>
                <a:pPr marL="0" marR="0" lvl="0" indent="0" algn="ctr" defTabSz="514337"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err="1">
                  <a:ln>
                    <a:noFill/>
                  </a:ln>
                  <a:solidFill>
                    <a:srgbClr val="005073"/>
                  </a:solidFill>
                  <a:effectLst/>
                  <a:uLnTx/>
                  <a:uFillTx/>
                  <a:latin typeface="CiscoSansTT Light" panose="020B0503020201020303" pitchFamily="34" charset="0"/>
                  <a:ea typeface="Arial" pitchFamily="-107" charset="0"/>
                  <a:cs typeface="CiscoSansTT Light" panose="020B0503020201020303" pitchFamily="34" charset="0"/>
                  <a:sym typeface="Arial" pitchFamily="-107" charset="0"/>
                </a:endParaRPr>
              </a:p>
            </p:txBody>
          </p:sp>
          <p:sp>
            <p:nvSpPr>
              <p:cNvPr id="29" name="Rectangle 28">
                <a:extLst>
                  <a:ext uri="{FF2B5EF4-FFF2-40B4-BE49-F238E27FC236}">
                    <a16:creationId xmlns:a16="http://schemas.microsoft.com/office/drawing/2014/main" id="{64808F6F-6F64-4818-82D7-F01A5E801E74}"/>
                  </a:ext>
                </a:extLst>
              </p:cNvPr>
              <p:cNvSpPr/>
              <p:nvPr/>
            </p:nvSpPr>
            <p:spPr bwMode="auto">
              <a:xfrm>
                <a:off x="3346916" y="1893005"/>
                <a:ext cx="825909" cy="765435"/>
              </a:xfrm>
              <a:prstGeom prst="rect">
                <a:avLst/>
              </a:prstGeom>
              <a:solidFill>
                <a:schemeClr val="tx2"/>
              </a:solidFill>
              <a:ln w="12700" cap="flat">
                <a:noFill/>
                <a:miter lim="800000"/>
                <a:headEnd type="none" w="med" len="med"/>
                <a:tailEnd type="none" w="med" len="med"/>
              </a:ln>
            </p:spPr>
            <p:txBody>
              <a:bodyPr lIns="91440" tIns="45720" rIns="91440" bIns="45720" rtlCol="0" anchor="ctr"/>
              <a:lstStyle/>
              <a:p>
                <a:pPr marL="0" marR="0" lvl="0" indent="0" algn="ctr" defTabSz="514337"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err="1">
                  <a:ln>
                    <a:noFill/>
                  </a:ln>
                  <a:solidFill>
                    <a:srgbClr val="005073"/>
                  </a:solidFill>
                  <a:effectLst/>
                  <a:uLnTx/>
                  <a:uFillTx/>
                  <a:latin typeface="CiscoSansTT Light" panose="020B0503020201020303" pitchFamily="34" charset="0"/>
                  <a:ea typeface="Arial" pitchFamily="-107" charset="0"/>
                  <a:cs typeface="CiscoSansTT Light" panose="020B0503020201020303" pitchFamily="34" charset="0"/>
                  <a:sym typeface="Arial" pitchFamily="-107" charset="0"/>
                </a:endParaRPr>
              </a:p>
            </p:txBody>
          </p:sp>
          <p:sp>
            <p:nvSpPr>
              <p:cNvPr id="30" name="Rectangle 29">
                <a:extLst>
                  <a:ext uri="{FF2B5EF4-FFF2-40B4-BE49-F238E27FC236}">
                    <a16:creationId xmlns:a16="http://schemas.microsoft.com/office/drawing/2014/main" id="{FBDE4EA5-CDF2-499C-A72E-FD9A915F43FF}"/>
                  </a:ext>
                </a:extLst>
              </p:cNvPr>
              <p:cNvSpPr/>
              <p:nvPr/>
            </p:nvSpPr>
            <p:spPr bwMode="auto">
              <a:xfrm>
                <a:off x="4999043" y="1893005"/>
                <a:ext cx="666760" cy="765435"/>
              </a:xfrm>
              <a:prstGeom prst="rect">
                <a:avLst/>
              </a:prstGeom>
              <a:solidFill>
                <a:schemeClr val="accent5"/>
              </a:solidFill>
              <a:ln w="12700" cap="flat">
                <a:noFill/>
                <a:miter lim="800000"/>
                <a:headEnd type="none" w="med" len="med"/>
                <a:tailEnd type="none" w="med" len="med"/>
              </a:ln>
            </p:spPr>
            <p:txBody>
              <a:bodyPr lIns="91440" tIns="45720" rIns="91440" bIns="45720" rtlCol="0" anchor="ctr"/>
              <a:lstStyle/>
              <a:p>
                <a:pPr marL="0" marR="0" lvl="0" indent="0" algn="ctr" defTabSz="514337"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err="1">
                  <a:ln>
                    <a:noFill/>
                  </a:ln>
                  <a:solidFill>
                    <a:srgbClr val="005073"/>
                  </a:solidFill>
                  <a:effectLst/>
                  <a:uLnTx/>
                  <a:uFillTx/>
                  <a:latin typeface="CiscoSansTT Light" panose="020B0503020201020303" pitchFamily="34" charset="0"/>
                  <a:ea typeface="Arial" pitchFamily="-107" charset="0"/>
                  <a:cs typeface="CiscoSansTT Light" panose="020B0503020201020303" pitchFamily="34" charset="0"/>
                  <a:sym typeface="Arial" pitchFamily="-107" charset="0"/>
                </a:endParaRPr>
              </a:p>
            </p:txBody>
          </p:sp>
          <p:sp>
            <p:nvSpPr>
              <p:cNvPr id="31" name="Rectangle 30">
                <a:extLst>
                  <a:ext uri="{FF2B5EF4-FFF2-40B4-BE49-F238E27FC236}">
                    <a16:creationId xmlns:a16="http://schemas.microsoft.com/office/drawing/2014/main" id="{65B79F97-D6AA-4A2E-8659-73641C99D50F}"/>
                  </a:ext>
                </a:extLst>
              </p:cNvPr>
              <p:cNvSpPr/>
              <p:nvPr/>
            </p:nvSpPr>
            <p:spPr bwMode="auto">
              <a:xfrm>
                <a:off x="6537569" y="1893005"/>
                <a:ext cx="851512" cy="765435"/>
              </a:xfrm>
              <a:prstGeom prst="rect">
                <a:avLst/>
              </a:prstGeom>
              <a:solidFill>
                <a:schemeClr val="accent6"/>
              </a:solidFill>
              <a:ln w="12700" cap="flat">
                <a:noFill/>
                <a:miter lim="800000"/>
                <a:headEnd type="none" w="med" len="med"/>
                <a:tailEnd type="none" w="med" len="med"/>
              </a:ln>
            </p:spPr>
            <p:txBody>
              <a:bodyPr lIns="91440" tIns="45720" rIns="91440" bIns="45720" rtlCol="0" anchor="ctr"/>
              <a:lstStyle/>
              <a:p>
                <a:pPr marL="0" marR="0" lvl="0" indent="0" algn="ctr" defTabSz="514337"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err="1">
                  <a:ln>
                    <a:noFill/>
                  </a:ln>
                  <a:solidFill>
                    <a:srgbClr val="005073"/>
                  </a:solidFill>
                  <a:effectLst/>
                  <a:uLnTx/>
                  <a:uFillTx/>
                  <a:latin typeface="CiscoSansTT Light" panose="020B0503020201020303" pitchFamily="34" charset="0"/>
                  <a:ea typeface="Arial" pitchFamily="-107" charset="0"/>
                  <a:cs typeface="CiscoSansTT Light" panose="020B0503020201020303" pitchFamily="34" charset="0"/>
                  <a:sym typeface="Arial" pitchFamily="-107" charset="0"/>
                </a:endParaRPr>
              </a:p>
            </p:txBody>
          </p:sp>
          <p:sp>
            <p:nvSpPr>
              <p:cNvPr id="32" name="Freeform 1">
                <a:extLst>
                  <a:ext uri="{FF2B5EF4-FFF2-40B4-BE49-F238E27FC236}">
                    <a16:creationId xmlns:a16="http://schemas.microsoft.com/office/drawing/2014/main" id="{5FE4CF66-4806-4A80-BD6E-7A00B0A1B00C}"/>
                  </a:ext>
                </a:extLst>
              </p:cNvPr>
              <p:cNvSpPr>
                <a:spLocks noChangeAspect="1" noChangeArrowheads="1"/>
              </p:cNvSpPr>
              <p:nvPr/>
            </p:nvSpPr>
            <p:spPr bwMode="auto">
              <a:xfrm>
                <a:off x="1922784" y="2016915"/>
                <a:ext cx="172876" cy="513290"/>
              </a:xfrm>
              <a:custGeom>
                <a:avLst/>
                <a:gdLst>
                  <a:gd name="T0" fmla="*/ 683 w 713"/>
                  <a:gd name="T1" fmla="*/ 516 h 2119"/>
                  <a:gd name="T2" fmla="*/ 593 w 713"/>
                  <a:gd name="T3" fmla="*/ 474 h 2119"/>
                  <a:gd name="T4" fmla="*/ 593 w 713"/>
                  <a:gd name="T5" fmla="*/ 237 h 2119"/>
                  <a:gd name="T6" fmla="*/ 593 w 713"/>
                  <a:gd name="T7" fmla="*/ 0 h 2119"/>
                  <a:gd name="T8" fmla="*/ 356 w 713"/>
                  <a:gd name="T9" fmla="*/ 237 h 2119"/>
                  <a:gd name="T10" fmla="*/ 237 w 713"/>
                  <a:gd name="T11" fmla="*/ 118 h 2119"/>
                  <a:gd name="T12" fmla="*/ 0 w 713"/>
                  <a:gd name="T13" fmla="*/ 118 h 2119"/>
                  <a:gd name="T14" fmla="*/ 237 w 713"/>
                  <a:gd name="T15" fmla="*/ 355 h 2119"/>
                  <a:gd name="T16" fmla="*/ 119 w 713"/>
                  <a:gd name="T17" fmla="*/ 474 h 2119"/>
                  <a:gd name="T18" fmla="*/ 3 w 713"/>
                  <a:gd name="T19" fmla="*/ 567 h 2119"/>
                  <a:gd name="T20" fmla="*/ 0 w 713"/>
                  <a:gd name="T21" fmla="*/ 589 h 2119"/>
                  <a:gd name="T22" fmla="*/ 6 w 713"/>
                  <a:gd name="T23" fmla="*/ 623 h 2119"/>
                  <a:gd name="T24" fmla="*/ 119 w 713"/>
                  <a:gd name="T25" fmla="*/ 705 h 2119"/>
                  <a:gd name="T26" fmla="*/ 119 w 713"/>
                  <a:gd name="T27" fmla="*/ 942 h 2119"/>
                  <a:gd name="T28" fmla="*/ 29 w 713"/>
                  <a:gd name="T29" fmla="*/ 984 h 2119"/>
                  <a:gd name="T30" fmla="*/ 0 w 713"/>
                  <a:gd name="T31" fmla="*/ 1058 h 2119"/>
                  <a:gd name="T32" fmla="*/ 0 w 713"/>
                  <a:gd name="T33" fmla="*/ 1058 h 2119"/>
                  <a:gd name="T34" fmla="*/ 119 w 713"/>
                  <a:gd name="T35" fmla="*/ 1172 h 2119"/>
                  <a:gd name="T36" fmla="*/ 237 w 713"/>
                  <a:gd name="T37" fmla="*/ 1291 h 2119"/>
                  <a:gd name="T38" fmla="*/ 74 w 713"/>
                  <a:gd name="T39" fmla="*/ 1418 h 2119"/>
                  <a:gd name="T40" fmla="*/ 37 w 713"/>
                  <a:gd name="T41" fmla="*/ 1443 h 2119"/>
                  <a:gd name="T42" fmla="*/ 3 w 713"/>
                  <a:gd name="T43" fmla="*/ 1528 h 2119"/>
                  <a:gd name="T44" fmla="*/ 12 w 713"/>
                  <a:gd name="T45" fmla="*/ 1573 h 2119"/>
                  <a:gd name="T46" fmla="*/ 54 w 713"/>
                  <a:gd name="T47" fmla="*/ 1624 h 2119"/>
                  <a:gd name="T48" fmla="*/ 237 w 713"/>
                  <a:gd name="T49" fmla="*/ 1762 h 2119"/>
                  <a:gd name="T50" fmla="*/ 0 w 713"/>
                  <a:gd name="T51" fmla="*/ 1999 h 2119"/>
                  <a:gd name="T52" fmla="*/ 237 w 713"/>
                  <a:gd name="T53" fmla="*/ 1999 h 2119"/>
                  <a:gd name="T54" fmla="*/ 356 w 713"/>
                  <a:gd name="T55" fmla="*/ 1881 h 2119"/>
                  <a:gd name="T56" fmla="*/ 474 w 713"/>
                  <a:gd name="T57" fmla="*/ 1999 h 2119"/>
                  <a:gd name="T58" fmla="*/ 712 w 713"/>
                  <a:gd name="T59" fmla="*/ 1999 h 2119"/>
                  <a:gd name="T60" fmla="*/ 474 w 713"/>
                  <a:gd name="T61" fmla="*/ 1762 h 2119"/>
                  <a:gd name="T62" fmla="*/ 658 w 713"/>
                  <a:gd name="T63" fmla="*/ 1624 h 2119"/>
                  <a:gd name="T64" fmla="*/ 700 w 713"/>
                  <a:gd name="T65" fmla="*/ 1573 h 2119"/>
                  <a:gd name="T66" fmla="*/ 709 w 713"/>
                  <a:gd name="T67" fmla="*/ 1528 h 2119"/>
                  <a:gd name="T68" fmla="*/ 675 w 713"/>
                  <a:gd name="T69" fmla="*/ 1443 h 2119"/>
                  <a:gd name="T70" fmla="*/ 638 w 713"/>
                  <a:gd name="T71" fmla="*/ 1418 h 2119"/>
                  <a:gd name="T72" fmla="*/ 474 w 713"/>
                  <a:gd name="T73" fmla="*/ 1291 h 2119"/>
                  <a:gd name="T74" fmla="*/ 593 w 713"/>
                  <a:gd name="T75" fmla="*/ 1172 h 2119"/>
                  <a:gd name="T76" fmla="*/ 712 w 713"/>
                  <a:gd name="T77" fmla="*/ 1058 h 2119"/>
                  <a:gd name="T78" fmla="*/ 712 w 713"/>
                  <a:gd name="T79" fmla="*/ 1058 h 2119"/>
                  <a:gd name="T80" fmla="*/ 683 w 713"/>
                  <a:gd name="T81" fmla="*/ 984 h 2119"/>
                  <a:gd name="T82" fmla="*/ 593 w 713"/>
                  <a:gd name="T83" fmla="*/ 942 h 2119"/>
                  <a:gd name="T84" fmla="*/ 593 w 713"/>
                  <a:gd name="T85" fmla="*/ 705 h 2119"/>
                  <a:gd name="T86" fmla="*/ 706 w 713"/>
                  <a:gd name="T87" fmla="*/ 623 h 2119"/>
                  <a:gd name="T88" fmla="*/ 712 w 713"/>
                  <a:gd name="T89" fmla="*/ 589 h 2119"/>
                  <a:gd name="T90" fmla="*/ 709 w 713"/>
                  <a:gd name="T91" fmla="*/ 567 h 2119"/>
                  <a:gd name="T92" fmla="*/ 477 w 713"/>
                  <a:gd name="T93" fmla="*/ 1534 h 2119"/>
                  <a:gd name="T94" fmla="*/ 240 w 713"/>
                  <a:gd name="T95" fmla="*/ 1534 h 2119"/>
                  <a:gd name="T96" fmla="*/ 359 w 713"/>
                  <a:gd name="T97" fmla="*/ 1415 h 2119"/>
                  <a:gd name="T98" fmla="*/ 477 w 713"/>
                  <a:gd name="T99" fmla="*/ 1063 h 2119"/>
                  <a:gd name="T100" fmla="*/ 359 w 713"/>
                  <a:gd name="T101" fmla="*/ 1181 h 2119"/>
                  <a:gd name="T102" fmla="*/ 240 w 713"/>
                  <a:gd name="T103" fmla="*/ 1063 h 2119"/>
                  <a:gd name="T104" fmla="*/ 477 w 713"/>
                  <a:gd name="T105" fmla="*/ 1063 h 2119"/>
                  <a:gd name="T106" fmla="*/ 240 w 713"/>
                  <a:gd name="T107" fmla="*/ 589 h 2119"/>
                  <a:gd name="T108" fmla="*/ 359 w 713"/>
                  <a:gd name="T109" fmla="*/ 471 h 2119"/>
                  <a:gd name="T110" fmla="*/ 477 w 713"/>
                  <a:gd name="T111" fmla="*/ 589 h 2119"/>
                  <a:gd name="T112" fmla="*/ 477 w 713"/>
                  <a:gd name="T113" fmla="*/ 589 h 2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13" h="2119">
                    <a:moveTo>
                      <a:pt x="709" y="567"/>
                    </a:moveTo>
                    <a:cubicBezTo>
                      <a:pt x="706" y="547"/>
                      <a:pt x="697" y="530"/>
                      <a:pt x="683" y="516"/>
                    </a:cubicBezTo>
                    <a:cubicBezTo>
                      <a:pt x="661" y="491"/>
                      <a:pt x="630" y="474"/>
                      <a:pt x="593" y="474"/>
                    </a:cubicBezTo>
                    <a:lnTo>
                      <a:pt x="593" y="474"/>
                    </a:lnTo>
                    <a:cubicBezTo>
                      <a:pt x="528" y="474"/>
                      <a:pt x="474" y="420"/>
                      <a:pt x="474" y="355"/>
                    </a:cubicBezTo>
                    <a:cubicBezTo>
                      <a:pt x="474" y="290"/>
                      <a:pt x="528" y="237"/>
                      <a:pt x="593" y="237"/>
                    </a:cubicBezTo>
                    <a:cubicBezTo>
                      <a:pt x="658" y="237"/>
                      <a:pt x="712" y="183"/>
                      <a:pt x="712" y="118"/>
                    </a:cubicBezTo>
                    <a:cubicBezTo>
                      <a:pt x="712" y="53"/>
                      <a:pt x="658" y="0"/>
                      <a:pt x="593" y="0"/>
                    </a:cubicBezTo>
                    <a:cubicBezTo>
                      <a:pt x="528" y="0"/>
                      <a:pt x="474" y="53"/>
                      <a:pt x="474" y="118"/>
                    </a:cubicBezTo>
                    <a:cubicBezTo>
                      <a:pt x="474" y="183"/>
                      <a:pt x="421" y="237"/>
                      <a:pt x="356" y="237"/>
                    </a:cubicBezTo>
                    <a:cubicBezTo>
                      <a:pt x="291" y="237"/>
                      <a:pt x="237" y="183"/>
                      <a:pt x="237" y="118"/>
                    </a:cubicBezTo>
                    <a:lnTo>
                      <a:pt x="237" y="118"/>
                    </a:lnTo>
                    <a:cubicBezTo>
                      <a:pt x="237" y="53"/>
                      <a:pt x="184" y="0"/>
                      <a:pt x="119" y="0"/>
                    </a:cubicBezTo>
                    <a:cubicBezTo>
                      <a:pt x="54" y="0"/>
                      <a:pt x="0" y="53"/>
                      <a:pt x="0" y="118"/>
                    </a:cubicBezTo>
                    <a:cubicBezTo>
                      <a:pt x="0" y="183"/>
                      <a:pt x="54" y="237"/>
                      <a:pt x="119" y="237"/>
                    </a:cubicBezTo>
                    <a:cubicBezTo>
                      <a:pt x="184" y="237"/>
                      <a:pt x="237" y="290"/>
                      <a:pt x="237" y="355"/>
                    </a:cubicBezTo>
                    <a:cubicBezTo>
                      <a:pt x="237" y="420"/>
                      <a:pt x="184" y="474"/>
                      <a:pt x="119" y="474"/>
                    </a:cubicBezTo>
                    <a:lnTo>
                      <a:pt x="119" y="474"/>
                    </a:lnTo>
                    <a:cubicBezTo>
                      <a:pt x="82" y="474"/>
                      <a:pt x="48" y="491"/>
                      <a:pt x="29" y="516"/>
                    </a:cubicBezTo>
                    <a:cubicBezTo>
                      <a:pt x="17" y="530"/>
                      <a:pt x="9" y="547"/>
                      <a:pt x="3" y="567"/>
                    </a:cubicBezTo>
                    <a:cubicBezTo>
                      <a:pt x="0" y="575"/>
                      <a:pt x="0" y="584"/>
                      <a:pt x="0" y="589"/>
                    </a:cubicBezTo>
                    <a:lnTo>
                      <a:pt x="0" y="589"/>
                    </a:lnTo>
                    <a:lnTo>
                      <a:pt x="0" y="589"/>
                    </a:lnTo>
                    <a:cubicBezTo>
                      <a:pt x="0" y="601"/>
                      <a:pt x="3" y="615"/>
                      <a:pt x="6" y="623"/>
                    </a:cubicBezTo>
                    <a:cubicBezTo>
                      <a:pt x="20" y="671"/>
                      <a:pt x="65" y="705"/>
                      <a:pt x="119" y="705"/>
                    </a:cubicBezTo>
                    <a:lnTo>
                      <a:pt x="119" y="705"/>
                    </a:lnTo>
                    <a:cubicBezTo>
                      <a:pt x="184" y="705"/>
                      <a:pt x="237" y="759"/>
                      <a:pt x="237" y="824"/>
                    </a:cubicBezTo>
                    <a:cubicBezTo>
                      <a:pt x="237" y="888"/>
                      <a:pt x="184" y="942"/>
                      <a:pt x="119" y="942"/>
                    </a:cubicBezTo>
                    <a:lnTo>
                      <a:pt x="119" y="942"/>
                    </a:lnTo>
                    <a:cubicBezTo>
                      <a:pt x="82" y="942"/>
                      <a:pt x="48" y="959"/>
                      <a:pt x="29" y="984"/>
                    </a:cubicBezTo>
                    <a:cubicBezTo>
                      <a:pt x="17" y="998"/>
                      <a:pt x="9" y="1015"/>
                      <a:pt x="3" y="1035"/>
                    </a:cubicBezTo>
                    <a:cubicBezTo>
                      <a:pt x="0" y="1044"/>
                      <a:pt x="0" y="1052"/>
                      <a:pt x="0" y="1058"/>
                    </a:cubicBezTo>
                    <a:lnTo>
                      <a:pt x="0" y="1058"/>
                    </a:lnTo>
                    <a:lnTo>
                      <a:pt x="0" y="1058"/>
                    </a:lnTo>
                    <a:cubicBezTo>
                      <a:pt x="0" y="1069"/>
                      <a:pt x="3" y="1082"/>
                      <a:pt x="6" y="1091"/>
                    </a:cubicBezTo>
                    <a:cubicBezTo>
                      <a:pt x="20" y="1139"/>
                      <a:pt x="65" y="1172"/>
                      <a:pt x="119" y="1172"/>
                    </a:cubicBezTo>
                    <a:lnTo>
                      <a:pt x="119" y="1172"/>
                    </a:lnTo>
                    <a:cubicBezTo>
                      <a:pt x="184" y="1172"/>
                      <a:pt x="237" y="1226"/>
                      <a:pt x="237" y="1291"/>
                    </a:cubicBezTo>
                    <a:cubicBezTo>
                      <a:pt x="237" y="1356"/>
                      <a:pt x="184" y="1409"/>
                      <a:pt x="119" y="1409"/>
                    </a:cubicBezTo>
                    <a:cubicBezTo>
                      <a:pt x="102" y="1409"/>
                      <a:pt x="88" y="1412"/>
                      <a:pt x="74" y="1418"/>
                    </a:cubicBezTo>
                    <a:cubicBezTo>
                      <a:pt x="68" y="1421"/>
                      <a:pt x="60" y="1424"/>
                      <a:pt x="54" y="1429"/>
                    </a:cubicBezTo>
                    <a:cubicBezTo>
                      <a:pt x="48" y="1435"/>
                      <a:pt x="43" y="1438"/>
                      <a:pt x="37" y="1443"/>
                    </a:cubicBezTo>
                    <a:cubicBezTo>
                      <a:pt x="14" y="1466"/>
                      <a:pt x="3" y="1494"/>
                      <a:pt x="3" y="1528"/>
                    </a:cubicBezTo>
                    <a:lnTo>
                      <a:pt x="3" y="1528"/>
                    </a:lnTo>
                    <a:lnTo>
                      <a:pt x="3" y="1528"/>
                    </a:lnTo>
                    <a:cubicBezTo>
                      <a:pt x="3" y="1545"/>
                      <a:pt x="6" y="1559"/>
                      <a:pt x="12" y="1573"/>
                    </a:cubicBezTo>
                    <a:cubicBezTo>
                      <a:pt x="17" y="1587"/>
                      <a:pt x="26" y="1601"/>
                      <a:pt x="37" y="1610"/>
                    </a:cubicBezTo>
                    <a:cubicBezTo>
                      <a:pt x="43" y="1615"/>
                      <a:pt x="48" y="1621"/>
                      <a:pt x="54" y="1624"/>
                    </a:cubicBezTo>
                    <a:cubicBezTo>
                      <a:pt x="74" y="1638"/>
                      <a:pt x="96" y="1644"/>
                      <a:pt x="119" y="1644"/>
                    </a:cubicBezTo>
                    <a:cubicBezTo>
                      <a:pt x="184" y="1644"/>
                      <a:pt x="237" y="1697"/>
                      <a:pt x="237" y="1762"/>
                    </a:cubicBezTo>
                    <a:cubicBezTo>
                      <a:pt x="237" y="1827"/>
                      <a:pt x="184" y="1881"/>
                      <a:pt x="119" y="1881"/>
                    </a:cubicBezTo>
                    <a:cubicBezTo>
                      <a:pt x="54" y="1881"/>
                      <a:pt x="0" y="1934"/>
                      <a:pt x="0" y="1999"/>
                    </a:cubicBezTo>
                    <a:cubicBezTo>
                      <a:pt x="0" y="2064"/>
                      <a:pt x="54" y="2118"/>
                      <a:pt x="119" y="2118"/>
                    </a:cubicBezTo>
                    <a:cubicBezTo>
                      <a:pt x="184" y="2118"/>
                      <a:pt x="237" y="2064"/>
                      <a:pt x="237" y="1999"/>
                    </a:cubicBezTo>
                    <a:lnTo>
                      <a:pt x="237" y="1999"/>
                    </a:lnTo>
                    <a:cubicBezTo>
                      <a:pt x="237" y="1934"/>
                      <a:pt x="291" y="1881"/>
                      <a:pt x="356" y="1881"/>
                    </a:cubicBezTo>
                    <a:cubicBezTo>
                      <a:pt x="421" y="1881"/>
                      <a:pt x="474" y="1934"/>
                      <a:pt x="474" y="1999"/>
                    </a:cubicBezTo>
                    <a:lnTo>
                      <a:pt x="474" y="1999"/>
                    </a:lnTo>
                    <a:cubicBezTo>
                      <a:pt x="474" y="2064"/>
                      <a:pt x="528" y="2118"/>
                      <a:pt x="593" y="2118"/>
                    </a:cubicBezTo>
                    <a:cubicBezTo>
                      <a:pt x="658" y="2118"/>
                      <a:pt x="712" y="2064"/>
                      <a:pt x="712" y="1999"/>
                    </a:cubicBezTo>
                    <a:cubicBezTo>
                      <a:pt x="712" y="1934"/>
                      <a:pt x="658" y="1881"/>
                      <a:pt x="593" y="1881"/>
                    </a:cubicBezTo>
                    <a:cubicBezTo>
                      <a:pt x="528" y="1881"/>
                      <a:pt x="474" y="1827"/>
                      <a:pt x="474" y="1762"/>
                    </a:cubicBezTo>
                    <a:cubicBezTo>
                      <a:pt x="474" y="1697"/>
                      <a:pt x="528" y="1644"/>
                      <a:pt x="593" y="1644"/>
                    </a:cubicBezTo>
                    <a:cubicBezTo>
                      <a:pt x="618" y="1644"/>
                      <a:pt x="641" y="1635"/>
                      <a:pt x="658" y="1624"/>
                    </a:cubicBezTo>
                    <a:cubicBezTo>
                      <a:pt x="664" y="1618"/>
                      <a:pt x="669" y="1616"/>
                      <a:pt x="675" y="1610"/>
                    </a:cubicBezTo>
                    <a:cubicBezTo>
                      <a:pt x="686" y="1600"/>
                      <a:pt x="694" y="1587"/>
                      <a:pt x="700" y="1573"/>
                    </a:cubicBezTo>
                    <a:cubicBezTo>
                      <a:pt x="705" y="1559"/>
                      <a:pt x="709" y="1542"/>
                      <a:pt x="709" y="1528"/>
                    </a:cubicBezTo>
                    <a:lnTo>
                      <a:pt x="709" y="1528"/>
                    </a:lnTo>
                    <a:lnTo>
                      <a:pt x="709" y="1528"/>
                    </a:lnTo>
                    <a:cubicBezTo>
                      <a:pt x="709" y="1494"/>
                      <a:pt x="695" y="1466"/>
                      <a:pt x="675" y="1443"/>
                    </a:cubicBezTo>
                    <a:cubicBezTo>
                      <a:pt x="669" y="1438"/>
                      <a:pt x="664" y="1432"/>
                      <a:pt x="658" y="1429"/>
                    </a:cubicBezTo>
                    <a:cubicBezTo>
                      <a:pt x="652" y="1424"/>
                      <a:pt x="644" y="1421"/>
                      <a:pt x="638" y="1418"/>
                    </a:cubicBezTo>
                    <a:cubicBezTo>
                      <a:pt x="624" y="1412"/>
                      <a:pt x="610" y="1409"/>
                      <a:pt x="593" y="1409"/>
                    </a:cubicBezTo>
                    <a:cubicBezTo>
                      <a:pt x="528" y="1409"/>
                      <a:pt x="474" y="1356"/>
                      <a:pt x="474" y="1291"/>
                    </a:cubicBezTo>
                    <a:cubicBezTo>
                      <a:pt x="474" y="1226"/>
                      <a:pt x="528" y="1172"/>
                      <a:pt x="593" y="1172"/>
                    </a:cubicBezTo>
                    <a:lnTo>
                      <a:pt x="593" y="1172"/>
                    </a:lnTo>
                    <a:cubicBezTo>
                      <a:pt x="647" y="1172"/>
                      <a:pt x="692" y="1139"/>
                      <a:pt x="706" y="1091"/>
                    </a:cubicBezTo>
                    <a:cubicBezTo>
                      <a:pt x="709" y="1079"/>
                      <a:pt x="712" y="1069"/>
                      <a:pt x="712" y="1058"/>
                    </a:cubicBezTo>
                    <a:lnTo>
                      <a:pt x="712" y="1058"/>
                    </a:lnTo>
                    <a:lnTo>
                      <a:pt x="712" y="1058"/>
                    </a:lnTo>
                    <a:cubicBezTo>
                      <a:pt x="712" y="1049"/>
                      <a:pt x="712" y="1041"/>
                      <a:pt x="709" y="1035"/>
                    </a:cubicBezTo>
                    <a:cubicBezTo>
                      <a:pt x="706" y="1015"/>
                      <a:pt x="697" y="998"/>
                      <a:pt x="683" y="984"/>
                    </a:cubicBezTo>
                    <a:cubicBezTo>
                      <a:pt x="661" y="959"/>
                      <a:pt x="630" y="942"/>
                      <a:pt x="593" y="942"/>
                    </a:cubicBezTo>
                    <a:lnTo>
                      <a:pt x="593" y="942"/>
                    </a:lnTo>
                    <a:cubicBezTo>
                      <a:pt x="528" y="942"/>
                      <a:pt x="474" y="888"/>
                      <a:pt x="474" y="824"/>
                    </a:cubicBezTo>
                    <a:cubicBezTo>
                      <a:pt x="474" y="759"/>
                      <a:pt x="528" y="705"/>
                      <a:pt x="593" y="705"/>
                    </a:cubicBezTo>
                    <a:lnTo>
                      <a:pt x="593" y="705"/>
                    </a:lnTo>
                    <a:cubicBezTo>
                      <a:pt x="647" y="705"/>
                      <a:pt x="692" y="671"/>
                      <a:pt x="706" y="623"/>
                    </a:cubicBezTo>
                    <a:cubicBezTo>
                      <a:pt x="709" y="612"/>
                      <a:pt x="712" y="601"/>
                      <a:pt x="712" y="589"/>
                    </a:cubicBezTo>
                    <a:lnTo>
                      <a:pt x="712" y="589"/>
                    </a:lnTo>
                    <a:lnTo>
                      <a:pt x="712" y="589"/>
                    </a:lnTo>
                    <a:cubicBezTo>
                      <a:pt x="712" y="581"/>
                      <a:pt x="712" y="572"/>
                      <a:pt x="709" y="567"/>
                    </a:cubicBezTo>
                    <a:close/>
                    <a:moveTo>
                      <a:pt x="477" y="1534"/>
                    </a:moveTo>
                    <a:lnTo>
                      <a:pt x="477" y="1534"/>
                    </a:lnTo>
                    <a:cubicBezTo>
                      <a:pt x="477" y="1599"/>
                      <a:pt x="424" y="1652"/>
                      <a:pt x="359" y="1652"/>
                    </a:cubicBezTo>
                    <a:cubicBezTo>
                      <a:pt x="294" y="1652"/>
                      <a:pt x="240" y="1599"/>
                      <a:pt x="240" y="1534"/>
                    </a:cubicBezTo>
                    <a:lnTo>
                      <a:pt x="240" y="1534"/>
                    </a:lnTo>
                    <a:cubicBezTo>
                      <a:pt x="240" y="1469"/>
                      <a:pt x="294" y="1415"/>
                      <a:pt x="359" y="1415"/>
                    </a:cubicBezTo>
                    <a:cubicBezTo>
                      <a:pt x="424" y="1415"/>
                      <a:pt x="477" y="1469"/>
                      <a:pt x="477" y="1534"/>
                    </a:cubicBezTo>
                    <a:close/>
                    <a:moveTo>
                      <a:pt x="477" y="1063"/>
                    </a:moveTo>
                    <a:lnTo>
                      <a:pt x="477" y="1063"/>
                    </a:lnTo>
                    <a:cubicBezTo>
                      <a:pt x="477" y="1127"/>
                      <a:pt x="424" y="1181"/>
                      <a:pt x="359" y="1181"/>
                    </a:cubicBezTo>
                    <a:cubicBezTo>
                      <a:pt x="294" y="1181"/>
                      <a:pt x="240" y="1127"/>
                      <a:pt x="240" y="1063"/>
                    </a:cubicBezTo>
                    <a:lnTo>
                      <a:pt x="240" y="1063"/>
                    </a:lnTo>
                    <a:cubicBezTo>
                      <a:pt x="240" y="998"/>
                      <a:pt x="294" y="945"/>
                      <a:pt x="359" y="945"/>
                    </a:cubicBezTo>
                    <a:cubicBezTo>
                      <a:pt x="424" y="945"/>
                      <a:pt x="477" y="996"/>
                      <a:pt x="477" y="1063"/>
                    </a:cubicBezTo>
                    <a:close/>
                    <a:moveTo>
                      <a:pt x="359" y="708"/>
                    </a:moveTo>
                    <a:cubicBezTo>
                      <a:pt x="294" y="708"/>
                      <a:pt x="240" y="654"/>
                      <a:pt x="240" y="589"/>
                    </a:cubicBezTo>
                    <a:lnTo>
                      <a:pt x="240" y="589"/>
                    </a:lnTo>
                    <a:cubicBezTo>
                      <a:pt x="240" y="524"/>
                      <a:pt x="294" y="471"/>
                      <a:pt x="359" y="471"/>
                    </a:cubicBezTo>
                    <a:cubicBezTo>
                      <a:pt x="424" y="471"/>
                      <a:pt x="477" y="524"/>
                      <a:pt x="477" y="589"/>
                    </a:cubicBezTo>
                    <a:lnTo>
                      <a:pt x="477" y="589"/>
                    </a:lnTo>
                    <a:lnTo>
                      <a:pt x="477" y="589"/>
                    </a:lnTo>
                    <a:lnTo>
                      <a:pt x="477" y="589"/>
                    </a:lnTo>
                    <a:cubicBezTo>
                      <a:pt x="477" y="654"/>
                      <a:pt x="424" y="708"/>
                      <a:pt x="359" y="708"/>
                    </a:cubicBezTo>
                    <a:close/>
                  </a:path>
                </a:pathLst>
              </a:custGeom>
              <a:solidFill>
                <a:schemeClr val="bg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sz="1800" dirty="0">
                  <a:latin typeface="CiscoSansTT Light" panose="020B0503020201020303" pitchFamily="34" charset="0"/>
                </a:endParaRPr>
              </a:p>
            </p:txBody>
          </p:sp>
          <p:sp>
            <p:nvSpPr>
              <p:cNvPr id="33" name="Freeform 2">
                <a:extLst>
                  <a:ext uri="{FF2B5EF4-FFF2-40B4-BE49-F238E27FC236}">
                    <a16:creationId xmlns:a16="http://schemas.microsoft.com/office/drawing/2014/main" id="{A220DE03-79C3-47E0-9EDA-5B15B195361F}"/>
                  </a:ext>
                </a:extLst>
              </p:cNvPr>
              <p:cNvSpPr>
                <a:spLocks noChangeAspect="1" noChangeArrowheads="1"/>
              </p:cNvSpPr>
              <p:nvPr/>
            </p:nvSpPr>
            <p:spPr bwMode="auto">
              <a:xfrm>
                <a:off x="6689071" y="2009444"/>
                <a:ext cx="548508" cy="530365"/>
              </a:xfrm>
              <a:custGeom>
                <a:avLst/>
                <a:gdLst>
                  <a:gd name="T0" fmla="*/ 130 w 2267"/>
                  <a:gd name="T1" fmla="*/ 283 h 2193"/>
                  <a:gd name="T2" fmla="*/ 155 w 2267"/>
                  <a:gd name="T3" fmla="*/ 37 h 2193"/>
                  <a:gd name="T4" fmla="*/ 395 w 2267"/>
                  <a:gd name="T5" fmla="*/ 34 h 2193"/>
                  <a:gd name="T6" fmla="*/ 813 w 2267"/>
                  <a:gd name="T7" fmla="*/ 46 h 2193"/>
                  <a:gd name="T8" fmla="*/ 1211 w 2267"/>
                  <a:gd name="T9" fmla="*/ 122 h 2193"/>
                  <a:gd name="T10" fmla="*/ 1442 w 2267"/>
                  <a:gd name="T11" fmla="*/ 119 h 2193"/>
                  <a:gd name="T12" fmla="*/ 1735 w 2267"/>
                  <a:gd name="T13" fmla="*/ 57 h 2193"/>
                  <a:gd name="T14" fmla="*/ 1860 w 2267"/>
                  <a:gd name="T15" fmla="*/ 57 h 2193"/>
                  <a:gd name="T16" fmla="*/ 2040 w 2267"/>
                  <a:gd name="T17" fmla="*/ 37 h 2193"/>
                  <a:gd name="T18" fmla="*/ 2266 w 2267"/>
                  <a:gd name="T19" fmla="*/ 274 h 2193"/>
                  <a:gd name="T20" fmla="*/ 2029 w 2267"/>
                  <a:gd name="T21" fmla="*/ 302 h 2193"/>
                  <a:gd name="T22" fmla="*/ 1752 w 2267"/>
                  <a:gd name="T23" fmla="*/ 365 h 2193"/>
                  <a:gd name="T24" fmla="*/ 1566 w 2267"/>
                  <a:gd name="T25" fmla="*/ 308 h 2193"/>
                  <a:gd name="T26" fmla="*/ 1357 w 2267"/>
                  <a:gd name="T27" fmla="*/ 350 h 2193"/>
                  <a:gd name="T28" fmla="*/ 979 w 2267"/>
                  <a:gd name="T29" fmla="*/ 390 h 2193"/>
                  <a:gd name="T30" fmla="*/ 641 w 2267"/>
                  <a:gd name="T31" fmla="*/ 333 h 2193"/>
                  <a:gd name="T32" fmla="*/ 395 w 2267"/>
                  <a:gd name="T33" fmla="*/ 319 h 2193"/>
                  <a:gd name="T34" fmla="*/ 392 w 2267"/>
                  <a:gd name="T35" fmla="*/ 517 h 2193"/>
                  <a:gd name="T36" fmla="*/ 305 w 2267"/>
                  <a:gd name="T37" fmla="*/ 870 h 2193"/>
                  <a:gd name="T38" fmla="*/ 511 w 2267"/>
                  <a:gd name="T39" fmla="*/ 878 h 2193"/>
                  <a:gd name="T40" fmla="*/ 700 w 2267"/>
                  <a:gd name="T41" fmla="*/ 887 h 2193"/>
                  <a:gd name="T42" fmla="*/ 976 w 2267"/>
                  <a:gd name="T43" fmla="*/ 878 h 2193"/>
                  <a:gd name="T44" fmla="*/ 1323 w 2267"/>
                  <a:gd name="T45" fmla="*/ 963 h 2193"/>
                  <a:gd name="T46" fmla="*/ 1558 w 2267"/>
                  <a:gd name="T47" fmla="*/ 966 h 2193"/>
                  <a:gd name="T48" fmla="*/ 1682 w 2267"/>
                  <a:gd name="T49" fmla="*/ 1117 h 2193"/>
                  <a:gd name="T50" fmla="*/ 1448 w 2267"/>
                  <a:gd name="T51" fmla="*/ 1148 h 2193"/>
                  <a:gd name="T52" fmla="*/ 1326 w 2267"/>
                  <a:gd name="T53" fmla="*/ 1227 h 2193"/>
                  <a:gd name="T54" fmla="*/ 1213 w 2267"/>
                  <a:gd name="T55" fmla="*/ 1142 h 2193"/>
                  <a:gd name="T56" fmla="*/ 708 w 2267"/>
                  <a:gd name="T57" fmla="*/ 1193 h 2193"/>
                  <a:gd name="T58" fmla="*/ 547 w 2267"/>
                  <a:gd name="T59" fmla="*/ 1190 h 2193"/>
                  <a:gd name="T60" fmla="*/ 296 w 2267"/>
                  <a:gd name="T61" fmla="*/ 1334 h 2193"/>
                  <a:gd name="T62" fmla="*/ 398 w 2267"/>
                  <a:gd name="T63" fmla="*/ 1695 h 2193"/>
                  <a:gd name="T64" fmla="*/ 626 w 2267"/>
                  <a:gd name="T65" fmla="*/ 1885 h 2193"/>
                  <a:gd name="T66" fmla="*/ 773 w 2267"/>
                  <a:gd name="T67" fmla="*/ 1811 h 2193"/>
                  <a:gd name="T68" fmla="*/ 982 w 2267"/>
                  <a:gd name="T69" fmla="*/ 1806 h 2193"/>
                  <a:gd name="T70" fmla="*/ 1174 w 2267"/>
                  <a:gd name="T71" fmla="*/ 1811 h 2193"/>
                  <a:gd name="T72" fmla="*/ 1326 w 2267"/>
                  <a:gd name="T73" fmla="*/ 1882 h 2193"/>
                  <a:gd name="T74" fmla="*/ 1916 w 2267"/>
                  <a:gd name="T75" fmla="*/ 1806 h 2193"/>
                  <a:gd name="T76" fmla="*/ 2207 w 2267"/>
                  <a:gd name="T77" fmla="*/ 1822 h 2193"/>
                  <a:gd name="T78" fmla="*/ 2150 w 2267"/>
                  <a:gd name="T79" fmla="*/ 2043 h 2193"/>
                  <a:gd name="T80" fmla="*/ 1798 w 2267"/>
                  <a:gd name="T81" fmla="*/ 2155 h 2193"/>
                  <a:gd name="T82" fmla="*/ 1323 w 2267"/>
                  <a:gd name="T83" fmla="*/ 2155 h 2193"/>
                  <a:gd name="T84" fmla="*/ 976 w 2267"/>
                  <a:gd name="T85" fmla="*/ 2074 h 2193"/>
                  <a:gd name="T86" fmla="*/ 739 w 2267"/>
                  <a:gd name="T87" fmla="*/ 2076 h 2193"/>
                  <a:gd name="T88" fmla="*/ 443 w 2267"/>
                  <a:gd name="T89" fmla="*/ 2144 h 2193"/>
                  <a:gd name="T90" fmla="*/ 254 w 2267"/>
                  <a:gd name="T91" fmla="*/ 2107 h 2193"/>
                  <a:gd name="T92" fmla="*/ 107 w 2267"/>
                  <a:gd name="T93" fmla="*/ 1935 h 2193"/>
                  <a:gd name="T94" fmla="*/ 96 w 2267"/>
                  <a:gd name="T95" fmla="*/ 1676 h 2193"/>
                  <a:gd name="T96" fmla="*/ 37 w 2267"/>
                  <a:gd name="T97" fmla="*/ 1594 h 2193"/>
                  <a:gd name="T98" fmla="*/ 65 w 2267"/>
                  <a:gd name="T99" fmla="*/ 1498 h 2193"/>
                  <a:gd name="T100" fmla="*/ 104 w 2267"/>
                  <a:gd name="T101" fmla="*/ 1230 h 2193"/>
                  <a:gd name="T102" fmla="*/ 39 w 2267"/>
                  <a:gd name="T103" fmla="*/ 1145 h 2193"/>
                  <a:gd name="T104" fmla="*/ 62 w 2267"/>
                  <a:gd name="T105" fmla="*/ 1039 h 2193"/>
                  <a:gd name="T106" fmla="*/ 87 w 2267"/>
                  <a:gd name="T107" fmla="*/ 974 h 2193"/>
                  <a:gd name="T108" fmla="*/ 39 w 2267"/>
                  <a:gd name="T109" fmla="*/ 856 h 2193"/>
                  <a:gd name="T110" fmla="*/ 130 w 2267"/>
                  <a:gd name="T111" fmla="*/ 76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7" h="2193">
                    <a:moveTo>
                      <a:pt x="135" y="511"/>
                    </a:moveTo>
                    <a:cubicBezTo>
                      <a:pt x="73" y="483"/>
                      <a:pt x="37" y="444"/>
                      <a:pt x="45" y="376"/>
                    </a:cubicBezTo>
                    <a:cubicBezTo>
                      <a:pt x="54" y="325"/>
                      <a:pt x="82" y="297"/>
                      <a:pt x="130" y="283"/>
                    </a:cubicBezTo>
                    <a:cubicBezTo>
                      <a:pt x="130" y="271"/>
                      <a:pt x="121" y="269"/>
                      <a:pt x="113" y="266"/>
                    </a:cubicBezTo>
                    <a:cubicBezTo>
                      <a:pt x="45" y="238"/>
                      <a:pt x="34" y="181"/>
                      <a:pt x="45" y="130"/>
                    </a:cubicBezTo>
                    <a:cubicBezTo>
                      <a:pt x="56" y="74"/>
                      <a:pt x="96" y="43"/>
                      <a:pt x="155" y="37"/>
                    </a:cubicBezTo>
                    <a:cubicBezTo>
                      <a:pt x="195" y="34"/>
                      <a:pt x="228" y="54"/>
                      <a:pt x="254" y="85"/>
                    </a:cubicBezTo>
                    <a:cubicBezTo>
                      <a:pt x="262" y="96"/>
                      <a:pt x="268" y="108"/>
                      <a:pt x="276" y="122"/>
                    </a:cubicBezTo>
                    <a:cubicBezTo>
                      <a:pt x="299" y="68"/>
                      <a:pt x="339" y="34"/>
                      <a:pt x="395" y="34"/>
                    </a:cubicBezTo>
                    <a:cubicBezTo>
                      <a:pt x="449" y="34"/>
                      <a:pt x="488" y="65"/>
                      <a:pt x="508" y="122"/>
                    </a:cubicBezTo>
                    <a:cubicBezTo>
                      <a:pt x="562" y="15"/>
                      <a:pt x="677" y="0"/>
                      <a:pt x="745" y="116"/>
                    </a:cubicBezTo>
                    <a:cubicBezTo>
                      <a:pt x="765" y="88"/>
                      <a:pt x="782" y="57"/>
                      <a:pt x="813" y="46"/>
                    </a:cubicBezTo>
                    <a:cubicBezTo>
                      <a:pt x="847" y="32"/>
                      <a:pt x="878" y="32"/>
                      <a:pt x="909" y="46"/>
                    </a:cubicBezTo>
                    <a:cubicBezTo>
                      <a:pt x="940" y="60"/>
                      <a:pt x="959" y="88"/>
                      <a:pt x="976" y="119"/>
                    </a:cubicBezTo>
                    <a:cubicBezTo>
                      <a:pt x="1038" y="0"/>
                      <a:pt x="1163" y="15"/>
                      <a:pt x="1211" y="122"/>
                    </a:cubicBezTo>
                    <a:cubicBezTo>
                      <a:pt x="1228" y="91"/>
                      <a:pt x="1244" y="65"/>
                      <a:pt x="1275" y="48"/>
                    </a:cubicBezTo>
                    <a:cubicBezTo>
                      <a:pt x="1309" y="32"/>
                      <a:pt x="1343" y="32"/>
                      <a:pt x="1377" y="46"/>
                    </a:cubicBezTo>
                    <a:cubicBezTo>
                      <a:pt x="1408" y="60"/>
                      <a:pt x="1428" y="85"/>
                      <a:pt x="1442" y="119"/>
                    </a:cubicBezTo>
                    <a:cubicBezTo>
                      <a:pt x="1507" y="9"/>
                      <a:pt x="1614" y="9"/>
                      <a:pt x="1679" y="116"/>
                    </a:cubicBezTo>
                    <a:cubicBezTo>
                      <a:pt x="1688" y="105"/>
                      <a:pt x="1696" y="91"/>
                      <a:pt x="1704" y="82"/>
                    </a:cubicBezTo>
                    <a:cubicBezTo>
                      <a:pt x="1713" y="74"/>
                      <a:pt x="1724" y="63"/>
                      <a:pt x="1735" y="57"/>
                    </a:cubicBezTo>
                    <a:cubicBezTo>
                      <a:pt x="1750" y="48"/>
                      <a:pt x="1764" y="43"/>
                      <a:pt x="1778" y="40"/>
                    </a:cubicBezTo>
                    <a:cubicBezTo>
                      <a:pt x="1789" y="37"/>
                      <a:pt x="1803" y="37"/>
                      <a:pt x="1817" y="40"/>
                    </a:cubicBezTo>
                    <a:cubicBezTo>
                      <a:pt x="1831" y="43"/>
                      <a:pt x="1846" y="48"/>
                      <a:pt x="1860" y="57"/>
                    </a:cubicBezTo>
                    <a:cubicBezTo>
                      <a:pt x="1871" y="63"/>
                      <a:pt x="1882" y="74"/>
                      <a:pt x="1888" y="82"/>
                    </a:cubicBezTo>
                    <a:cubicBezTo>
                      <a:pt x="1896" y="94"/>
                      <a:pt x="1905" y="108"/>
                      <a:pt x="1913" y="122"/>
                    </a:cubicBezTo>
                    <a:cubicBezTo>
                      <a:pt x="1939" y="65"/>
                      <a:pt x="1981" y="29"/>
                      <a:pt x="2040" y="37"/>
                    </a:cubicBezTo>
                    <a:cubicBezTo>
                      <a:pt x="2102" y="46"/>
                      <a:pt x="2139" y="85"/>
                      <a:pt x="2148" y="150"/>
                    </a:cubicBezTo>
                    <a:cubicBezTo>
                      <a:pt x="2162" y="156"/>
                      <a:pt x="2176" y="159"/>
                      <a:pt x="2190" y="164"/>
                    </a:cubicBezTo>
                    <a:cubicBezTo>
                      <a:pt x="2235" y="184"/>
                      <a:pt x="2266" y="226"/>
                      <a:pt x="2266" y="274"/>
                    </a:cubicBezTo>
                    <a:cubicBezTo>
                      <a:pt x="2263" y="322"/>
                      <a:pt x="2241" y="362"/>
                      <a:pt x="2195" y="381"/>
                    </a:cubicBezTo>
                    <a:cubicBezTo>
                      <a:pt x="2150" y="401"/>
                      <a:pt x="2091" y="393"/>
                      <a:pt x="2054" y="345"/>
                    </a:cubicBezTo>
                    <a:cubicBezTo>
                      <a:pt x="2046" y="333"/>
                      <a:pt x="2037" y="319"/>
                      <a:pt x="2029" y="302"/>
                    </a:cubicBezTo>
                    <a:cubicBezTo>
                      <a:pt x="2004" y="356"/>
                      <a:pt x="1970" y="390"/>
                      <a:pt x="1910" y="390"/>
                    </a:cubicBezTo>
                    <a:cubicBezTo>
                      <a:pt x="1854" y="390"/>
                      <a:pt x="1817" y="359"/>
                      <a:pt x="1798" y="308"/>
                    </a:cubicBezTo>
                    <a:cubicBezTo>
                      <a:pt x="1783" y="328"/>
                      <a:pt x="1769" y="348"/>
                      <a:pt x="1752" y="365"/>
                    </a:cubicBezTo>
                    <a:cubicBezTo>
                      <a:pt x="1733" y="381"/>
                      <a:pt x="1711" y="390"/>
                      <a:pt x="1685" y="390"/>
                    </a:cubicBezTo>
                    <a:cubicBezTo>
                      <a:pt x="1660" y="390"/>
                      <a:pt x="1634" y="384"/>
                      <a:pt x="1614" y="370"/>
                    </a:cubicBezTo>
                    <a:cubicBezTo>
                      <a:pt x="1592" y="356"/>
                      <a:pt x="1577" y="336"/>
                      <a:pt x="1566" y="308"/>
                    </a:cubicBezTo>
                    <a:cubicBezTo>
                      <a:pt x="1558" y="322"/>
                      <a:pt x="1549" y="331"/>
                      <a:pt x="1541" y="342"/>
                    </a:cubicBezTo>
                    <a:cubicBezTo>
                      <a:pt x="1515" y="376"/>
                      <a:pt x="1482" y="393"/>
                      <a:pt x="1436" y="390"/>
                    </a:cubicBezTo>
                    <a:cubicBezTo>
                      <a:pt x="1405" y="387"/>
                      <a:pt x="1377" y="376"/>
                      <a:pt x="1357" y="350"/>
                    </a:cubicBezTo>
                    <a:cubicBezTo>
                      <a:pt x="1346" y="339"/>
                      <a:pt x="1338" y="325"/>
                      <a:pt x="1326" y="311"/>
                    </a:cubicBezTo>
                    <a:cubicBezTo>
                      <a:pt x="1256" y="435"/>
                      <a:pt x="1129" y="398"/>
                      <a:pt x="1092" y="302"/>
                    </a:cubicBezTo>
                    <a:cubicBezTo>
                      <a:pt x="1069" y="353"/>
                      <a:pt x="1036" y="387"/>
                      <a:pt x="979" y="390"/>
                    </a:cubicBezTo>
                    <a:cubicBezTo>
                      <a:pt x="923" y="390"/>
                      <a:pt x="886" y="365"/>
                      <a:pt x="861" y="308"/>
                    </a:cubicBezTo>
                    <a:cubicBezTo>
                      <a:pt x="855" y="317"/>
                      <a:pt x="847" y="325"/>
                      <a:pt x="844" y="331"/>
                    </a:cubicBezTo>
                    <a:cubicBezTo>
                      <a:pt x="807" y="401"/>
                      <a:pt x="694" y="415"/>
                      <a:pt x="641" y="333"/>
                    </a:cubicBezTo>
                    <a:cubicBezTo>
                      <a:pt x="635" y="328"/>
                      <a:pt x="632" y="319"/>
                      <a:pt x="626" y="308"/>
                    </a:cubicBezTo>
                    <a:cubicBezTo>
                      <a:pt x="598" y="353"/>
                      <a:pt x="567" y="387"/>
                      <a:pt x="511" y="390"/>
                    </a:cubicBezTo>
                    <a:cubicBezTo>
                      <a:pt x="457" y="390"/>
                      <a:pt x="423" y="362"/>
                      <a:pt x="395" y="319"/>
                    </a:cubicBezTo>
                    <a:cubicBezTo>
                      <a:pt x="381" y="336"/>
                      <a:pt x="370" y="353"/>
                      <a:pt x="355" y="367"/>
                    </a:cubicBezTo>
                    <a:cubicBezTo>
                      <a:pt x="341" y="381"/>
                      <a:pt x="324" y="387"/>
                      <a:pt x="302" y="401"/>
                    </a:cubicBezTo>
                    <a:cubicBezTo>
                      <a:pt x="355" y="424"/>
                      <a:pt x="389" y="458"/>
                      <a:pt x="392" y="517"/>
                    </a:cubicBezTo>
                    <a:cubicBezTo>
                      <a:pt x="392" y="576"/>
                      <a:pt x="358" y="610"/>
                      <a:pt x="299" y="635"/>
                    </a:cubicBezTo>
                    <a:cubicBezTo>
                      <a:pt x="358" y="658"/>
                      <a:pt x="392" y="695"/>
                      <a:pt x="392" y="757"/>
                    </a:cubicBezTo>
                    <a:cubicBezTo>
                      <a:pt x="392" y="793"/>
                      <a:pt x="381" y="836"/>
                      <a:pt x="305" y="870"/>
                    </a:cubicBezTo>
                    <a:cubicBezTo>
                      <a:pt x="322" y="881"/>
                      <a:pt x="341" y="889"/>
                      <a:pt x="355" y="904"/>
                    </a:cubicBezTo>
                    <a:cubicBezTo>
                      <a:pt x="370" y="918"/>
                      <a:pt x="381" y="935"/>
                      <a:pt x="392" y="949"/>
                    </a:cubicBezTo>
                    <a:cubicBezTo>
                      <a:pt x="443" y="895"/>
                      <a:pt x="474" y="875"/>
                      <a:pt x="511" y="878"/>
                    </a:cubicBezTo>
                    <a:cubicBezTo>
                      <a:pt x="562" y="884"/>
                      <a:pt x="598" y="906"/>
                      <a:pt x="621" y="960"/>
                    </a:cubicBezTo>
                    <a:cubicBezTo>
                      <a:pt x="629" y="951"/>
                      <a:pt x="635" y="946"/>
                      <a:pt x="638" y="940"/>
                    </a:cubicBezTo>
                    <a:cubicBezTo>
                      <a:pt x="652" y="915"/>
                      <a:pt x="674" y="895"/>
                      <a:pt x="700" y="887"/>
                    </a:cubicBezTo>
                    <a:cubicBezTo>
                      <a:pt x="762" y="864"/>
                      <a:pt x="815" y="895"/>
                      <a:pt x="841" y="932"/>
                    </a:cubicBezTo>
                    <a:cubicBezTo>
                      <a:pt x="847" y="940"/>
                      <a:pt x="852" y="951"/>
                      <a:pt x="861" y="963"/>
                    </a:cubicBezTo>
                    <a:cubicBezTo>
                      <a:pt x="883" y="906"/>
                      <a:pt x="923" y="878"/>
                      <a:pt x="976" y="878"/>
                    </a:cubicBezTo>
                    <a:cubicBezTo>
                      <a:pt x="1033" y="878"/>
                      <a:pt x="1069" y="909"/>
                      <a:pt x="1092" y="968"/>
                    </a:cubicBezTo>
                    <a:cubicBezTo>
                      <a:pt x="1115" y="915"/>
                      <a:pt x="1151" y="881"/>
                      <a:pt x="1205" y="878"/>
                    </a:cubicBezTo>
                    <a:cubicBezTo>
                      <a:pt x="1259" y="878"/>
                      <a:pt x="1301" y="904"/>
                      <a:pt x="1323" y="963"/>
                    </a:cubicBezTo>
                    <a:cubicBezTo>
                      <a:pt x="1332" y="951"/>
                      <a:pt x="1338" y="943"/>
                      <a:pt x="1343" y="935"/>
                    </a:cubicBezTo>
                    <a:cubicBezTo>
                      <a:pt x="1369" y="895"/>
                      <a:pt x="1408" y="875"/>
                      <a:pt x="1456" y="881"/>
                    </a:cubicBezTo>
                    <a:cubicBezTo>
                      <a:pt x="1507" y="887"/>
                      <a:pt x="1544" y="915"/>
                      <a:pt x="1558" y="966"/>
                    </a:cubicBezTo>
                    <a:cubicBezTo>
                      <a:pt x="1561" y="974"/>
                      <a:pt x="1561" y="983"/>
                      <a:pt x="1563" y="991"/>
                    </a:cubicBezTo>
                    <a:cubicBezTo>
                      <a:pt x="1580" y="997"/>
                      <a:pt x="1597" y="1002"/>
                      <a:pt x="1614" y="1008"/>
                    </a:cubicBezTo>
                    <a:cubicBezTo>
                      <a:pt x="1659" y="1030"/>
                      <a:pt x="1682" y="1067"/>
                      <a:pt x="1682" y="1117"/>
                    </a:cubicBezTo>
                    <a:cubicBezTo>
                      <a:pt x="1679" y="1165"/>
                      <a:pt x="1656" y="1199"/>
                      <a:pt x="1611" y="1219"/>
                    </a:cubicBezTo>
                    <a:cubicBezTo>
                      <a:pt x="1575" y="1235"/>
                      <a:pt x="1513" y="1235"/>
                      <a:pt x="1476" y="1188"/>
                    </a:cubicBezTo>
                    <a:cubicBezTo>
                      <a:pt x="1467" y="1176"/>
                      <a:pt x="1459" y="1162"/>
                      <a:pt x="1448" y="1148"/>
                    </a:cubicBezTo>
                    <a:cubicBezTo>
                      <a:pt x="1436" y="1162"/>
                      <a:pt x="1431" y="1177"/>
                      <a:pt x="1419" y="1188"/>
                    </a:cubicBezTo>
                    <a:cubicBezTo>
                      <a:pt x="1408" y="1200"/>
                      <a:pt x="1394" y="1207"/>
                      <a:pt x="1380" y="1219"/>
                    </a:cubicBezTo>
                    <a:cubicBezTo>
                      <a:pt x="1363" y="1230"/>
                      <a:pt x="1346" y="1227"/>
                      <a:pt x="1326" y="1227"/>
                    </a:cubicBezTo>
                    <a:cubicBezTo>
                      <a:pt x="1309" y="1227"/>
                      <a:pt x="1292" y="1225"/>
                      <a:pt x="1278" y="1216"/>
                    </a:cubicBezTo>
                    <a:cubicBezTo>
                      <a:pt x="1264" y="1208"/>
                      <a:pt x="1250" y="1197"/>
                      <a:pt x="1239" y="1185"/>
                    </a:cubicBezTo>
                    <a:cubicBezTo>
                      <a:pt x="1228" y="1174"/>
                      <a:pt x="1222" y="1159"/>
                      <a:pt x="1213" y="1142"/>
                    </a:cubicBezTo>
                    <a:cubicBezTo>
                      <a:pt x="1168" y="1250"/>
                      <a:pt x="1036" y="1258"/>
                      <a:pt x="982" y="1148"/>
                    </a:cubicBezTo>
                    <a:cubicBezTo>
                      <a:pt x="909" y="1258"/>
                      <a:pt x="810" y="1247"/>
                      <a:pt x="745" y="1148"/>
                    </a:cubicBezTo>
                    <a:cubicBezTo>
                      <a:pt x="734" y="1162"/>
                      <a:pt x="722" y="1179"/>
                      <a:pt x="708" y="1193"/>
                    </a:cubicBezTo>
                    <a:cubicBezTo>
                      <a:pt x="694" y="1207"/>
                      <a:pt x="677" y="1219"/>
                      <a:pt x="657" y="1221"/>
                    </a:cubicBezTo>
                    <a:cubicBezTo>
                      <a:pt x="638" y="1224"/>
                      <a:pt x="615" y="1224"/>
                      <a:pt x="598" y="1219"/>
                    </a:cubicBezTo>
                    <a:cubicBezTo>
                      <a:pt x="578" y="1213"/>
                      <a:pt x="562" y="1202"/>
                      <a:pt x="547" y="1190"/>
                    </a:cubicBezTo>
                    <a:cubicBezTo>
                      <a:pt x="533" y="1176"/>
                      <a:pt x="525" y="1159"/>
                      <a:pt x="511" y="1140"/>
                    </a:cubicBezTo>
                    <a:cubicBezTo>
                      <a:pt x="494" y="1193"/>
                      <a:pt x="457" y="1219"/>
                      <a:pt x="401" y="1227"/>
                    </a:cubicBezTo>
                    <a:cubicBezTo>
                      <a:pt x="389" y="1278"/>
                      <a:pt x="364" y="1320"/>
                      <a:pt x="296" y="1334"/>
                    </a:cubicBezTo>
                    <a:cubicBezTo>
                      <a:pt x="361" y="1357"/>
                      <a:pt x="395" y="1394"/>
                      <a:pt x="398" y="1453"/>
                    </a:cubicBezTo>
                    <a:cubicBezTo>
                      <a:pt x="398" y="1512"/>
                      <a:pt x="364" y="1549"/>
                      <a:pt x="308" y="1571"/>
                    </a:cubicBezTo>
                    <a:cubicBezTo>
                      <a:pt x="364" y="1597"/>
                      <a:pt x="401" y="1633"/>
                      <a:pt x="398" y="1695"/>
                    </a:cubicBezTo>
                    <a:cubicBezTo>
                      <a:pt x="395" y="1752"/>
                      <a:pt x="364" y="1786"/>
                      <a:pt x="310" y="1806"/>
                    </a:cubicBezTo>
                    <a:cubicBezTo>
                      <a:pt x="347" y="1825"/>
                      <a:pt x="378" y="1848"/>
                      <a:pt x="392" y="1887"/>
                    </a:cubicBezTo>
                    <a:cubicBezTo>
                      <a:pt x="451" y="1777"/>
                      <a:pt x="570" y="1783"/>
                      <a:pt x="626" y="1885"/>
                    </a:cubicBezTo>
                    <a:cubicBezTo>
                      <a:pt x="638" y="1868"/>
                      <a:pt x="649" y="1853"/>
                      <a:pt x="663" y="1839"/>
                    </a:cubicBezTo>
                    <a:cubicBezTo>
                      <a:pt x="677" y="1825"/>
                      <a:pt x="694" y="1814"/>
                      <a:pt x="714" y="1811"/>
                    </a:cubicBezTo>
                    <a:cubicBezTo>
                      <a:pt x="734" y="1808"/>
                      <a:pt x="753" y="1808"/>
                      <a:pt x="773" y="1811"/>
                    </a:cubicBezTo>
                    <a:cubicBezTo>
                      <a:pt x="793" y="1817"/>
                      <a:pt x="810" y="1828"/>
                      <a:pt x="824" y="1839"/>
                    </a:cubicBezTo>
                    <a:cubicBezTo>
                      <a:pt x="838" y="1853"/>
                      <a:pt x="847" y="1870"/>
                      <a:pt x="861" y="1887"/>
                    </a:cubicBezTo>
                    <a:cubicBezTo>
                      <a:pt x="883" y="1834"/>
                      <a:pt x="923" y="1803"/>
                      <a:pt x="982" y="1806"/>
                    </a:cubicBezTo>
                    <a:cubicBezTo>
                      <a:pt x="1033" y="1808"/>
                      <a:pt x="1061" y="1831"/>
                      <a:pt x="1092" y="1890"/>
                    </a:cubicBezTo>
                    <a:cubicBezTo>
                      <a:pt x="1103" y="1873"/>
                      <a:pt x="1112" y="1856"/>
                      <a:pt x="1123" y="1842"/>
                    </a:cubicBezTo>
                    <a:cubicBezTo>
                      <a:pt x="1137" y="1828"/>
                      <a:pt x="1154" y="1817"/>
                      <a:pt x="1174" y="1811"/>
                    </a:cubicBezTo>
                    <a:cubicBezTo>
                      <a:pt x="1194" y="1806"/>
                      <a:pt x="1216" y="1808"/>
                      <a:pt x="1239" y="1808"/>
                    </a:cubicBezTo>
                    <a:cubicBezTo>
                      <a:pt x="1259" y="1811"/>
                      <a:pt x="1278" y="1822"/>
                      <a:pt x="1290" y="1837"/>
                    </a:cubicBezTo>
                    <a:cubicBezTo>
                      <a:pt x="1304" y="1851"/>
                      <a:pt x="1312" y="1868"/>
                      <a:pt x="1326" y="1882"/>
                    </a:cubicBezTo>
                    <a:cubicBezTo>
                      <a:pt x="1380" y="1789"/>
                      <a:pt x="1487" y="1766"/>
                      <a:pt x="1563" y="1882"/>
                    </a:cubicBezTo>
                    <a:cubicBezTo>
                      <a:pt x="1600" y="1791"/>
                      <a:pt x="1730" y="1763"/>
                      <a:pt x="1798" y="1887"/>
                    </a:cubicBezTo>
                    <a:cubicBezTo>
                      <a:pt x="1820" y="1834"/>
                      <a:pt x="1857" y="1803"/>
                      <a:pt x="1916" y="1806"/>
                    </a:cubicBezTo>
                    <a:cubicBezTo>
                      <a:pt x="1973" y="1806"/>
                      <a:pt x="2004" y="1839"/>
                      <a:pt x="2026" y="1890"/>
                    </a:cubicBezTo>
                    <a:cubicBezTo>
                      <a:pt x="2032" y="1882"/>
                      <a:pt x="2037" y="1873"/>
                      <a:pt x="2043" y="1868"/>
                    </a:cubicBezTo>
                    <a:cubicBezTo>
                      <a:pt x="2083" y="1808"/>
                      <a:pt x="2150" y="1789"/>
                      <a:pt x="2207" y="1822"/>
                    </a:cubicBezTo>
                    <a:cubicBezTo>
                      <a:pt x="2246" y="1845"/>
                      <a:pt x="2266" y="1882"/>
                      <a:pt x="2266" y="1927"/>
                    </a:cubicBezTo>
                    <a:cubicBezTo>
                      <a:pt x="2263" y="1975"/>
                      <a:pt x="2238" y="2009"/>
                      <a:pt x="2195" y="2028"/>
                    </a:cubicBezTo>
                    <a:cubicBezTo>
                      <a:pt x="2181" y="2034"/>
                      <a:pt x="2167" y="2037"/>
                      <a:pt x="2150" y="2043"/>
                    </a:cubicBezTo>
                    <a:cubicBezTo>
                      <a:pt x="2139" y="2099"/>
                      <a:pt x="2111" y="2144"/>
                      <a:pt x="2046" y="2153"/>
                    </a:cubicBezTo>
                    <a:cubicBezTo>
                      <a:pt x="1984" y="2158"/>
                      <a:pt x="1950" y="2138"/>
                      <a:pt x="1913" y="2071"/>
                    </a:cubicBezTo>
                    <a:cubicBezTo>
                      <a:pt x="1891" y="2119"/>
                      <a:pt x="1857" y="2153"/>
                      <a:pt x="1798" y="2155"/>
                    </a:cubicBezTo>
                    <a:cubicBezTo>
                      <a:pt x="1741" y="2158"/>
                      <a:pt x="1707" y="2124"/>
                      <a:pt x="1679" y="2079"/>
                    </a:cubicBezTo>
                    <a:cubicBezTo>
                      <a:pt x="1603" y="2192"/>
                      <a:pt x="1498" y="2175"/>
                      <a:pt x="1439" y="2076"/>
                    </a:cubicBezTo>
                    <a:cubicBezTo>
                      <a:pt x="1414" y="2124"/>
                      <a:pt x="1380" y="2158"/>
                      <a:pt x="1323" y="2155"/>
                    </a:cubicBezTo>
                    <a:cubicBezTo>
                      <a:pt x="1267" y="2153"/>
                      <a:pt x="1230" y="2124"/>
                      <a:pt x="1208" y="2068"/>
                    </a:cubicBezTo>
                    <a:cubicBezTo>
                      <a:pt x="1185" y="2119"/>
                      <a:pt x="1152" y="2153"/>
                      <a:pt x="1095" y="2155"/>
                    </a:cubicBezTo>
                    <a:cubicBezTo>
                      <a:pt x="1039" y="2158"/>
                      <a:pt x="1002" y="2127"/>
                      <a:pt x="976" y="2074"/>
                    </a:cubicBezTo>
                    <a:cubicBezTo>
                      <a:pt x="968" y="2085"/>
                      <a:pt x="962" y="2093"/>
                      <a:pt x="957" y="2102"/>
                    </a:cubicBezTo>
                    <a:cubicBezTo>
                      <a:pt x="920" y="2170"/>
                      <a:pt x="807" y="2175"/>
                      <a:pt x="762" y="2107"/>
                    </a:cubicBezTo>
                    <a:cubicBezTo>
                      <a:pt x="756" y="2099"/>
                      <a:pt x="748" y="2088"/>
                      <a:pt x="739" y="2076"/>
                    </a:cubicBezTo>
                    <a:cubicBezTo>
                      <a:pt x="714" y="2127"/>
                      <a:pt x="677" y="2158"/>
                      <a:pt x="621" y="2155"/>
                    </a:cubicBezTo>
                    <a:cubicBezTo>
                      <a:pt x="567" y="2153"/>
                      <a:pt x="530" y="2124"/>
                      <a:pt x="508" y="2071"/>
                    </a:cubicBezTo>
                    <a:cubicBezTo>
                      <a:pt x="491" y="2102"/>
                      <a:pt x="474" y="2130"/>
                      <a:pt x="443" y="2144"/>
                    </a:cubicBezTo>
                    <a:cubicBezTo>
                      <a:pt x="412" y="2158"/>
                      <a:pt x="378" y="2158"/>
                      <a:pt x="344" y="2147"/>
                    </a:cubicBezTo>
                    <a:cubicBezTo>
                      <a:pt x="313" y="2133"/>
                      <a:pt x="288" y="2110"/>
                      <a:pt x="276" y="2071"/>
                    </a:cubicBezTo>
                    <a:cubicBezTo>
                      <a:pt x="268" y="2085"/>
                      <a:pt x="262" y="2096"/>
                      <a:pt x="254" y="2107"/>
                    </a:cubicBezTo>
                    <a:cubicBezTo>
                      <a:pt x="209" y="2172"/>
                      <a:pt x="110" y="2172"/>
                      <a:pt x="62" y="2116"/>
                    </a:cubicBezTo>
                    <a:cubicBezTo>
                      <a:pt x="22" y="2068"/>
                      <a:pt x="31" y="1980"/>
                      <a:pt x="90" y="1944"/>
                    </a:cubicBezTo>
                    <a:cubicBezTo>
                      <a:pt x="96" y="1941"/>
                      <a:pt x="102" y="1938"/>
                      <a:pt x="107" y="1935"/>
                    </a:cubicBezTo>
                    <a:cubicBezTo>
                      <a:pt x="113" y="1932"/>
                      <a:pt x="118" y="1930"/>
                      <a:pt x="127" y="1927"/>
                    </a:cubicBezTo>
                    <a:cubicBezTo>
                      <a:pt x="0" y="1868"/>
                      <a:pt x="17" y="1735"/>
                      <a:pt x="127" y="1690"/>
                    </a:cubicBezTo>
                    <a:cubicBezTo>
                      <a:pt x="118" y="1679"/>
                      <a:pt x="104" y="1681"/>
                      <a:pt x="96" y="1676"/>
                    </a:cubicBezTo>
                    <a:cubicBezTo>
                      <a:pt x="87" y="1667"/>
                      <a:pt x="76" y="1662"/>
                      <a:pt x="68" y="1656"/>
                    </a:cubicBezTo>
                    <a:cubicBezTo>
                      <a:pt x="59" y="1647"/>
                      <a:pt x="54" y="1636"/>
                      <a:pt x="48" y="1628"/>
                    </a:cubicBezTo>
                    <a:cubicBezTo>
                      <a:pt x="42" y="1616"/>
                      <a:pt x="39" y="1605"/>
                      <a:pt x="37" y="1594"/>
                    </a:cubicBezTo>
                    <a:cubicBezTo>
                      <a:pt x="34" y="1583"/>
                      <a:pt x="34" y="1571"/>
                      <a:pt x="37" y="1560"/>
                    </a:cubicBezTo>
                    <a:cubicBezTo>
                      <a:pt x="39" y="1549"/>
                      <a:pt x="42" y="1537"/>
                      <a:pt x="45" y="1526"/>
                    </a:cubicBezTo>
                    <a:cubicBezTo>
                      <a:pt x="51" y="1515"/>
                      <a:pt x="56" y="1506"/>
                      <a:pt x="65" y="1498"/>
                    </a:cubicBezTo>
                    <a:cubicBezTo>
                      <a:pt x="73" y="1489"/>
                      <a:pt x="82" y="1481"/>
                      <a:pt x="90" y="1475"/>
                    </a:cubicBezTo>
                    <a:cubicBezTo>
                      <a:pt x="99" y="1470"/>
                      <a:pt x="110" y="1464"/>
                      <a:pt x="121" y="1458"/>
                    </a:cubicBezTo>
                    <a:cubicBezTo>
                      <a:pt x="11" y="1416"/>
                      <a:pt x="0" y="1292"/>
                      <a:pt x="104" y="1230"/>
                    </a:cubicBezTo>
                    <a:cubicBezTo>
                      <a:pt x="99" y="1219"/>
                      <a:pt x="82" y="1216"/>
                      <a:pt x="76" y="1207"/>
                    </a:cubicBezTo>
                    <a:cubicBezTo>
                      <a:pt x="68" y="1199"/>
                      <a:pt x="59" y="1190"/>
                      <a:pt x="54" y="1182"/>
                    </a:cubicBezTo>
                    <a:cubicBezTo>
                      <a:pt x="48" y="1171"/>
                      <a:pt x="42" y="1160"/>
                      <a:pt x="39" y="1145"/>
                    </a:cubicBezTo>
                    <a:cubicBezTo>
                      <a:pt x="37" y="1131"/>
                      <a:pt x="37" y="1120"/>
                      <a:pt x="37" y="1107"/>
                    </a:cubicBezTo>
                    <a:cubicBezTo>
                      <a:pt x="37" y="1095"/>
                      <a:pt x="37" y="1084"/>
                      <a:pt x="42" y="1073"/>
                    </a:cubicBezTo>
                    <a:cubicBezTo>
                      <a:pt x="48" y="1062"/>
                      <a:pt x="54" y="1047"/>
                      <a:pt x="62" y="1039"/>
                    </a:cubicBezTo>
                    <a:cubicBezTo>
                      <a:pt x="68" y="1030"/>
                      <a:pt x="79" y="1022"/>
                      <a:pt x="87" y="1016"/>
                    </a:cubicBezTo>
                    <a:cubicBezTo>
                      <a:pt x="99" y="1008"/>
                      <a:pt x="110" y="1005"/>
                      <a:pt x="124" y="997"/>
                    </a:cubicBezTo>
                    <a:cubicBezTo>
                      <a:pt x="116" y="980"/>
                      <a:pt x="96" y="985"/>
                      <a:pt x="87" y="974"/>
                    </a:cubicBezTo>
                    <a:cubicBezTo>
                      <a:pt x="76" y="963"/>
                      <a:pt x="65" y="954"/>
                      <a:pt x="56" y="943"/>
                    </a:cubicBezTo>
                    <a:cubicBezTo>
                      <a:pt x="48" y="932"/>
                      <a:pt x="42" y="915"/>
                      <a:pt x="39" y="901"/>
                    </a:cubicBezTo>
                    <a:cubicBezTo>
                      <a:pt x="37" y="887"/>
                      <a:pt x="37" y="870"/>
                      <a:pt x="39" y="856"/>
                    </a:cubicBezTo>
                    <a:cubicBezTo>
                      <a:pt x="42" y="841"/>
                      <a:pt x="48" y="827"/>
                      <a:pt x="56" y="813"/>
                    </a:cubicBezTo>
                    <a:cubicBezTo>
                      <a:pt x="65" y="802"/>
                      <a:pt x="76" y="791"/>
                      <a:pt x="87" y="782"/>
                    </a:cubicBezTo>
                    <a:cubicBezTo>
                      <a:pt x="99" y="774"/>
                      <a:pt x="113" y="768"/>
                      <a:pt x="130" y="760"/>
                    </a:cubicBezTo>
                    <a:cubicBezTo>
                      <a:pt x="76" y="737"/>
                      <a:pt x="39" y="706"/>
                      <a:pt x="39" y="644"/>
                    </a:cubicBezTo>
                    <a:cubicBezTo>
                      <a:pt x="42" y="568"/>
                      <a:pt x="79" y="537"/>
                      <a:pt x="135" y="511"/>
                    </a:cubicBezTo>
                  </a:path>
                </a:pathLst>
              </a:custGeom>
              <a:solidFill>
                <a:schemeClr val="bg2"/>
              </a:solidFill>
              <a:ln>
                <a:noFill/>
              </a:ln>
              <a:effectLst/>
            </p:spPr>
            <p:txBody>
              <a:bodyPr wrap="none" anchor="ctr"/>
              <a:lstStyle/>
              <a:p>
                <a:endParaRPr lang="en-US" sz="1800" dirty="0">
                  <a:latin typeface="CiscoSansTT Light" panose="020B0503020201020303" pitchFamily="34" charset="0"/>
                </a:endParaRPr>
              </a:p>
            </p:txBody>
          </p:sp>
          <p:sp>
            <p:nvSpPr>
              <p:cNvPr id="34" name="Freeform 3">
                <a:extLst>
                  <a:ext uri="{FF2B5EF4-FFF2-40B4-BE49-F238E27FC236}">
                    <a16:creationId xmlns:a16="http://schemas.microsoft.com/office/drawing/2014/main" id="{3D7BAB31-D036-4CB3-A25F-51F0A3988BA2}"/>
                  </a:ext>
                </a:extLst>
              </p:cNvPr>
              <p:cNvSpPr>
                <a:spLocks noChangeAspect="1" noChangeArrowheads="1"/>
              </p:cNvSpPr>
              <p:nvPr/>
            </p:nvSpPr>
            <p:spPr bwMode="auto">
              <a:xfrm>
                <a:off x="5846288" y="2017981"/>
                <a:ext cx="510091" cy="513291"/>
              </a:xfrm>
              <a:custGeom>
                <a:avLst/>
                <a:gdLst>
                  <a:gd name="T0" fmla="*/ 269 w 2107"/>
                  <a:gd name="T1" fmla="*/ 2118 h 2119"/>
                  <a:gd name="T2" fmla="*/ 3 w 2107"/>
                  <a:gd name="T3" fmla="*/ 2118 h 2119"/>
                  <a:gd name="T4" fmla="*/ 3 w 2107"/>
                  <a:gd name="T5" fmla="*/ 294 h 2119"/>
                  <a:gd name="T6" fmla="*/ 2106 w 2107"/>
                  <a:gd name="T7" fmla="*/ 2118 h 2119"/>
                  <a:gd name="T8" fmla="*/ 1194 w 2107"/>
                  <a:gd name="T9" fmla="*/ 2118 h 2119"/>
                  <a:gd name="T10" fmla="*/ 731 w 2107"/>
                  <a:gd name="T11" fmla="*/ 1656 h 2119"/>
                  <a:gd name="T12" fmla="*/ 269 w 2107"/>
                  <a:gd name="T13" fmla="*/ 2118 h 2119"/>
                  <a:gd name="T14" fmla="*/ 1375 w 2107"/>
                  <a:gd name="T15" fmla="*/ 463 h 2119"/>
                  <a:gd name="T16" fmla="*/ 912 w 2107"/>
                  <a:gd name="T17" fmla="*/ 0 h 2119"/>
                  <a:gd name="T18" fmla="*/ 0 w 2107"/>
                  <a:gd name="T19" fmla="*/ 0 h 2119"/>
                  <a:gd name="T20" fmla="*/ 2103 w 2107"/>
                  <a:gd name="T21" fmla="*/ 1825 h 2119"/>
                  <a:gd name="T22" fmla="*/ 2103 w 2107"/>
                  <a:gd name="T23" fmla="*/ 0 h 2119"/>
                  <a:gd name="T24" fmla="*/ 1838 w 2107"/>
                  <a:gd name="T25" fmla="*/ 0 h 2119"/>
                  <a:gd name="T26" fmla="*/ 1375 w 2107"/>
                  <a:gd name="T27" fmla="*/ 463 h 2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07" h="2119">
                    <a:moveTo>
                      <a:pt x="269" y="2118"/>
                    </a:moveTo>
                    <a:lnTo>
                      <a:pt x="3" y="2118"/>
                    </a:lnTo>
                    <a:lnTo>
                      <a:pt x="3" y="294"/>
                    </a:lnTo>
                    <a:lnTo>
                      <a:pt x="2106" y="2118"/>
                    </a:lnTo>
                    <a:lnTo>
                      <a:pt x="1194" y="2118"/>
                    </a:lnTo>
                    <a:cubicBezTo>
                      <a:pt x="1194" y="1862"/>
                      <a:pt x="985" y="1656"/>
                      <a:pt x="731" y="1656"/>
                    </a:cubicBezTo>
                    <a:cubicBezTo>
                      <a:pt x="477" y="1656"/>
                      <a:pt x="269" y="1862"/>
                      <a:pt x="269" y="2118"/>
                    </a:cubicBezTo>
                    <a:close/>
                    <a:moveTo>
                      <a:pt x="1375" y="463"/>
                    </a:moveTo>
                    <a:cubicBezTo>
                      <a:pt x="1121" y="463"/>
                      <a:pt x="912" y="257"/>
                      <a:pt x="912" y="0"/>
                    </a:cubicBezTo>
                    <a:lnTo>
                      <a:pt x="0" y="0"/>
                    </a:lnTo>
                    <a:lnTo>
                      <a:pt x="2103" y="1825"/>
                    </a:lnTo>
                    <a:lnTo>
                      <a:pt x="2103" y="0"/>
                    </a:lnTo>
                    <a:lnTo>
                      <a:pt x="1838" y="0"/>
                    </a:lnTo>
                    <a:cubicBezTo>
                      <a:pt x="1838" y="257"/>
                      <a:pt x="1632" y="463"/>
                      <a:pt x="1375" y="463"/>
                    </a:cubicBezTo>
                    <a:close/>
                  </a:path>
                </a:pathLst>
              </a:custGeom>
              <a:solidFill>
                <a:schemeClr val="bg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sz="1800" dirty="0">
                  <a:latin typeface="CiscoSansTT Light" panose="020B0503020201020303" pitchFamily="34" charset="0"/>
                </a:endParaRPr>
              </a:p>
            </p:txBody>
          </p:sp>
          <p:sp>
            <p:nvSpPr>
              <p:cNvPr id="35" name="Freeform 4">
                <a:extLst>
                  <a:ext uri="{FF2B5EF4-FFF2-40B4-BE49-F238E27FC236}">
                    <a16:creationId xmlns:a16="http://schemas.microsoft.com/office/drawing/2014/main" id="{7CC408D5-0B8A-4F7F-A046-A28622860D9E}"/>
                  </a:ext>
                </a:extLst>
              </p:cNvPr>
              <p:cNvSpPr>
                <a:spLocks noChangeAspect="1" noChangeArrowheads="1"/>
              </p:cNvSpPr>
              <p:nvPr/>
            </p:nvSpPr>
            <p:spPr bwMode="auto">
              <a:xfrm>
                <a:off x="2560576" y="2008378"/>
                <a:ext cx="632812" cy="527164"/>
              </a:xfrm>
              <a:custGeom>
                <a:avLst/>
                <a:gdLst>
                  <a:gd name="T0" fmla="*/ 493 w 2614"/>
                  <a:gd name="T1" fmla="*/ 711 h 2178"/>
                  <a:gd name="T2" fmla="*/ 375 w 2614"/>
                  <a:gd name="T3" fmla="*/ 2115 h 2178"/>
                  <a:gd name="T4" fmla="*/ 223 w 2614"/>
                  <a:gd name="T5" fmla="*/ 1050 h 2178"/>
                  <a:gd name="T6" fmla="*/ 265 w 2614"/>
                  <a:gd name="T7" fmla="*/ 581 h 2178"/>
                  <a:gd name="T8" fmla="*/ 654 w 2614"/>
                  <a:gd name="T9" fmla="*/ 1167 h 2178"/>
                  <a:gd name="T10" fmla="*/ 629 w 2614"/>
                  <a:gd name="T11" fmla="*/ 1528 h 2178"/>
                  <a:gd name="T12" fmla="*/ 547 w 2614"/>
                  <a:gd name="T13" fmla="*/ 1568 h 2178"/>
                  <a:gd name="T14" fmla="*/ 307 w 2614"/>
                  <a:gd name="T15" fmla="*/ 838 h 2178"/>
                  <a:gd name="T16" fmla="*/ 62 w 2614"/>
                  <a:gd name="T17" fmla="*/ 1390 h 2178"/>
                  <a:gd name="T18" fmla="*/ 25 w 2614"/>
                  <a:gd name="T19" fmla="*/ 1681 h 2178"/>
                  <a:gd name="T20" fmla="*/ 2353 w 2614"/>
                  <a:gd name="T21" fmla="*/ 1616 h 2178"/>
                  <a:gd name="T22" fmla="*/ 2554 w 2614"/>
                  <a:gd name="T23" fmla="*/ 827 h 2178"/>
                  <a:gd name="T24" fmla="*/ 2491 w 2614"/>
                  <a:gd name="T25" fmla="*/ 934 h 2178"/>
                  <a:gd name="T26" fmla="*/ 2161 w 2614"/>
                  <a:gd name="T27" fmla="*/ 1850 h 2178"/>
                  <a:gd name="T28" fmla="*/ 2613 w 2614"/>
                  <a:gd name="T29" fmla="*/ 1432 h 2178"/>
                  <a:gd name="T30" fmla="*/ 2254 w 2614"/>
                  <a:gd name="T31" fmla="*/ 1588 h 2178"/>
                  <a:gd name="T32" fmla="*/ 2000 w 2614"/>
                  <a:gd name="T33" fmla="*/ 1771 h 2178"/>
                  <a:gd name="T34" fmla="*/ 2342 w 2614"/>
                  <a:gd name="T35" fmla="*/ 2096 h 2178"/>
                  <a:gd name="T36" fmla="*/ 2003 w 2614"/>
                  <a:gd name="T37" fmla="*/ 1410 h 2178"/>
                  <a:gd name="T38" fmla="*/ 2077 w 2614"/>
                  <a:gd name="T39" fmla="*/ 956 h 2178"/>
                  <a:gd name="T40" fmla="*/ 2237 w 2614"/>
                  <a:gd name="T41" fmla="*/ 711 h 2178"/>
                  <a:gd name="T42" fmla="*/ 2613 w 2614"/>
                  <a:gd name="T43" fmla="*/ 903 h 2178"/>
                  <a:gd name="T44" fmla="*/ 2415 w 2614"/>
                  <a:gd name="T45" fmla="*/ 432 h 2178"/>
                  <a:gd name="T46" fmla="*/ 1955 w 2614"/>
                  <a:gd name="T47" fmla="*/ 638 h 2178"/>
                  <a:gd name="T48" fmla="*/ 381 w 2614"/>
                  <a:gd name="T49" fmla="*/ 401 h 2178"/>
                  <a:gd name="T50" fmla="*/ 341 w 2614"/>
                  <a:gd name="T51" fmla="*/ 412 h 2178"/>
                  <a:gd name="T52" fmla="*/ 553 w 2614"/>
                  <a:gd name="T53" fmla="*/ 271 h 2178"/>
                  <a:gd name="T54" fmla="*/ 508 w 2614"/>
                  <a:gd name="T55" fmla="*/ 2149 h 2178"/>
                  <a:gd name="T56" fmla="*/ 651 w 2614"/>
                  <a:gd name="T57" fmla="*/ 635 h 2178"/>
                  <a:gd name="T58" fmla="*/ 666 w 2614"/>
                  <a:gd name="T59" fmla="*/ 76 h 2178"/>
                  <a:gd name="T60" fmla="*/ 53 w 2614"/>
                  <a:gd name="T61" fmla="*/ 1297 h 2178"/>
                  <a:gd name="T62" fmla="*/ 643 w 2614"/>
                  <a:gd name="T63" fmla="*/ 796 h 2178"/>
                  <a:gd name="T64" fmla="*/ 632 w 2614"/>
                  <a:gd name="T65" fmla="*/ 1754 h 2178"/>
                  <a:gd name="T66" fmla="*/ 62 w 2614"/>
                  <a:gd name="T67" fmla="*/ 1799 h 2178"/>
                  <a:gd name="T68" fmla="*/ 445 w 2614"/>
                  <a:gd name="T69" fmla="*/ 2107 h 2178"/>
                  <a:gd name="T70" fmla="*/ 640 w 2614"/>
                  <a:gd name="T71" fmla="*/ 2045 h 2178"/>
                  <a:gd name="T72" fmla="*/ 2556 w 2614"/>
                  <a:gd name="T73" fmla="*/ 1655 h 2178"/>
                  <a:gd name="T74" fmla="*/ 2556 w 2614"/>
                  <a:gd name="T75" fmla="*/ 2135 h 2178"/>
                  <a:gd name="T76" fmla="*/ 1315 w 2614"/>
                  <a:gd name="T77" fmla="*/ 1895 h 2178"/>
                  <a:gd name="T78" fmla="*/ 1275 w 2614"/>
                  <a:gd name="T79" fmla="*/ 1647 h 2178"/>
                  <a:gd name="T80" fmla="*/ 1111 w 2614"/>
                  <a:gd name="T81" fmla="*/ 1201 h 2178"/>
                  <a:gd name="T82" fmla="*/ 1021 w 2614"/>
                  <a:gd name="T83" fmla="*/ 1613 h 2178"/>
                  <a:gd name="T84" fmla="*/ 1027 w 2614"/>
                  <a:gd name="T85" fmla="*/ 1847 h 2178"/>
                  <a:gd name="T86" fmla="*/ 1631 w 2614"/>
                  <a:gd name="T87" fmla="*/ 121 h 2178"/>
                  <a:gd name="T88" fmla="*/ 1165 w 2614"/>
                  <a:gd name="T89" fmla="*/ 353 h 2178"/>
                  <a:gd name="T90" fmla="*/ 1639 w 2614"/>
                  <a:gd name="T91" fmla="*/ 271 h 2178"/>
                  <a:gd name="T92" fmla="*/ 1275 w 2614"/>
                  <a:gd name="T93" fmla="*/ 669 h 2178"/>
                  <a:gd name="T94" fmla="*/ 1557 w 2614"/>
                  <a:gd name="T95" fmla="*/ 1109 h 2178"/>
                  <a:gd name="T96" fmla="*/ 1560 w 2614"/>
                  <a:gd name="T97" fmla="*/ 1754 h 2178"/>
                  <a:gd name="T98" fmla="*/ 1436 w 2614"/>
                  <a:gd name="T99" fmla="*/ 2019 h 2178"/>
                  <a:gd name="T100" fmla="*/ 1103 w 2614"/>
                  <a:gd name="T101" fmla="*/ 276 h 2178"/>
                  <a:gd name="T102" fmla="*/ 1334 w 2614"/>
                  <a:gd name="T103" fmla="*/ 688 h 2178"/>
                  <a:gd name="T104" fmla="*/ 1670 w 2614"/>
                  <a:gd name="T105" fmla="*/ 477 h 2178"/>
                  <a:gd name="T106" fmla="*/ 1428 w 2614"/>
                  <a:gd name="T107" fmla="*/ 1367 h 2178"/>
                  <a:gd name="T108" fmla="*/ 1619 w 2614"/>
                  <a:gd name="T109" fmla="*/ 1969 h 2178"/>
                  <a:gd name="T110" fmla="*/ 1428 w 2614"/>
                  <a:gd name="T111" fmla="*/ 2115 h 2178"/>
                  <a:gd name="T112" fmla="*/ 1374 w 2614"/>
                  <a:gd name="T113" fmla="*/ 1308 h 2178"/>
                  <a:gd name="T114" fmla="*/ 1128 w 2614"/>
                  <a:gd name="T115" fmla="*/ 2014 h 2178"/>
                  <a:gd name="T116" fmla="*/ 756 w 2614"/>
                  <a:gd name="T117" fmla="*/ 307 h 2178"/>
                  <a:gd name="T118" fmla="*/ 821 w 2614"/>
                  <a:gd name="T119" fmla="*/ 451 h 2178"/>
                  <a:gd name="T120" fmla="*/ 897 w 2614"/>
                  <a:gd name="T121" fmla="*/ 528 h 2178"/>
                  <a:gd name="T122" fmla="*/ 1769 w 2614"/>
                  <a:gd name="T123" fmla="*/ 203 h 2178"/>
                  <a:gd name="T124" fmla="*/ 1879 w 2614"/>
                  <a:gd name="T125" fmla="*/ 110 h 2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14" h="2178">
                    <a:moveTo>
                      <a:pt x="493" y="1506"/>
                    </a:moveTo>
                    <a:cubicBezTo>
                      <a:pt x="493" y="1562"/>
                      <a:pt x="448" y="1607"/>
                      <a:pt x="392" y="1607"/>
                    </a:cubicBezTo>
                    <a:cubicBezTo>
                      <a:pt x="335" y="1607"/>
                      <a:pt x="290" y="1563"/>
                      <a:pt x="290" y="1506"/>
                    </a:cubicBezTo>
                    <a:cubicBezTo>
                      <a:pt x="290" y="1450"/>
                      <a:pt x="335" y="1404"/>
                      <a:pt x="392" y="1404"/>
                    </a:cubicBezTo>
                    <a:cubicBezTo>
                      <a:pt x="426" y="1404"/>
                      <a:pt x="456" y="1421"/>
                      <a:pt x="475" y="1447"/>
                    </a:cubicBezTo>
                    <a:cubicBezTo>
                      <a:pt x="477" y="1452"/>
                      <a:pt x="480" y="1457"/>
                      <a:pt x="483" y="1461"/>
                    </a:cubicBezTo>
                    <a:cubicBezTo>
                      <a:pt x="490" y="1474"/>
                      <a:pt x="493" y="1490"/>
                      <a:pt x="493" y="1506"/>
                    </a:cubicBezTo>
                    <a:close/>
                    <a:moveTo>
                      <a:pt x="483" y="1461"/>
                    </a:moveTo>
                    <a:cubicBezTo>
                      <a:pt x="493" y="1473"/>
                      <a:pt x="507" y="1480"/>
                      <a:pt x="524" y="1480"/>
                    </a:cubicBezTo>
                    <a:cubicBezTo>
                      <a:pt x="556" y="1480"/>
                      <a:pt x="578" y="1458"/>
                      <a:pt x="578" y="1427"/>
                    </a:cubicBezTo>
                    <a:cubicBezTo>
                      <a:pt x="575" y="1399"/>
                      <a:pt x="552" y="1373"/>
                      <a:pt x="524" y="1373"/>
                    </a:cubicBezTo>
                    <a:cubicBezTo>
                      <a:pt x="495" y="1373"/>
                      <a:pt x="471" y="1396"/>
                      <a:pt x="471" y="1427"/>
                    </a:cubicBezTo>
                    <a:cubicBezTo>
                      <a:pt x="471" y="1434"/>
                      <a:pt x="472" y="1441"/>
                      <a:pt x="475" y="1447"/>
                    </a:cubicBezTo>
                    <a:cubicBezTo>
                      <a:pt x="478" y="1451"/>
                      <a:pt x="481" y="1456"/>
                      <a:pt x="483" y="1461"/>
                    </a:cubicBezTo>
                    <a:close/>
                    <a:moveTo>
                      <a:pt x="493" y="508"/>
                    </a:moveTo>
                    <a:cubicBezTo>
                      <a:pt x="436" y="508"/>
                      <a:pt x="392" y="552"/>
                      <a:pt x="392" y="609"/>
                    </a:cubicBezTo>
                    <a:cubicBezTo>
                      <a:pt x="392" y="665"/>
                      <a:pt x="436" y="711"/>
                      <a:pt x="493" y="711"/>
                    </a:cubicBezTo>
                    <a:cubicBezTo>
                      <a:pt x="549" y="711"/>
                      <a:pt x="595" y="665"/>
                      <a:pt x="595" y="609"/>
                    </a:cubicBezTo>
                    <a:cubicBezTo>
                      <a:pt x="595" y="552"/>
                      <a:pt x="549" y="508"/>
                      <a:pt x="493" y="508"/>
                    </a:cubicBezTo>
                    <a:close/>
                    <a:moveTo>
                      <a:pt x="166" y="1159"/>
                    </a:moveTo>
                    <a:cubicBezTo>
                      <a:pt x="166" y="1125"/>
                      <a:pt x="138" y="1098"/>
                      <a:pt x="107" y="1098"/>
                    </a:cubicBezTo>
                    <a:cubicBezTo>
                      <a:pt x="73" y="1098"/>
                      <a:pt x="48" y="1125"/>
                      <a:pt x="48" y="1159"/>
                    </a:cubicBezTo>
                    <a:cubicBezTo>
                      <a:pt x="48" y="1193"/>
                      <a:pt x="76" y="1221"/>
                      <a:pt x="107" y="1221"/>
                    </a:cubicBezTo>
                    <a:cubicBezTo>
                      <a:pt x="138" y="1221"/>
                      <a:pt x="166" y="1193"/>
                      <a:pt x="166" y="1159"/>
                    </a:cubicBezTo>
                    <a:close/>
                    <a:moveTo>
                      <a:pt x="313" y="1768"/>
                    </a:moveTo>
                    <a:cubicBezTo>
                      <a:pt x="313" y="1734"/>
                      <a:pt x="285" y="1706"/>
                      <a:pt x="254" y="1706"/>
                    </a:cubicBezTo>
                    <a:cubicBezTo>
                      <a:pt x="223" y="1706"/>
                      <a:pt x="194" y="1734"/>
                      <a:pt x="194" y="1768"/>
                    </a:cubicBezTo>
                    <a:cubicBezTo>
                      <a:pt x="194" y="1802"/>
                      <a:pt x="223" y="1830"/>
                      <a:pt x="254" y="1830"/>
                    </a:cubicBezTo>
                    <a:cubicBezTo>
                      <a:pt x="285" y="1830"/>
                      <a:pt x="313" y="1802"/>
                      <a:pt x="313" y="1768"/>
                    </a:cubicBezTo>
                    <a:close/>
                    <a:moveTo>
                      <a:pt x="375" y="2115"/>
                    </a:moveTo>
                    <a:cubicBezTo>
                      <a:pt x="375" y="2081"/>
                      <a:pt x="347" y="2053"/>
                      <a:pt x="316" y="2053"/>
                    </a:cubicBezTo>
                    <a:cubicBezTo>
                      <a:pt x="282" y="2053"/>
                      <a:pt x="256" y="2081"/>
                      <a:pt x="256" y="2115"/>
                    </a:cubicBezTo>
                    <a:cubicBezTo>
                      <a:pt x="256" y="2149"/>
                      <a:pt x="285" y="2177"/>
                      <a:pt x="316" y="2177"/>
                    </a:cubicBezTo>
                    <a:cubicBezTo>
                      <a:pt x="347" y="2175"/>
                      <a:pt x="375" y="2146"/>
                      <a:pt x="375" y="2115"/>
                    </a:cubicBezTo>
                    <a:close/>
                    <a:moveTo>
                      <a:pt x="268" y="756"/>
                    </a:moveTo>
                    <a:cubicBezTo>
                      <a:pt x="268" y="722"/>
                      <a:pt x="239" y="694"/>
                      <a:pt x="208" y="694"/>
                    </a:cubicBezTo>
                    <a:cubicBezTo>
                      <a:pt x="175" y="694"/>
                      <a:pt x="149" y="722"/>
                      <a:pt x="149" y="756"/>
                    </a:cubicBezTo>
                    <a:cubicBezTo>
                      <a:pt x="149" y="790"/>
                      <a:pt x="177" y="818"/>
                      <a:pt x="208" y="818"/>
                    </a:cubicBezTo>
                    <a:cubicBezTo>
                      <a:pt x="239" y="815"/>
                      <a:pt x="268" y="790"/>
                      <a:pt x="268" y="756"/>
                    </a:cubicBezTo>
                    <a:close/>
                    <a:moveTo>
                      <a:pt x="680" y="1345"/>
                    </a:moveTo>
                    <a:cubicBezTo>
                      <a:pt x="680" y="1311"/>
                      <a:pt x="651" y="1283"/>
                      <a:pt x="620" y="1283"/>
                    </a:cubicBezTo>
                    <a:cubicBezTo>
                      <a:pt x="587" y="1283"/>
                      <a:pt x="561" y="1311"/>
                      <a:pt x="561" y="1345"/>
                    </a:cubicBezTo>
                    <a:cubicBezTo>
                      <a:pt x="561" y="1379"/>
                      <a:pt x="589" y="1407"/>
                      <a:pt x="620" y="1407"/>
                    </a:cubicBezTo>
                    <a:cubicBezTo>
                      <a:pt x="654" y="1407"/>
                      <a:pt x="680" y="1379"/>
                      <a:pt x="680" y="1345"/>
                    </a:cubicBezTo>
                    <a:close/>
                    <a:moveTo>
                      <a:pt x="2475" y="1946"/>
                    </a:moveTo>
                    <a:cubicBezTo>
                      <a:pt x="2475" y="1912"/>
                      <a:pt x="2446" y="1884"/>
                      <a:pt x="2415" y="1884"/>
                    </a:cubicBezTo>
                    <a:cubicBezTo>
                      <a:pt x="2381" y="1884"/>
                      <a:pt x="2356" y="1912"/>
                      <a:pt x="2356" y="1946"/>
                    </a:cubicBezTo>
                    <a:cubicBezTo>
                      <a:pt x="2356" y="1980"/>
                      <a:pt x="2384" y="2008"/>
                      <a:pt x="2415" y="2008"/>
                    </a:cubicBezTo>
                    <a:cubicBezTo>
                      <a:pt x="2446" y="2008"/>
                      <a:pt x="2475" y="1980"/>
                      <a:pt x="2475" y="1946"/>
                    </a:cubicBezTo>
                    <a:close/>
                    <a:moveTo>
                      <a:pt x="392" y="880"/>
                    </a:moveTo>
                    <a:cubicBezTo>
                      <a:pt x="299" y="880"/>
                      <a:pt x="223" y="956"/>
                      <a:pt x="223" y="1050"/>
                    </a:cubicBezTo>
                    <a:cubicBezTo>
                      <a:pt x="223" y="1143"/>
                      <a:pt x="299" y="1218"/>
                      <a:pt x="392" y="1218"/>
                    </a:cubicBezTo>
                    <a:cubicBezTo>
                      <a:pt x="485" y="1218"/>
                      <a:pt x="561" y="1142"/>
                      <a:pt x="561" y="1050"/>
                    </a:cubicBezTo>
                    <a:cubicBezTo>
                      <a:pt x="561" y="971"/>
                      <a:pt x="507" y="905"/>
                      <a:pt x="435" y="886"/>
                    </a:cubicBezTo>
                    <a:cubicBezTo>
                      <a:pt x="471" y="885"/>
                      <a:pt x="499" y="857"/>
                      <a:pt x="499" y="821"/>
                    </a:cubicBezTo>
                    <a:cubicBezTo>
                      <a:pt x="499" y="784"/>
                      <a:pt x="471" y="756"/>
                      <a:pt x="434" y="756"/>
                    </a:cubicBezTo>
                    <a:cubicBezTo>
                      <a:pt x="397" y="756"/>
                      <a:pt x="369" y="784"/>
                      <a:pt x="369" y="821"/>
                    </a:cubicBezTo>
                    <a:cubicBezTo>
                      <a:pt x="369" y="849"/>
                      <a:pt x="385" y="872"/>
                      <a:pt x="409" y="881"/>
                    </a:cubicBezTo>
                    <a:cubicBezTo>
                      <a:pt x="403" y="881"/>
                      <a:pt x="398" y="880"/>
                      <a:pt x="392" y="880"/>
                    </a:cubicBezTo>
                    <a:close/>
                    <a:moveTo>
                      <a:pt x="482" y="1729"/>
                    </a:moveTo>
                    <a:cubicBezTo>
                      <a:pt x="389" y="1729"/>
                      <a:pt x="313" y="1805"/>
                      <a:pt x="313" y="1898"/>
                    </a:cubicBezTo>
                    <a:cubicBezTo>
                      <a:pt x="313" y="1991"/>
                      <a:pt x="389" y="2067"/>
                      <a:pt x="482" y="2067"/>
                    </a:cubicBezTo>
                    <a:cubicBezTo>
                      <a:pt x="575" y="2067"/>
                      <a:pt x="651" y="1991"/>
                      <a:pt x="651" y="1898"/>
                    </a:cubicBezTo>
                    <a:cubicBezTo>
                      <a:pt x="651" y="1805"/>
                      <a:pt x="575" y="1729"/>
                      <a:pt x="482" y="1729"/>
                    </a:cubicBezTo>
                    <a:close/>
                    <a:moveTo>
                      <a:pt x="191" y="508"/>
                    </a:moveTo>
                    <a:cubicBezTo>
                      <a:pt x="149" y="508"/>
                      <a:pt x="118" y="542"/>
                      <a:pt x="118" y="581"/>
                    </a:cubicBezTo>
                    <a:cubicBezTo>
                      <a:pt x="118" y="623"/>
                      <a:pt x="151" y="655"/>
                      <a:pt x="191" y="655"/>
                    </a:cubicBezTo>
                    <a:cubicBezTo>
                      <a:pt x="230" y="655"/>
                      <a:pt x="265" y="620"/>
                      <a:pt x="265" y="581"/>
                    </a:cubicBezTo>
                    <a:cubicBezTo>
                      <a:pt x="265" y="541"/>
                      <a:pt x="231" y="508"/>
                      <a:pt x="191" y="508"/>
                    </a:cubicBezTo>
                    <a:close/>
                    <a:moveTo>
                      <a:pt x="76" y="632"/>
                    </a:moveTo>
                    <a:cubicBezTo>
                      <a:pt x="48" y="632"/>
                      <a:pt x="25" y="655"/>
                      <a:pt x="25" y="683"/>
                    </a:cubicBezTo>
                    <a:cubicBezTo>
                      <a:pt x="25" y="711"/>
                      <a:pt x="48" y="734"/>
                      <a:pt x="76" y="734"/>
                    </a:cubicBezTo>
                    <a:cubicBezTo>
                      <a:pt x="104" y="734"/>
                      <a:pt x="127" y="711"/>
                      <a:pt x="127" y="683"/>
                    </a:cubicBezTo>
                    <a:cubicBezTo>
                      <a:pt x="127" y="655"/>
                      <a:pt x="101" y="632"/>
                      <a:pt x="76" y="632"/>
                    </a:cubicBezTo>
                    <a:close/>
                    <a:moveTo>
                      <a:pt x="98" y="782"/>
                    </a:moveTo>
                    <a:cubicBezTo>
                      <a:pt x="50" y="782"/>
                      <a:pt x="14" y="821"/>
                      <a:pt x="14" y="866"/>
                    </a:cubicBezTo>
                    <a:cubicBezTo>
                      <a:pt x="14" y="911"/>
                      <a:pt x="50" y="951"/>
                      <a:pt x="98" y="951"/>
                    </a:cubicBezTo>
                    <a:cubicBezTo>
                      <a:pt x="146" y="951"/>
                      <a:pt x="183" y="911"/>
                      <a:pt x="183" y="866"/>
                    </a:cubicBezTo>
                    <a:cubicBezTo>
                      <a:pt x="183" y="821"/>
                      <a:pt x="146" y="782"/>
                      <a:pt x="98" y="782"/>
                    </a:cubicBezTo>
                    <a:close/>
                    <a:moveTo>
                      <a:pt x="603" y="861"/>
                    </a:moveTo>
                    <a:cubicBezTo>
                      <a:pt x="571" y="861"/>
                      <a:pt x="550" y="886"/>
                      <a:pt x="550" y="914"/>
                    </a:cubicBezTo>
                    <a:cubicBezTo>
                      <a:pt x="550" y="945"/>
                      <a:pt x="574" y="968"/>
                      <a:pt x="603" y="968"/>
                    </a:cubicBezTo>
                    <a:cubicBezTo>
                      <a:pt x="631" y="968"/>
                      <a:pt x="657" y="942"/>
                      <a:pt x="657" y="914"/>
                    </a:cubicBezTo>
                    <a:cubicBezTo>
                      <a:pt x="660" y="886"/>
                      <a:pt x="634" y="861"/>
                      <a:pt x="603" y="861"/>
                    </a:cubicBezTo>
                    <a:close/>
                    <a:moveTo>
                      <a:pt x="654" y="1167"/>
                    </a:moveTo>
                    <a:cubicBezTo>
                      <a:pt x="632" y="1167"/>
                      <a:pt x="615" y="1185"/>
                      <a:pt x="615" y="1207"/>
                    </a:cubicBezTo>
                    <a:cubicBezTo>
                      <a:pt x="615" y="1230"/>
                      <a:pt x="631" y="1246"/>
                      <a:pt x="654" y="1246"/>
                    </a:cubicBezTo>
                    <a:cubicBezTo>
                      <a:pt x="676" y="1246"/>
                      <a:pt x="694" y="1230"/>
                      <a:pt x="694" y="1207"/>
                    </a:cubicBezTo>
                    <a:cubicBezTo>
                      <a:pt x="694" y="1185"/>
                      <a:pt x="674" y="1167"/>
                      <a:pt x="654" y="1167"/>
                    </a:cubicBezTo>
                    <a:close/>
                    <a:moveTo>
                      <a:pt x="460" y="1235"/>
                    </a:moveTo>
                    <a:cubicBezTo>
                      <a:pt x="423" y="1235"/>
                      <a:pt x="395" y="1264"/>
                      <a:pt x="395" y="1300"/>
                    </a:cubicBezTo>
                    <a:cubicBezTo>
                      <a:pt x="395" y="1337"/>
                      <a:pt x="423" y="1365"/>
                      <a:pt x="460" y="1365"/>
                    </a:cubicBezTo>
                    <a:cubicBezTo>
                      <a:pt x="496" y="1365"/>
                      <a:pt x="524" y="1336"/>
                      <a:pt x="524" y="1300"/>
                    </a:cubicBezTo>
                    <a:cubicBezTo>
                      <a:pt x="527" y="1263"/>
                      <a:pt x="496" y="1235"/>
                      <a:pt x="460" y="1235"/>
                    </a:cubicBezTo>
                    <a:close/>
                    <a:moveTo>
                      <a:pt x="629" y="1427"/>
                    </a:moveTo>
                    <a:cubicBezTo>
                      <a:pt x="620" y="1427"/>
                      <a:pt x="615" y="1433"/>
                      <a:pt x="615" y="1441"/>
                    </a:cubicBezTo>
                    <a:cubicBezTo>
                      <a:pt x="615" y="1450"/>
                      <a:pt x="620" y="1455"/>
                      <a:pt x="629" y="1455"/>
                    </a:cubicBezTo>
                    <a:cubicBezTo>
                      <a:pt x="637" y="1455"/>
                      <a:pt x="643" y="1450"/>
                      <a:pt x="643" y="1441"/>
                    </a:cubicBezTo>
                    <a:cubicBezTo>
                      <a:pt x="643" y="1433"/>
                      <a:pt x="635" y="1427"/>
                      <a:pt x="629" y="1427"/>
                    </a:cubicBezTo>
                    <a:close/>
                    <a:moveTo>
                      <a:pt x="556" y="1528"/>
                    </a:moveTo>
                    <a:cubicBezTo>
                      <a:pt x="556" y="1548"/>
                      <a:pt x="572" y="1565"/>
                      <a:pt x="592" y="1565"/>
                    </a:cubicBezTo>
                    <a:cubicBezTo>
                      <a:pt x="612" y="1565"/>
                      <a:pt x="629" y="1548"/>
                      <a:pt x="629" y="1528"/>
                    </a:cubicBezTo>
                    <a:cubicBezTo>
                      <a:pt x="629" y="1509"/>
                      <a:pt x="612" y="1492"/>
                      <a:pt x="592" y="1492"/>
                    </a:cubicBezTo>
                    <a:cubicBezTo>
                      <a:pt x="572" y="1492"/>
                      <a:pt x="556" y="1509"/>
                      <a:pt x="556" y="1528"/>
                    </a:cubicBezTo>
                    <a:close/>
                    <a:moveTo>
                      <a:pt x="592" y="2096"/>
                    </a:moveTo>
                    <a:cubicBezTo>
                      <a:pt x="592" y="2115"/>
                      <a:pt x="609" y="2132"/>
                      <a:pt x="629" y="2132"/>
                    </a:cubicBezTo>
                    <a:cubicBezTo>
                      <a:pt x="649" y="2132"/>
                      <a:pt x="666" y="2115"/>
                      <a:pt x="666" y="2096"/>
                    </a:cubicBezTo>
                    <a:cubicBezTo>
                      <a:pt x="666" y="2076"/>
                      <a:pt x="649" y="2059"/>
                      <a:pt x="629" y="2059"/>
                    </a:cubicBezTo>
                    <a:cubicBezTo>
                      <a:pt x="609" y="2059"/>
                      <a:pt x="592" y="2076"/>
                      <a:pt x="592" y="2096"/>
                    </a:cubicBezTo>
                    <a:close/>
                    <a:moveTo>
                      <a:pt x="451" y="1621"/>
                    </a:moveTo>
                    <a:cubicBezTo>
                      <a:pt x="423" y="1621"/>
                      <a:pt x="403" y="1644"/>
                      <a:pt x="403" y="1669"/>
                    </a:cubicBezTo>
                    <a:cubicBezTo>
                      <a:pt x="403" y="1695"/>
                      <a:pt x="426" y="1717"/>
                      <a:pt x="451" y="1717"/>
                    </a:cubicBezTo>
                    <a:cubicBezTo>
                      <a:pt x="476" y="1717"/>
                      <a:pt x="499" y="1695"/>
                      <a:pt x="499" y="1669"/>
                    </a:cubicBezTo>
                    <a:cubicBezTo>
                      <a:pt x="499" y="1644"/>
                      <a:pt x="476" y="1621"/>
                      <a:pt x="451" y="1621"/>
                    </a:cubicBezTo>
                    <a:close/>
                    <a:moveTo>
                      <a:pt x="547" y="1568"/>
                    </a:moveTo>
                    <a:cubicBezTo>
                      <a:pt x="522" y="1568"/>
                      <a:pt x="499" y="1591"/>
                      <a:pt x="499" y="1616"/>
                    </a:cubicBezTo>
                    <a:cubicBezTo>
                      <a:pt x="499" y="1642"/>
                      <a:pt x="522" y="1664"/>
                      <a:pt x="547" y="1664"/>
                    </a:cubicBezTo>
                    <a:cubicBezTo>
                      <a:pt x="572" y="1664"/>
                      <a:pt x="595" y="1642"/>
                      <a:pt x="595" y="1616"/>
                    </a:cubicBezTo>
                    <a:cubicBezTo>
                      <a:pt x="595" y="1591"/>
                      <a:pt x="572" y="1568"/>
                      <a:pt x="547" y="1568"/>
                    </a:cubicBezTo>
                    <a:close/>
                    <a:moveTo>
                      <a:pt x="254" y="1221"/>
                    </a:moveTo>
                    <a:cubicBezTo>
                      <a:pt x="194" y="1221"/>
                      <a:pt x="146" y="1269"/>
                      <a:pt x="146" y="1328"/>
                    </a:cubicBezTo>
                    <a:cubicBezTo>
                      <a:pt x="146" y="1387"/>
                      <a:pt x="194" y="1435"/>
                      <a:pt x="254" y="1435"/>
                    </a:cubicBezTo>
                    <a:cubicBezTo>
                      <a:pt x="313" y="1435"/>
                      <a:pt x="361" y="1387"/>
                      <a:pt x="361" y="1328"/>
                    </a:cubicBezTo>
                    <a:cubicBezTo>
                      <a:pt x="361" y="1269"/>
                      <a:pt x="313" y="1221"/>
                      <a:pt x="254" y="1221"/>
                    </a:cubicBezTo>
                    <a:close/>
                    <a:moveTo>
                      <a:pt x="225" y="1153"/>
                    </a:moveTo>
                    <a:cubicBezTo>
                      <a:pt x="211" y="1153"/>
                      <a:pt x="197" y="1164"/>
                      <a:pt x="197" y="1181"/>
                    </a:cubicBezTo>
                    <a:cubicBezTo>
                      <a:pt x="197" y="1198"/>
                      <a:pt x="208" y="1209"/>
                      <a:pt x="225" y="1209"/>
                    </a:cubicBezTo>
                    <a:cubicBezTo>
                      <a:pt x="239" y="1209"/>
                      <a:pt x="254" y="1198"/>
                      <a:pt x="254" y="1181"/>
                    </a:cubicBezTo>
                    <a:cubicBezTo>
                      <a:pt x="254" y="1164"/>
                      <a:pt x="242" y="1153"/>
                      <a:pt x="225" y="1153"/>
                    </a:cubicBezTo>
                    <a:close/>
                    <a:moveTo>
                      <a:pt x="146" y="965"/>
                    </a:moveTo>
                    <a:cubicBezTo>
                      <a:pt x="115" y="965"/>
                      <a:pt x="93" y="990"/>
                      <a:pt x="93" y="1019"/>
                    </a:cubicBezTo>
                    <a:cubicBezTo>
                      <a:pt x="93" y="1047"/>
                      <a:pt x="117" y="1072"/>
                      <a:pt x="146" y="1072"/>
                    </a:cubicBezTo>
                    <a:cubicBezTo>
                      <a:pt x="174" y="1072"/>
                      <a:pt x="200" y="1047"/>
                      <a:pt x="200" y="1019"/>
                    </a:cubicBezTo>
                    <a:cubicBezTo>
                      <a:pt x="200" y="990"/>
                      <a:pt x="177" y="965"/>
                      <a:pt x="146" y="965"/>
                    </a:cubicBezTo>
                    <a:close/>
                    <a:moveTo>
                      <a:pt x="333" y="813"/>
                    </a:moveTo>
                    <a:cubicBezTo>
                      <a:pt x="318" y="813"/>
                      <a:pt x="307" y="824"/>
                      <a:pt x="307" y="838"/>
                    </a:cubicBezTo>
                    <a:cubicBezTo>
                      <a:pt x="307" y="852"/>
                      <a:pt x="318" y="863"/>
                      <a:pt x="333" y="863"/>
                    </a:cubicBezTo>
                    <a:cubicBezTo>
                      <a:pt x="347" y="863"/>
                      <a:pt x="358" y="852"/>
                      <a:pt x="358" y="838"/>
                    </a:cubicBezTo>
                    <a:cubicBezTo>
                      <a:pt x="358" y="824"/>
                      <a:pt x="347" y="813"/>
                      <a:pt x="333" y="813"/>
                    </a:cubicBezTo>
                    <a:close/>
                    <a:moveTo>
                      <a:pt x="338" y="694"/>
                    </a:moveTo>
                    <a:cubicBezTo>
                      <a:pt x="315" y="694"/>
                      <a:pt x="299" y="711"/>
                      <a:pt x="299" y="734"/>
                    </a:cubicBezTo>
                    <a:cubicBezTo>
                      <a:pt x="299" y="756"/>
                      <a:pt x="315" y="773"/>
                      <a:pt x="338" y="773"/>
                    </a:cubicBezTo>
                    <a:cubicBezTo>
                      <a:pt x="360" y="773"/>
                      <a:pt x="378" y="756"/>
                      <a:pt x="378" y="734"/>
                    </a:cubicBezTo>
                    <a:cubicBezTo>
                      <a:pt x="378" y="711"/>
                      <a:pt x="360" y="694"/>
                      <a:pt x="338" y="694"/>
                    </a:cubicBezTo>
                    <a:close/>
                    <a:moveTo>
                      <a:pt x="550" y="742"/>
                    </a:moveTo>
                    <a:cubicBezTo>
                      <a:pt x="530" y="742"/>
                      <a:pt x="516" y="756"/>
                      <a:pt x="516" y="776"/>
                    </a:cubicBezTo>
                    <a:cubicBezTo>
                      <a:pt x="516" y="796"/>
                      <a:pt x="530" y="810"/>
                      <a:pt x="550" y="810"/>
                    </a:cubicBezTo>
                    <a:cubicBezTo>
                      <a:pt x="570" y="810"/>
                      <a:pt x="584" y="796"/>
                      <a:pt x="584" y="776"/>
                    </a:cubicBezTo>
                    <a:cubicBezTo>
                      <a:pt x="584" y="756"/>
                      <a:pt x="570" y="742"/>
                      <a:pt x="550" y="742"/>
                    </a:cubicBezTo>
                    <a:close/>
                    <a:moveTo>
                      <a:pt x="87" y="1415"/>
                    </a:moveTo>
                    <a:cubicBezTo>
                      <a:pt x="101" y="1415"/>
                      <a:pt x="112" y="1404"/>
                      <a:pt x="112" y="1390"/>
                    </a:cubicBezTo>
                    <a:cubicBezTo>
                      <a:pt x="112" y="1376"/>
                      <a:pt x="101" y="1365"/>
                      <a:pt x="87" y="1365"/>
                    </a:cubicBezTo>
                    <a:cubicBezTo>
                      <a:pt x="73" y="1365"/>
                      <a:pt x="62" y="1376"/>
                      <a:pt x="62" y="1390"/>
                    </a:cubicBezTo>
                    <a:cubicBezTo>
                      <a:pt x="62" y="1404"/>
                      <a:pt x="73" y="1415"/>
                      <a:pt x="87" y="1415"/>
                    </a:cubicBezTo>
                    <a:close/>
                    <a:moveTo>
                      <a:pt x="206" y="1472"/>
                    </a:moveTo>
                    <a:cubicBezTo>
                      <a:pt x="160" y="1472"/>
                      <a:pt x="124" y="1509"/>
                      <a:pt x="124" y="1554"/>
                    </a:cubicBezTo>
                    <a:cubicBezTo>
                      <a:pt x="124" y="1599"/>
                      <a:pt x="160" y="1636"/>
                      <a:pt x="206" y="1636"/>
                    </a:cubicBezTo>
                    <a:cubicBezTo>
                      <a:pt x="251" y="1636"/>
                      <a:pt x="287" y="1599"/>
                      <a:pt x="287" y="1554"/>
                    </a:cubicBezTo>
                    <a:cubicBezTo>
                      <a:pt x="287" y="1509"/>
                      <a:pt x="251" y="1472"/>
                      <a:pt x="206" y="1472"/>
                    </a:cubicBezTo>
                    <a:close/>
                    <a:moveTo>
                      <a:pt x="112" y="1774"/>
                    </a:moveTo>
                    <a:cubicBezTo>
                      <a:pt x="140" y="1774"/>
                      <a:pt x="163" y="1751"/>
                      <a:pt x="163" y="1723"/>
                    </a:cubicBezTo>
                    <a:cubicBezTo>
                      <a:pt x="163" y="1695"/>
                      <a:pt x="140" y="1672"/>
                      <a:pt x="112" y="1672"/>
                    </a:cubicBezTo>
                    <a:cubicBezTo>
                      <a:pt x="83" y="1672"/>
                      <a:pt x="62" y="1695"/>
                      <a:pt x="62" y="1723"/>
                    </a:cubicBezTo>
                    <a:cubicBezTo>
                      <a:pt x="62" y="1751"/>
                      <a:pt x="83" y="1774"/>
                      <a:pt x="112" y="1774"/>
                    </a:cubicBezTo>
                    <a:close/>
                    <a:moveTo>
                      <a:pt x="132" y="1816"/>
                    </a:moveTo>
                    <a:cubicBezTo>
                      <a:pt x="59" y="1816"/>
                      <a:pt x="0" y="1876"/>
                      <a:pt x="0" y="1952"/>
                    </a:cubicBezTo>
                    <a:cubicBezTo>
                      <a:pt x="0" y="2029"/>
                      <a:pt x="58" y="2087"/>
                      <a:pt x="132" y="2087"/>
                    </a:cubicBezTo>
                    <a:cubicBezTo>
                      <a:pt x="205" y="2087"/>
                      <a:pt x="265" y="2029"/>
                      <a:pt x="265" y="1952"/>
                    </a:cubicBezTo>
                    <a:cubicBezTo>
                      <a:pt x="265" y="1876"/>
                      <a:pt x="208" y="1816"/>
                      <a:pt x="132" y="1816"/>
                    </a:cubicBezTo>
                    <a:close/>
                    <a:moveTo>
                      <a:pt x="25" y="1681"/>
                    </a:moveTo>
                    <a:cubicBezTo>
                      <a:pt x="31" y="1681"/>
                      <a:pt x="36" y="1675"/>
                      <a:pt x="36" y="1669"/>
                    </a:cubicBezTo>
                    <a:cubicBezTo>
                      <a:pt x="36" y="1664"/>
                      <a:pt x="31" y="1658"/>
                      <a:pt x="25" y="1658"/>
                    </a:cubicBezTo>
                    <a:cubicBezTo>
                      <a:pt x="19" y="1658"/>
                      <a:pt x="14" y="1664"/>
                      <a:pt x="14" y="1669"/>
                    </a:cubicBezTo>
                    <a:cubicBezTo>
                      <a:pt x="14" y="1675"/>
                      <a:pt x="19" y="1681"/>
                      <a:pt x="25" y="1681"/>
                    </a:cubicBezTo>
                    <a:close/>
                    <a:moveTo>
                      <a:pt x="2364" y="480"/>
                    </a:moveTo>
                    <a:cubicBezTo>
                      <a:pt x="2364" y="423"/>
                      <a:pt x="2319" y="378"/>
                      <a:pt x="2263" y="378"/>
                    </a:cubicBezTo>
                    <a:cubicBezTo>
                      <a:pt x="2206" y="378"/>
                      <a:pt x="2161" y="423"/>
                      <a:pt x="2161" y="480"/>
                    </a:cubicBezTo>
                    <a:cubicBezTo>
                      <a:pt x="2161" y="536"/>
                      <a:pt x="2206" y="581"/>
                      <a:pt x="2263" y="581"/>
                    </a:cubicBezTo>
                    <a:cubicBezTo>
                      <a:pt x="2316" y="584"/>
                      <a:pt x="2364" y="536"/>
                      <a:pt x="2364" y="480"/>
                    </a:cubicBezTo>
                    <a:close/>
                    <a:moveTo>
                      <a:pt x="2243" y="1478"/>
                    </a:moveTo>
                    <a:cubicBezTo>
                      <a:pt x="2243" y="1422"/>
                      <a:pt x="2198" y="1376"/>
                      <a:pt x="2142" y="1376"/>
                    </a:cubicBezTo>
                    <a:cubicBezTo>
                      <a:pt x="2085" y="1376"/>
                      <a:pt x="2040" y="1422"/>
                      <a:pt x="2040" y="1478"/>
                    </a:cubicBezTo>
                    <a:cubicBezTo>
                      <a:pt x="2040" y="1535"/>
                      <a:pt x="2085" y="1579"/>
                      <a:pt x="2142" y="1579"/>
                    </a:cubicBezTo>
                    <a:cubicBezTo>
                      <a:pt x="2198" y="1579"/>
                      <a:pt x="2243" y="1535"/>
                      <a:pt x="2243" y="1478"/>
                    </a:cubicBezTo>
                    <a:close/>
                    <a:moveTo>
                      <a:pt x="2556" y="1616"/>
                    </a:moveTo>
                    <a:cubicBezTo>
                      <a:pt x="2556" y="1560"/>
                      <a:pt x="2511" y="1514"/>
                      <a:pt x="2455" y="1514"/>
                    </a:cubicBezTo>
                    <a:cubicBezTo>
                      <a:pt x="2398" y="1514"/>
                      <a:pt x="2353" y="1560"/>
                      <a:pt x="2353" y="1616"/>
                    </a:cubicBezTo>
                    <a:cubicBezTo>
                      <a:pt x="2353" y="1673"/>
                      <a:pt x="2398" y="1717"/>
                      <a:pt x="2455" y="1717"/>
                    </a:cubicBezTo>
                    <a:cubicBezTo>
                      <a:pt x="2511" y="1717"/>
                      <a:pt x="2556" y="1673"/>
                      <a:pt x="2556" y="1616"/>
                    </a:cubicBezTo>
                    <a:close/>
                    <a:moveTo>
                      <a:pt x="2071" y="2143"/>
                    </a:moveTo>
                    <a:cubicBezTo>
                      <a:pt x="2071" y="2127"/>
                      <a:pt x="2057" y="2112"/>
                      <a:pt x="2040" y="2112"/>
                    </a:cubicBezTo>
                    <a:cubicBezTo>
                      <a:pt x="2023" y="2112"/>
                      <a:pt x="2009" y="2127"/>
                      <a:pt x="2009" y="2143"/>
                    </a:cubicBezTo>
                    <a:cubicBezTo>
                      <a:pt x="2009" y="2160"/>
                      <a:pt x="2023" y="2175"/>
                      <a:pt x="2040" y="2175"/>
                    </a:cubicBezTo>
                    <a:cubicBezTo>
                      <a:pt x="2057" y="2175"/>
                      <a:pt x="2071" y="2160"/>
                      <a:pt x="2071" y="2143"/>
                    </a:cubicBezTo>
                    <a:close/>
                    <a:moveTo>
                      <a:pt x="2153" y="728"/>
                    </a:moveTo>
                    <a:cubicBezTo>
                      <a:pt x="2187" y="728"/>
                      <a:pt x="2212" y="700"/>
                      <a:pt x="2212" y="666"/>
                    </a:cubicBezTo>
                    <a:cubicBezTo>
                      <a:pt x="2212" y="632"/>
                      <a:pt x="2184" y="604"/>
                      <a:pt x="2153" y="604"/>
                    </a:cubicBezTo>
                    <a:cubicBezTo>
                      <a:pt x="2119" y="604"/>
                      <a:pt x="2094" y="632"/>
                      <a:pt x="2094" y="666"/>
                    </a:cubicBezTo>
                    <a:cubicBezTo>
                      <a:pt x="2094" y="703"/>
                      <a:pt x="2119" y="728"/>
                      <a:pt x="2153" y="728"/>
                    </a:cubicBezTo>
                    <a:close/>
                    <a:moveTo>
                      <a:pt x="2554" y="827"/>
                    </a:moveTo>
                    <a:cubicBezTo>
                      <a:pt x="2585" y="827"/>
                      <a:pt x="2610" y="801"/>
                      <a:pt x="2610" y="767"/>
                    </a:cubicBezTo>
                    <a:cubicBezTo>
                      <a:pt x="2610" y="736"/>
                      <a:pt x="2585" y="708"/>
                      <a:pt x="2554" y="708"/>
                    </a:cubicBezTo>
                    <a:cubicBezTo>
                      <a:pt x="2523" y="708"/>
                      <a:pt x="2497" y="734"/>
                      <a:pt x="2497" y="767"/>
                    </a:cubicBezTo>
                    <a:cubicBezTo>
                      <a:pt x="2497" y="798"/>
                      <a:pt x="2523" y="827"/>
                      <a:pt x="2554" y="827"/>
                    </a:cubicBezTo>
                    <a:close/>
                    <a:moveTo>
                      <a:pt x="1981" y="1232"/>
                    </a:moveTo>
                    <a:cubicBezTo>
                      <a:pt x="2006" y="1232"/>
                      <a:pt x="2029" y="1209"/>
                      <a:pt x="2029" y="1184"/>
                    </a:cubicBezTo>
                    <a:cubicBezTo>
                      <a:pt x="2029" y="1159"/>
                      <a:pt x="2006" y="1136"/>
                      <a:pt x="1981" y="1136"/>
                    </a:cubicBezTo>
                    <a:cubicBezTo>
                      <a:pt x="1955" y="1136"/>
                      <a:pt x="1933" y="1159"/>
                      <a:pt x="1933" y="1184"/>
                    </a:cubicBezTo>
                    <a:cubicBezTo>
                      <a:pt x="1933" y="1209"/>
                      <a:pt x="1955" y="1232"/>
                      <a:pt x="1981" y="1232"/>
                    </a:cubicBezTo>
                    <a:close/>
                    <a:moveTo>
                      <a:pt x="2195" y="1977"/>
                    </a:moveTo>
                    <a:cubicBezTo>
                      <a:pt x="2229" y="1977"/>
                      <a:pt x="2254" y="1949"/>
                      <a:pt x="2254" y="1915"/>
                    </a:cubicBezTo>
                    <a:cubicBezTo>
                      <a:pt x="2254" y="1881"/>
                      <a:pt x="2226" y="1853"/>
                      <a:pt x="2195" y="1853"/>
                    </a:cubicBezTo>
                    <a:cubicBezTo>
                      <a:pt x="2161" y="1853"/>
                      <a:pt x="2136" y="1881"/>
                      <a:pt x="2136" y="1915"/>
                    </a:cubicBezTo>
                    <a:cubicBezTo>
                      <a:pt x="2133" y="1952"/>
                      <a:pt x="2161" y="1977"/>
                      <a:pt x="2195" y="1977"/>
                    </a:cubicBezTo>
                    <a:close/>
                    <a:moveTo>
                      <a:pt x="2429" y="956"/>
                    </a:moveTo>
                    <a:cubicBezTo>
                      <a:pt x="2429" y="863"/>
                      <a:pt x="2353" y="787"/>
                      <a:pt x="2260" y="787"/>
                    </a:cubicBezTo>
                    <a:cubicBezTo>
                      <a:pt x="2167" y="787"/>
                      <a:pt x="2091" y="862"/>
                      <a:pt x="2091" y="956"/>
                    </a:cubicBezTo>
                    <a:cubicBezTo>
                      <a:pt x="2091" y="1049"/>
                      <a:pt x="2167" y="1125"/>
                      <a:pt x="2260" y="1125"/>
                    </a:cubicBezTo>
                    <a:cubicBezTo>
                      <a:pt x="2353" y="1125"/>
                      <a:pt x="2429" y="1050"/>
                      <a:pt x="2429" y="956"/>
                    </a:cubicBezTo>
                    <a:close/>
                    <a:moveTo>
                      <a:pt x="2556" y="999"/>
                    </a:moveTo>
                    <a:cubicBezTo>
                      <a:pt x="2556" y="962"/>
                      <a:pt x="2527" y="934"/>
                      <a:pt x="2491" y="934"/>
                    </a:cubicBezTo>
                    <a:cubicBezTo>
                      <a:pt x="2454" y="934"/>
                      <a:pt x="2427" y="962"/>
                      <a:pt x="2427" y="999"/>
                    </a:cubicBezTo>
                    <a:cubicBezTo>
                      <a:pt x="2427" y="1035"/>
                      <a:pt x="2454" y="1064"/>
                      <a:pt x="2491" y="1064"/>
                    </a:cubicBezTo>
                    <a:cubicBezTo>
                      <a:pt x="2527" y="1064"/>
                      <a:pt x="2556" y="1035"/>
                      <a:pt x="2556" y="999"/>
                    </a:cubicBezTo>
                    <a:close/>
                    <a:moveTo>
                      <a:pt x="2545" y="629"/>
                    </a:moveTo>
                    <a:cubicBezTo>
                      <a:pt x="2545" y="572"/>
                      <a:pt x="2499" y="528"/>
                      <a:pt x="2443" y="528"/>
                    </a:cubicBezTo>
                    <a:cubicBezTo>
                      <a:pt x="2386" y="528"/>
                      <a:pt x="2342" y="572"/>
                      <a:pt x="2342" y="629"/>
                    </a:cubicBezTo>
                    <a:cubicBezTo>
                      <a:pt x="2342" y="685"/>
                      <a:pt x="2386" y="731"/>
                      <a:pt x="2443" y="731"/>
                    </a:cubicBezTo>
                    <a:cubicBezTo>
                      <a:pt x="2499" y="731"/>
                      <a:pt x="2545" y="685"/>
                      <a:pt x="2545" y="629"/>
                    </a:cubicBezTo>
                    <a:close/>
                    <a:moveTo>
                      <a:pt x="2345" y="1266"/>
                    </a:moveTo>
                    <a:cubicBezTo>
                      <a:pt x="2345" y="1207"/>
                      <a:pt x="2297" y="1156"/>
                      <a:pt x="2235" y="1156"/>
                    </a:cubicBezTo>
                    <a:cubicBezTo>
                      <a:pt x="2173" y="1156"/>
                      <a:pt x="2125" y="1204"/>
                      <a:pt x="2125" y="1266"/>
                    </a:cubicBezTo>
                    <a:cubicBezTo>
                      <a:pt x="2125" y="1325"/>
                      <a:pt x="2173" y="1376"/>
                      <a:pt x="2235" y="1376"/>
                    </a:cubicBezTo>
                    <a:cubicBezTo>
                      <a:pt x="2297" y="1376"/>
                      <a:pt x="2345" y="1325"/>
                      <a:pt x="2345" y="1266"/>
                    </a:cubicBezTo>
                    <a:close/>
                    <a:moveTo>
                      <a:pt x="2285" y="1723"/>
                    </a:moveTo>
                    <a:cubicBezTo>
                      <a:pt x="2285" y="1652"/>
                      <a:pt x="2228" y="1596"/>
                      <a:pt x="2161" y="1596"/>
                    </a:cubicBezTo>
                    <a:cubicBezTo>
                      <a:pt x="2093" y="1596"/>
                      <a:pt x="2037" y="1652"/>
                      <a:pt x="2037" y="1723"/>
                    </a:cubicBezTo>
                    <a:cubicBezTo>
                      <a:pt x="2037" y="1794"/>
                      <a:pt x="2093" y="1850"/>
                      <a:pt x="2161" y="1850"/>
                    </a:cubicBezTo>
                    <a:cubicBezTo>
                      <a:pt x="2228" y="1850"/>
                      <a:pt x="2285" y="1791"/>
                      <a:pt x="2285" y="1723"/>
                    </a:cubicBezTo>
                    <a:close/>
                    <a:moveTo>
                      <a:pt x="2613" y="1232"/>
                    </a:moveTo>
                    <a:cubicBezTo>
                      <a:pt x="2613" y="1195"/>
                      <a:pt x="2582" y="1164"/>
                      <a:pt x="2545" y="1164"/>
                    </a:cubicBezTo>
                    <a:cubicBezTo>
                      <a:pt x="2508" y="1164"/>
                      <a:pt x="2477" y="1195"/>
                      <a:pt x="2477" y="1232"/>
                    </a:cubicBezTo>
                    <a:cubicBezTo>
                      <a:pt x="2477" y="1269"/>
                      <a:pt x="2508" y="1300"/>
                      <a:pt x="2545" y="1300"/>
                    </a:cubicBezTo>
                    <a:cubicBezTo>
                      <a:pt x="2582" y="1300"/>
                      <a:pt x="2613" y="1269"/>
                      <a:pt x="2613" y="1232"/>
                    </a:cubicBezTo>
                    <a:close/>
                    <a:moveTo>
                      <a:pt x="2475" y="1799"/>
                    </a:moveTo>
                    <a:cubicBezTo>
                      <a:pt x="2475" y="1771"/>
                      <a:pt x="2452" y="1748"/>
                      <a:pt x="2424" y="1748"/>
                    </a:cubicBezTo>
                    <a:cubicBezTo>
                      <a:pt x="2396" y="1748"/>
                      <a:pt x="2373" y="1771"/>
                      <a:pt x="2373" y="1799"/>
                    </a:cubicBezTo>
                    <a:cubicBezTo>
                      <a:pt x="2373" y="1827"/>
                      <a:pt x="2396" y="1850"/>
                      <a:pt x="2424" y="1850"/>
                    </a:cubicBezTo>
                    <a:cubicBezTo>
                      <a:pt x="2452" y="1850"/>
                      <a:pt x="2475" y="1827"/>
                      <a:pt x="2475" y="1799"/>
                    </a:cubicBezTo>
                    <a:close/>
                    <a:moveTo>
                      <a:pt x="2590" y="1782"/>
                    </a:moveTo>
                    <a:cubicBezTo>
                      <a:pt x="2590" y="1754"/>
                      <a:pt x="2567" y="1731"/>
                      <a:pt x="2539" y="1731"/>
                    </a:cubicBezTo>
                    <a:cubicBezTo>
                      <a:pt x="2510" y="1731"/>
                      <a:pt x="2489" y="1754"/>
                      <a:pt x="2489" y="1782"/>
                    </a:cubicBezTo>
                    <a:cubicBezTo>
                      <a:pt x="2489" y="1811"/>
                      <a:pt x="2510" y="1833"/>
                      <a:pt x="2539" y="1833"/>
                    </a:cubicBezTo>
                    <a:cubicBezTo>
                      <a:pt x="2567" y="1833"/>
                      <a:pt x="2590" y="1808"/>
                      <a:pt x="2590" y="1782"/>
                    </a:cubicBezTo>
                    <a:close/>
                    <a:moveTo>
                      <a:pt x="2613" y="1432"/>
                    </a:moveTo>
                    <a:cubicBezTo>
                      <a:pt x="2613" y="1390"/>
                      <a:pt x="2579" y="1353"/>
                      <a:pt x="2534" y="1353"/>
                    </a:cubicBezTo>
                    <a:cubicBezTo>
                      <a:pt x="2491" y="1353"/>
                      <a:pt x="2455" y="1387"/>
                      <a:pt x="2455" y="1432"/>
                    </a:cubicBezTo>
                    <a:cubicBezTo>
                      <a:pt x="2455" y="1475"/>
                      <a:pt x="2489" y="1511"/>
                      <a:pt x="2534" y="1511"/>
                    </a:cubicBezTo>
                    <a:cubicBezTo>
                      <a:pt x="2579" y="1509"/>
                      <a:pt x="2613" y="1475"/>
                      <a:pt x="2613" y="1432"/>
                    </a:cubicBezTo>
                    <a:close/>
                    <a:moveTo>
                      <a:pt x="2452" y="1170"/>
                    </a:moveTo>
                    <a:cubicBezTo>
                      <a:pt x="2452" y="1139"/>
                      <a:pt x="2427" y="1116"/>
                      <a:pt x="2398" y="1116"/>
                    </a:cubicBezTo>
                    <a:cubicBezTo>
                      <a:pt x="2367" y="1116"/>
                      <a:pt x="2345" y="1142"/>
                      <a:pt x="2345" y="1170"/>
                    </a:cubicBezTo>
                    <a:cubicBezTo>
                      <a:pt x="2345" y="1201"/>
                      <a:pt x="2369" y="1224"/>
                      <a:pt x="2398" y="1224"/>
                    </a:cubicBezTo>
                    <a:cubicBezTo>
                      <a:pt x="2426" y="1224"/>
                      <a:pt x="2452" y="1198"/>
                      <a:pt x="2452" y="1170"/>
                    </a:cubicBezTo>
                    <a:close/>
                    <a:moveTo>
                      <a:pt x="2427" y="1444"/>
                    </a:moveTo>
                    <a:cubicBezTo>
                      <a:pt x="2427" y="1399"/>
                      <a:pt x="2390" y="1362"/>
                      <a:pt x="2345" y="1362"/>
                    </a:cubicBezTo>
                    <a:cubicBezTo>
                      <a:pt x="2300" y="1362"/>
                      <a:pt x="2263" y="1399"/>
                      <a:pt x="2263" y="1444"/>
                    </a:cubicBezTo>
                    <a:cubicBezTo>
                      <a:pt x="2263" y="1489"/>
                      <a:pt x="2300" y="1525"/>
                      <a:pt x="2345" y="1525"/>
                    </a:cubicBezTo>
                    <a:cubicBezTo>
                      <a:pt x="2390" y="1525"/>
                      <a:pt x="2427" y="1489"/>
                      <a:pt x="2427" y="1444"/>
                    </a:cubicBezTo>
                    <a:close/>
                    <a:moveTo>
                      <a:pt x="2328" y="1588"/>
                    </a:moveTo>
                    <a:cubicBezTo>
                      <a:pt x="2328" y="1568"/>
                      <a:pt x="2311" y="1551"/>
                      <a:pt x="2291" y="1551"/>
                    </a:cubicBezTo>
                    <a:cubicBezTo>
                      <a:pt x="2271" y="1551"/>
                      <a:pt x="2254" y="1569"/>
                      <a:pt x="2254" y="1588"/>
                    </a:cubicBezTo>
                    <a:cubicBezTo>
                      <a:pt x="2254" y="1608"/>
                      <a:pt x="2271" y="1624"/>
                      <a:pt x="2291" y="1624"/>
                    </a:cubicBezTo>
                    <a:cubicBezTo>
                      <a:pt x="2311" y="1627"/>
                      <a:pt x="2328" y="1610"/>
                      <a:pt x="2328" y="1588"/>
                    </a:cubicBezTo>
                    <a:close/>
                    <a:moveTo>
                      <a:pt x="2373" y="1737"/>
                    </a:moveTo>
                    <a:cubicBezTo>
                      <a:pt x="2373" y="1717"/>
                      <a:pt x="2359" y="1703"/>
                      <a:pt x="2339" y="1703"/>
                    </a:cubicBezTo>
                    <a:cubicBezTo>
                      <a:pt x="2319" y="1703"/>
                      <a:pt x="2305" y="1717"/>
                      <a:pt x="2305" y="1737"/>
                    </a:cubicBezTo>
                    <a:cubicBezTo>
                      <a:pt x="2305" y="1757"/>
                      <a:pt x="2319" y="1771"/>
                      <a:pt x="2339" y="1771"/>
                    </a:cubicBezTo>
                    <a:cubicBezTo>
                      <a:pt x="2356" y="1771"/>
                      <a:pt x="2373" y="1754"/>
                      <a:pt x="2373" y="1737"/>
                    </a:cubicBezTo>
                    <a:close/>
                    <a:moveTo>
                      <a:pt x="2271" y="2146"/>
                    </a:moveTo>
                    <a:cubicBezTo>
                      <a:pt x="2271" y="2132"/>
                      <a:pt x="2260" y="2118"/>
                      <a:pt x="2243" y="2118"/>
                    </a:cubicBezTo>
                    <a:cubicBezTo>
                      <a:pt x="2226" y="2118"/>
                      <a:pt x="2215" y="2129"/>
                      <a:pt x="2215" y="2146"/>
                    </a:cubicBezTo>
                    <a:cubicBezTo>
                      <a:pt x="2215" y="2163"/>
                      <a:pt x="2226" y="2175"/>
                      <a:pt x="2243" y="2175"/>
                    </a:cubicBezTo>
                    <a:cubicBezTo>
                      <a:pt x="2260" y="2175"/>
                      <a:pt x="2271" y="2160"/>
                      <a:pt x="2271" y="2146"/>
                    </a:cubicBezTo>
                    <a:close/>
                    <a:moveTo>
                      <a:pt x="2000" y="1771"/>
                    </a:moveTo>
                    <a:cubicBezTo>
                      <a:pt x="2000" y="1751"/>
                      <a:pt x="1986" y="1737"/>
                      <a:pt x="1967" y="1737"/>
                    </a:cubicBezTo>
                    <a:cubicBezTo>
                      <a:pt x="1947" y="1737"/>
                      <a:pt x="1933" y="1751"/>
                      <a:pt x="1933" y="1771"/>
                    </a:cubicBezTo>
                    <a:cubicBezTo>
                      <a:pt x="1933" y="1791"/>
                      <a:pt x="1947" y="1805"/>
                      <a:pt x="1967" y="1805"/>
                    </a:cubicBezTo>
                    <a:cubicBezTo>
                      <a:pt x="1986" y="1805"/>
                      <a:pt x="2000" y="1788"/>
                      <a:pt x="2000" y="1771"/>
                    </a:cubicBezTo>
                    <a:close/>
                    <a:moveTo>
                      <a:pt x="2353" y="2014"/>
                    </a:moveTo>
                    <a:cubicBezTo>
                      <a:pt x="2353" y="1975"/>
                      <a:pt x="2322" y="1943"/>
                      <a:pt x="2283" y="1943"/>
                    </a:cubicBezTo>
                    <a:cubicBezTo>
                      <a:pt x="2243" y="1943"/>
                      <a:pt x="2212" y="1975"/>
                      <a:pt x="2212" y="2014"/>
                    </a:cubicBezTo>
                    <a:cubicBezTo>
                      <a:pt x="2212" y="2054"/>
                      <a:pt x="2243" y="2084"/>
                      <a:pt x="2283" y="2084"/>
                    </a:cubicBezTo>
                    <a:cubicBezTo>
                      <a:pt x="2322" y="2084"/>
                      <a:pt x="2353" y="2054"/>
                      <a:pt x="2353" y="2014"/>
                    </a:cubicBezTo>
                    <a:close/>
                    <a:moveTo>
                      <a:pt x="2113" y="1923"/>
                    </a:moveTo>
                    <a:cubicBezTo>
                      <a:pt x="2113" y="1870"/>
                      <a:pt x="2070" y="1827"/>
                      <a:pt x="2017" y="1827"/>
                    </a:cubicBezTo>
                    <a:cubicBezTo>
                      <a:pt x="1963" y="1827"/>
                      <a:pt x="1921" y="1870"/>
                      <a:pt x="1921" y="1923"/>
                    </a:cubicBezTo>
                    <a:cubicBezTo>
                      <a:pt x="1921" y="1977"/>
                      <a:pt x="1963" y="2019"/>
                      <a:pt x="2017" y="2019"/>
                    </a:cubicBezTo>
                    <a:cubicBezTo>
                      <a:pt x="2070" y="2019"/>
                      <a:pt x="2113" y="1977"/>
                      <a:pt x="2113" y="1923"/>
                    </a:cubicBezTo>
                    <a:close/>
                    <a:moveTo>
                      <a:pt x="2187" y="2076"/>
                    </a:moveTo>
                    <a:cubicBezTo>
                      <a:pt x="2187" y="2045"/>
                      <a:pt x="2161" y="2019"/>
                      <a:pt x="2130" y="2019"/>
                    </a:cubicBezTo>
                    <a:cubicBezTo>
                      <a:pt x="2099" y="2019"/>
                      <a:pt x="2074" y="2045"/>
                      <a:pt x="2074" y="2076"/>
                    </a:cubicBezTo>
                    <a:cubicBezTo>
                      <a:pt x="2074" y="2107"/>
                      <a:pt x="2099" y="2132"/>
                      <a:pt x="2130" y="2132"/>
                    </a:cubicBezTo>
                    <a:cubicBezTo>
                      <a:pt x="2161" y="2132"/>
                      <a:pt x="2187" y="2110"/>
                      <a:pt x="2187" y="2076"/>
                    </a:cubicBezTo>
                    <a:close/>
                    <a:moveTo>
                      <a:pt x="2381" y="2135"/>
                    </a:moveTo>
                    <a:cubicBezTo>
                      <a:pt x="2381" y="2112"/>
                      <a:pt x="2364" y="2096"/>
                      <a:pt x="2342" y="2096"/>
                    </a:cubicBezTo>
                    <a:cubicBezTo>
                      <a:pt x="2319" y="2096"/>
                      <a:pt x="2302" y="2112"/>
                      <a:pt x="2302" y="2135"/>
                    </a:cubicBezTo>
                    <a:cubicBezTo>
                      <a:pt x="2302" y="2158"/>
                      <a:pt x="2319" y="2175"/>
                      <a:pt x="2342" y="2175"/>
                    </a:cubicBezTo>
                    <a:cubicBezTo>
                      <a:pt x="2364" y="2175"/>
                      <a:pt x="2381" y="2155"/>
                      <a:pt x="2381" y="2135"/>
                    </a:cubicBezTo>
                    <a:close/>
                    <a:moveTo>
                      <a:pt x="2029" y="1548"/>
                    </a:moveTo>
                    <a:cubicBezTo>
                      <a:pt x="2029" y="1523"/>
                      <a:pt x="2006" y="1500"/>
                      <a:pt x="1981" y="1500"/>
                    </a:cubicBezTo>
                    <a:cubicBezTo>
                      <a:pt x="1955" y="1500"/>
                      <a:pt x="1933" y="1523"/>
                      <a:pt x="1933" y="1548"/>
                    </a:cubicBezTo>
                    <a:cubicBezTo>
                      <a:pt x="1933" y="1573"/>
                      <a:pt x="1955" y="1596"/>
                      <a:pt x="1981" y="1596"/>
                    </a:cubicBezTo>
                    <a:cubicBezTo>
                      <a:pt x="2006" y="1596"/>
                      <a:pt x="2029" y="1576"/>
                      <a:pt x="2029" y="1548"/>
                    </a:cubicBezTo>
                    <a:close/>
                    <a:moveTo>
                      <a:pt x="2029" y="1669"/>
                    </a:moveTo>
                    <a:cubicBezTo>
                      <a:pt x="2029" y="1652"/>
                      <a:pt x="2015" y="1636"/>
                      <a:pt x="1995" y="1636"/>
                    </a:cubicBezTo>
                    <a:cubicBezTo>
                      <a:pt x="1975" y="1636"/>
                      <a:pt x="1961" y="1650"/>
                      <a:pt x="1961" y="1669"/>
                    </a:cubicBezTo>
                    <a:cubicBezTo>
                      <a:pt x="1961" y="1686"/>
                      <a:pt x="1975" y="1703"/>
                      <a:pt x="1995" y="1703"/>
                    </a:cubicBezTo>
                    <a:cubicBezTo>
                      <a:pt x="2015" y="1703"/>
                      <a:pt x="2029" y="1686"/>
                      <a:pt x="2029" y="1669"/>
                    </a:cubicBezTo>
                    <a:close/>
                    <a:moveTo>
                      <a:pt x="2071" y="1342"/>
                    </a:moveTo>
                    <a:cubicBezTo>
                      <a:pt x="2071" y="1305"/>
                      <a:pt x="2039" y="1274"/>
                      <a:pt x="2003" y="1274"/>
                    </a:cubicBezTo>
                    <a:cubicBezTo>
                      <a:pt x="1966" y="1274"/>
                      <a:pt x="1936" y="1305"/>
                      <a:pt x="1936" y="1342"/>
                    </a:cubicBezTo>
                    <a:cubicBezTo>
                      <a:pt x="1936" y="1379"/>
                      <a:pt x="1966" y="1410"/>
                      <a:pt x="2003" y="1410"/>
                    </a:cubicBezTo>
                    <a:cubicBezTo>
                      <a:pt x="2039" y="1410"/>
                      <a:pt x="2071" y="1379"/>
                      <a:pt x="2071" y="1342"/>
                    </a:cubicBezTo>
                    <a:close/>
                    <a:moveTo>
                      <a:pt x="2125" y="1238"/>
                    </a:moveTo>
                    <a:cubicBezTo>
                      <a:pt x="2125" y="1213"/>
                      <a:pt x="2104" y="1195"/>
                      <a:pt x="2082" y="1195"/>
                    </a:cubicBezTo>
                    <a:cubicBezTo>
                      <a:pt x="2059" y="1195"/>
                      <a:pt x="2040" y="1215"/>
                      <a:pt x="2040" y="1238"/>
                    </a:cubicBezTo>
                    <a:cubicBezTo>
                      <a:pt x="2040" y="1263"/>
                      <a:pt x="2059" y="1280"/>
                      <a:pt x="2082" y="1280"/>
                    </a:cubicBezTo>
                    <a:cubicBezTo>
                      <a:pt x="2104" y="1280"/>
                      <a:pt x="2125" y="1264"/>
                      <a:pt x="2125" y="1238"/>
                    </a:cubicBezTo>
                    <a:close/>
                    <a:moveTo>
                      <a:pt x="2113" y="1325"/>
                    </a:moveTo>
                    <a:cubicBezTo>
                      <a:pt x="2113" y="1314"/>
                      <a:pt x="2105" y="1305"/>
                      <a:pt x="2094" y="1305"/>
                    </a:cubicBezTo>
                    <a:cubicBezTo>
                      <a:pt x="2082" y="1305"/>
                      <a:pt x="2074" y="1314"/>
                      <a:pt x="2074" y="1325"/>
                    </a:cubicBezTo>
                    <a:cubicBezTo>
                      <a:pt x="2074" y="1336"/>
                      <a:pt x="2082" y="1345"/>
                      <a:pt x="2094" y="1345"/>
                    </a:cubicBezTo>
                    <a:cubicBezTo>
                      <a:pt x="2105" y="1345"/>
                      <a:pt x="2113" y="1336"/>
                      <a:pt x="2113" y="1325"/>
                    </a:cubicBezTo>
                    <a:close/>
                    <a:moveTo>
                      <a:pt x="2136" y="1119"/>
                    </a:moveTo>
                    <a:cubicBezTo>
                      <a:pt x="2136" y="1089"/>
                      <a:pt x="2110" y="1061"/>
                      <a:pt x="2077" y="1061"/>
                    </a:cubicBezTo>
                    <a:cubicBezTo>
                      <a:pt x="2046" y="1061"/>
                      <a:pt x="2017" y="1086"/>
                      <a:pt x="2017" y="1119"/>
                    </a:cubicBezTo>
                    <a:cubicBezTo>
                      <a:pt x="2017" y="1153"/>
                      <a:pt x="2043" y="1178"/>
                      <a:pt x="2077" y="1178"/>
                    </a:cubicBezTo>
                    <a:cubicBezTo>
                      <a:pt x="2110" y="1178"/>
                      <a:pt x="2136" y="1153"/>
                      <a:pt x="2136" y="1119"/>
                    </a:cubicBezTo>
                    <a:close/>
                    <a:moveTo>
                      <a:pt x="2077" y="956"/>
                    </a:moveTo>
                    <a:cubicBezTo>
                      <a:pt x="2077" y="920"/>
                      <a:pt x="2048" y="892"/>
                      <a:pt x="2012" y="892"/>
                    </a:cubicBezTo>
                    <a:cubicBezTo>
                      <a:pt x="1975" y="892"/>
                      <a:pt x="1947" y="919"/>
                      <a:pt x="1947" y="956"/>
                    </a:cubicBezTo>
                    <a:cubicBezTo>
                      <a:pt x="1947" y="992"/>
                      <a:pt x="1975" y="1021"/>
                      <a:pt x="2012" y="1021"/>
                    </a:cubicBezTo>
                    <a:cubicBezTo>
                      <a:pt x="2046" y="1021"/>
                      <a:pt x="2077" y="993"/>
                      <a:pt x="2077" y="956"/>
                    </a:cubicBezTo>
                    <a:close/>
                    <a:moveTo>
                      <a:pt x="2085" y="787"/>
                    </a:moveTo>
                    <a:cubicBezTo>
                      <a:pt x="2085" y="745"/>
                      <a:pt x="2051" y="708"/>
                      <a:pt x="2006" y="708"/>
                    </a:cubicBezTo>
                    <a:cubicBezTo>
                      <a:pt x="1964" y="708"/>
                      <a:pt x="1927" y="742"/>
                      <a:pt x="1927" y="787"/>
                    </a:cubicBezTo>
                    <a:cubicBezTo>
                      <a:pt x="1927" y="832"/>
                      <a:pt x="1961" y="866"/>
                      <a:pt x="2006" y="866"/>
                    </a:cubicBezTo>
                    <a:cubicBezTo>
                      <a:pt x="2051" y="866"/>
                      <a:pt x="2085" y="832"/>
                      <a:pt x="2085" y="787"/>
                    </a:cubicBezTo>
                    <a:close/>
                    <a:moveTo>
                      <a:pt x="2158" y="790"/>
                    </a:moveTo>
                    <a:cubicBezTo>
                      <a:pt x="2158" y="776"/>
                      <a:pt x="2147" y="762"/>
                      <a:pt x="2130" y="762"/>
                    </a:cubicBezTo>
                    <a:cubicBezTo>
                      <a:pt x="2116" y="762"/>
                      <a:pt x="2102" y="773"/>
                      <a:pt x="2102" y="790"/>
                    </a:cubicBezTo>
                    <a:cubicBezTo>
                      <a:pt x="2102" y="804"/>
                      <a:pt x="2113" y="818"/>
                      <a:pt x="2130" y="818"/>
                    </a:cubicBezTo>
                    <a:cubicBezTo>
                      <a:pt x="2147" y="818"/>
                      <a:pt x="2158" y="804"/>
                      <a:pt x="2158" y="790"/>
                    </a:cubicBezTo>
                    <a:close/>
                    <a:moveTo>
                      <a:pt x="2345" y="711"/>
                    </a:moveTo>
                    <a:cubicBezTo>
                      <a:pt x="2345" y="680"/>
                      <a:pt x="2319" y="657"/>
                      <a:pt x="2291" y="657"/>
                    </a:cubicBezTo>
                    <a:cubicBezTo>
                      <a:pt x="2263" y="657"/>
                      <a:pt x="2237" y="683"/>
                      <a:pt x="2237" y="711"/>
                    </a:cubicBezTo>
                    <a:cubicBezTo>
                      <a:pt x="2237" y="739"/>
                      <a:pt x="2263" y="765"/>
                      <a:pt x="2291" y="765"/>
                    </a:cubicBezTo>
                    <a:cubicBezTo>
                      <a:pt x="2319" y="765"/>
                      <a:pt x="2345" y="739"/>
                      <a:pt x="2345" y="711"/>
                    </a:cubicBezTo>
                    <a:close/>
                    <a:moveTo>
                      <a:pt x="2480" y="798"/>
                    </a:moveTo>
                    <a:cubicBezTo>
                      <a:pt x="2480" y="769"/>
                      <a:pt x="2457" y="750"/>
                      <a:pt x="2432" y="750"/>
                    </a:cubicBezTo>
                    <a:cubicBezTo>
                      <a:pt x="2406" y="750"/>
                      <a:pt x="2384" y="773"/>
                      <a:pt x="2384" y="798"/>
                    </a:cubicBezTo>
                    <a:cubicBezTo>
                      <a:pt x="2384" y="827"/>
                      <a:pt x="2406" y="846"/>
                      <a:pt x="2432" y="846"/>
                    </a:cubicBezTo>
                    <a:cubicBezTo>
                      <a:pt x="2457" y="846"/>
                      <a:pt x="2480" y="826"/>
                      <a:pt x="2480" y="798"/>
                    </a:cubicBezTo>
                    <a:close/>
                    <a:moveTo>
                      <a:pt x="2500" y="897"/>
                    </a:moveTo>
                    <a:cubicBezTo>
                      <a:pt x="2500" y="883"/>
                      <a:pt x="2489" y="872"/>
                      <a:pt x="2475" y="872"/>
                    </a:cubicBezTo>
                    <a:cubicBezTo>
                      <a:pt x="2460" y="872"/>
                      <a:pt x="2449" y="883"/>
                      <a:pt x="2449" y="897"/>
                    </a:cubicBezTo>
                    <a:cubicBezTo>
                      <a:pt x="2449" y="911"/>
                      <a:pt x="2460" y="923"/>
                      <a:pt x="2475" y="923"/>
                    </a:cubicBezTo>
                    <a:cubicBezTo>
                      <a:pt x="2489" y="923"/>
                      <a:pt x="2500" y="911"/>
                      <a:pt x="2500" y="897"/>
                    </a:cubicBezTo>
                    <a:close/>
                    <a:moveTo>
                      <a:pt x="2613" y="903"/>
                    </a:moveTo>
                    <a:cubicBezTo>
                      <a:pt x="2613" y="880"/>
                      <a:pt x="2595" y="863"/>
                      <a:pt x="2573" y="863"/>
                    </a:cubicBezTo>
                    <a:cubicBezTo>
                      <a:pt x="2550" y="863"/>
                      <a:pt x="2534" y="880"/>
                      <a:pt x="2534" y="903"/>
                    </a:cubicBezTo>
                    <a:cubicBezTo>
                      <a:pt x="2534" y="925"/>
                      <a:pt x="2550" y="942"/>
                      <a:pt x="2573" y="942"/>
                    </a:cubicBezTo>
                    <a:cubicBezTo>
                      <a:pt x="2595" y="942"/>
                      <a:pt x="2613" y="925"/>
                      <a:pt x="2613" y="903"/>
                    </a:cubicBezTo>
                    <a:close/>
                    <a:moveTo>
                      <a:pt x="2568" y="1115"/>
                    </a:moveTo>
                    <a:cubicBezTo>
                      <a:pt x="2568" y="1095"/>
                      <a:pt x="2554" y="1081"/>
                      <a:pt x="2534" y="1081"/>
                    </a:cubicBezTo>
                    <a:cubicBezTo>
                      <a:pt x="2514" y="1081"/>
                      <a:pt x="2500" y="1095"/>
                      <a:pt x="2500" y="1115"/>
                    </a:cubicBezTo>
                    <a:cubicBezTo>
                      <a:pt x="2500" y="1134"/>
                      <a:pt x="2514" y="1147"/>
                      <a:pt x="2534" y="1147"/>
                    </a:cubicBezTo>
                    <a:cubicBezTo>
                      <a:pt x="2554" y="1147"/>
                      <a:pt x="2568" y="1134"/>
                      <a:pt x="2568" y="1115"/>
                    </a:cubicBezTo>
                    <a:close/>
                    <a:moveTo>
                      <a:pt x="2528" y="494"/>
                    </a:moveTo>
                    <a:cubicBezTo>
                      <a:pt x="2514" y="494"/>
                      <a:pt x="2503" y="505"/>
                      <a:pt x="2503" y="519"/>
                    </a:cubicBezTo>
                    <a:cubicBezTo>
                      <a:pt x="2503" y="533"/>
                      <a:pt x="2514" y="544"/>
                      <a:pt x="2528" y="544"/>
                    </a:cubicBezTo>
                    <a:cubicBezTo>
                      <a:pt x="2542" y="544"/>
                      <a:pt x="2554" y="533"/>
                      <a:pt x="2554" y="519"/>
                    </a:cubicBezTo>
                    <a:cubicBezTo>
                      <a:pt x="2554" y="505"/>
                      <a:pt x="2542" y="494"/>
                      <a:pt x="2528" y="494"/>
                    </a:cubicBezTo>
                    <a:close/>
                    <a:moveTo>
                      <a:pt x="2517" y="443"/>
                    </a:moveTo>
                    <a:cubicBezTo>
                      <a:pt x="2517" y="429"/>
                      <a:pt x="2506" y="415"/>
                      <a:pt x="2489" y="415"/>
                    </a:cubicBezTo>
                    <a:cubicBezTo>
                      <a:pt x="2475" y="415"/>
                      <a:pt x="2460" y="426"/>
                      <a:pt x="2460" y="443"/>
                    </a:cubicBezTo>
                    <a:cubicBezTo>
                      <a:pt x="2460" y="457"/>
                      <a:pt x="2472" y="471"/>
                      <a:pt x="2489" y="471"/>
                    </a:cubicBezTo>
                    <a:cubicBezTo>
                      <a:pt x="2506" y="471"/>
                      <a:pt x="2517" y="460"/>
                      <a:pt x="2517" y="443"/>
                    </a:cubicBezTo>
                    <a:close/>
                    <a:moveTo>
                      <a:pt x="2446" y="463"/>
                    </a:moveTo>
                    <a:cubicBezTo>
                      <a:pt x="2446" y="446"/>
                      <a:pt x="2432" y="432"/>
                      <a:pt x="2415" y="432"/>
                    </a:cubicBezTo>
                    <a:cubicBezTo>
                      <a:pt x="2398" y="432"/>
                      <a:pt x="2384" y="446"/>
                      <a:pt x="2384" y="463"/>
                    </a:cubicBezTo>
                    <a:cubicBezTo>
                      <a:pt x="2384" y="480"/>
                      <a:pt x="2398" y="494"/>
                      <a:pt x="2415" y="494"/>
                    </a:cubicBezTo>
                    <a:cubicBezTo>
                      <a:pt x="2432" y="494"/>
                      <a:pt x="2446" y="480"/>
                      <a:pt x="2446" y="463"/>
                    </a:cubicBezTo>
                    <a:close/>
                    <a:moveTo>
                      <a:pt x="2125" y="370"/>
                    </a:moveTo>
                    <a:cubicBezTo>
                      <a:pt x="2125" y="389"/>
                      <a:pt x="2141" y="403"/>
                      <a:pt x="2158" y="403"/>
                    </a:cubicBezTo>
                    <a:cubicBezTo>
                      <a:pt x="2174" y="403"/>
                      <a:pt x="2192" y="386"/>
                      <a:pt x="2192" y="370"/>
                    </a:cubicBezTo>
                    <a:cubicBezTo>
                      <a:pt x="2192" y="350"/>
                      <a:pt x="2174" y="336"/>
                      <a:pt x="2158" y="336"/>
                    </a:cubicBezTo>
                    <a:cubicBezTo>
                      <a:pt x="2141" y="336"/>
                      <a:pt x="2125" y="350"/>
                      <a:pt x="2125" y="370"/>
                    </a:cubicBezTo>
                    <a:close/>
                    <a:moveTo>
                      <a:pt x="2133" y="530"/>
                    </a:moveTo>
                    <a:cubicBezTo>
                      <a:pt x="2133" y="477"/>
                      <a:pt x="2087" y="432"/>
                      <a:pt x="2034" y="432"/>
                    </a:cubicBezTo>
                    <a:cubicBezTo>
                      <a:pt x="1980" y="432"/>
                      <a:pt x="1936" y="476"/>
                      <a:pt x="1936" y="530"/>
                    </a:cubicBezTo>
                    <a:cubicBezTo>
                      <a:pt x="1936" y="583"/>
                      <a:pt x="1980" y="629"/>
                      <a:pt x="2034" y="629"/>
                    </a:cubicBezTo>
                    <a:cubicBezTo>
                      <a:pt x="2087" y="629"/>
                      <a:pt x="2133" y="584"/>
                      <a:pt x="2133" y="530"/>
                    </a:cubicBezTo>
                    <a:close/>
                    <a:moveTo>
                      <a:pt x="1930" y="663"/>
                    </a:moveTo>
                    <a:cubicBezTo>
                      <a:pt x="1930" y="677"/>
                      <a:pt x="1941" y="688"/>
                      <a:pt x="1955" y="688"/>
                    </a:cubicBezTo>
                    <a:cubicBezTo>
                      <a:pt x="1969" y="688"/>
                      <a:pt x="1981" y="677"/>
                      <a:pt x="1981" y="663"/>
                    </a:cubicBezTo>
                    <a:cubicBezTo>
                      <a:pt x="1981" y="649"/>
                      <a:pt x="1969" y="638"/>
                      <a:pt x="1955" y="638"/>
                    </a:cubicBezTo>
                    <a:cubicBezTo>
                      <a:pt x="1941" y="638"/>
                      <a:pt x="1930" y="649"/>
                      <a:pt x="1930" y="663"/>
                    </a:cubicBezTo>
                    <a:close/>
                    <a:moveTo>
                      <a:pt x="1910" y="429"/>
                    </a:moveTo>
                    <a:cubicBezTo>
                      <a:pt x="1910" y="440"/>
                      <a:pt x="1919" y="449"/>
                      <a:pt x="1930" y="449"/>
                    </a:cubicBezTo>
                    <a:cubicBezTo>
                      <a:pt x="1941" y="449"/>
                      <a:pt x="1950" y="440"/>
                      <a:pt x="1950" y="429"/>
                    </a:cubicBezTo>
                    <a:cubicBezTo>
                      <a:pt x="1950" y="417"/>
                      <a:pt x="1941" y="409"/>
                      <a:pt x="1930" y="409"/>
                    </a:cubicBezTo>
                    <a:cubicBezTo>
                      <a:pt x="1919" y="409"/>
                      <a:pt x="1910" y="417"/>
                      <a:pt x="1910" y="429"/>
                    </a:cubicBezTo>
                    <a:close/>
                    <a:moveTo>
                      <a:pt x="1848" y="237"/>
                    </a:moveTo>
                    <a:cubicBezTo>
                      <a:pt x="1848" y="313"/>
                      <a:pt x="1909" y="372"/>
                      <a:pt x="1983" y="372"/>
                    </a:cubicBezTo>
                    <a:cubicBezTo>
                      <a:pt x="2056" y="372"/>
                      <a:pt x="2119" y="310"/>
                      <a:pt x="2119" y="237"/>
                    </a:cubicBezTo>
                    <a:cubicBezTo>
                      <a:pt x="2119" y="161"/>
                      <a:pt x="2056" y="101"/>
                      <a:pt x="1983" y="101"/>
                    </a:cubicBezTo>
                    <a:cubicBezTo>
                      <a:pt x="1909" y="101"/>
                      <a:pt x="1848" y="164"/>
                      <a:pt x="1848" y="237"/>
                    </a:cubicBezTo>
                    <a:close/>
                    <a:moveTo>
                      <a:pt x="2161" y="203"/>
                    </a:moveTo>
                    <a:cubicBezTo>
                      <a:pt x="2161" y="223"/>
                      <a:pt x="2178" y="240"/>
                      <a:pt x="2198" y="240"/>
                    </a:cubicBezTo>
                    <a:cubicBezTo>
                      <a:pt x="2218" y="240"/>
                      <a:pt x="2235" y="223"/>
                      <a:pt x="2235" y="203"/>
                    </a:cubicBezTo>
                    <a:cubicBezTo>
                      <a:pt x="2235" y="183"/>
                      <a:pt x="2218" y="166"/>
                      <a:pt x="2198" y="166"/>
                    </a:cubicBezTo>
                    <a:cubicBezTo>
                      <a:pt x="2178" y="166"/>
                      <a:pt x="2161" y="180"/>
                      <a:pt x="2161" y="203"/>
                    </a:cubicBezTo>
                    <a:close/>
                    <a:moveTo>
                      <a:pt x="381" y="401"/>
                    </a:moveTo>
                    <a:cubicBezTo>
                      <a:pt x="437" y="401"/>
                      <a:pt x="482" y="355"/>
                      <a:pt x="482" y="299"/>
                    </a:cubicBezTo>
                    <a:cubicBezTo>
                      <a:pt x="482" y="243"/>
                      <a:pt x="437" y="197"/>
                      <a:pt x="381" y="197"/>
                    </a:cubicBezTo>
                    <a:cubicBezTo>
                      <a:pt x="324" y="197"/>
                      <a:pt x="279" y="243"/>
                      <a:pt x="279" y="299"/>
                    </a:cubicBezTo>
                    <a:cubicBezTo>
                      <a:pt x="279" y="355"/>
                      <a:pt x="324" y="401"/>
                      <a:pt x="381" y="401"/>
                    </a:cubicBezTo>
                    <a:close/>
                    <a:moveTo>
                      <a:pt x="846" y="254"/>
                    </a:moveTo>
                    <a:cubicBezTo>
                      <a:pt x="917" y="254"/>
                      <a:pt x="970" y="197"/>
                      <a:pt x="970" y="127"/>
                    </a:cubicBezTo>
                    <a:cubicBezTo>
                      <a:pt x="970" y="56"/>
                      <a:pt x="914" y="0"/>
                      <a:pt x="846" y="0"/>
                    </a:cubicBezTo>
                    <a:cubicBezTo>
                      <a:pt x="778" y="0"/>
                      <a:pt x="722" y="56"/>
                      <a:pt x="722" y="127"/>
                    </a:cubicBezTo>
                    <a:cubicBezTo>
                      <a:pt x="722" y="197"/>
                      <a:pt x="778" y="254"/>
                      <a:pt x="846" y="254"/>
                    </a:cubicBezTo>
                    <a:close/>
                    <a:moveTo>
                      <a:pt x="1794" y="688"/>
                    </a:moveTo>
                    <a:cubicBezTo>
                      <a:pt x="1865" y="688"/>
                      <a:pt x="1919" y="631"/>
                      <a:pt x="1919" y="561"/>
                    </a:cubicBezTo>
                    <a:cubicBezTo>
                      <a:pt x="1919" y="490"/>
                      <a:pt x="1861" y="434"/>
                      <a:pt x="1794" y="434"/>
                    </a:cubicBezTo>
                    <a:cubicBezTo>
                      <a:pt x="1726" y="434"/>
                      <a:pt x="1670" y="490"/>
                      <a:pt x="1670" y="561"/>
                    </a:cubicBezTo>
                    <a:cubicBezTo>
                      <a:pt x="1670" y="631"/>
                      <a:pt x="1727" y="688"/>
                      <a:pt x="1794" y="688"/>
                    </a:cubicBezTo>
                    <a:close/>
                    <a:moveTo>
                      <a:pt x="341" y="564"/>
                    </a:moveTo>
                    <a:cubicBezTo>
                      <a:pt x="383" y="564"/>
                      <a:pt x="417" y="530"/>
                      <a:pt x="417" y="488"/>
                    </a:cubicBezTo>
                    <a:cubicBezTo>
                      <a:pt x="417" y="446"/>
                      <a:pt x="383" y="412"/>
                      <a:pt x="341" y="412"/>
                    </a:cubicBezTo>
                    <a:cubicBezTo>
                      <a:pt x="299" y="412"/>
                      <a:pt x="265" y="446"/>
                      <a:pt x="265" y="488"/>
                    </a:cubicBezTo>
                    <a:cubicBezTo>
                      <a:pt x="268" y="530"/>
                      <a:pt x="302" y="564"/>
                      <a:pt x="341" y="564"/>
                    </a:cubicBezTo>
                    <a:close/>
                    <a:moveTo>
                      <a:pt x="217" y="434"/>
                    </a:moveTo>
                    <a:cubicBezTo>
                      <a:pt x="245" y="434"/>
                      <a:pt x="268" y="412"/>
                      <a:pt x="268" y="384"/>
                    </a:cubicBezTo>
                    <a:cubicBezTo>
                      <a:pt x="268" y="355"/>
                      <a:pt x="245" y="333"/>
                      <a:pt x="217" y="333"/>
                    </a:cubicBezTo>
                    <a:cubicBezTo>
                      <a:pt x="189" y="333"/>
                      <a:pt x="166" y="355"/>
                      <a:pt x="166" y="384"/>
                    </a:cubicBezTo>
                    <a:cubicBezTo>
                      <a:pt x="166" y="412"/>
                      <a:pt x="189" y="434"/>
                      <a:pt x="217" y="434"/>
                    </a:cubicBezTo>
                    <a:close/>
                    <a:moveTo>
                      <a:pt x="564" y="451"/>
                    </a:moveTo>
                    <a:cubicBezTo>
                      <a:pt x="606" y="451"/>
                      <a:pt x="643" y="417"/>
                      <a:pt x="643" y="372"/>
                    </a:cubicBezTo>
                    <a:cubicBezTo>
                      <a:pt x="643" y="330"/>
                      <a:pt x="609" y="293"/>
                      <a:pt x="564" y="293"/>
                    </a:cubicBezTo>
                    <a:cubicBezTo>
                      <a:pt x="519" y="293"/>
                      <a:pt x="485" y="327"/>
                      <a:pt x="485" y="372"/>
                    </a:cubicBezTo>
                    <a:cubicBezTo>
                      <a:pt x="485" y="417"/>
                      <a:pt x="522" y="451"/>
                      <a:pt x="564" y="451"/>
                    </a:cubicBezTo>
                    <a:close/>
                    <a:moveTo>
                      <a:pt x="553" y="271"/>
                    </a:moveTo>
                    <a:cubicBezTo>
                      <a:pt x="598" y="271"/>
                      <a:pt x="635" y="234"/>
                      <a:pt x="635" y="189"/>
                    </a:cubicBezTo>
                    <a:cubicBezTo>
                      <a:pt x="635" y="144"/>
                      <a:pt x="598" y="107"/>
                      <a:pt x="553" y="107"/>
                    </a:cubicBezTo>
                    <a:cubicBezTo>
                      <a:pt x="508" y="107"/>
                      <a:pt x="471" y="144"/>
                      <a:pt x="471" y="189"/>
                    </a:cubicBezTo>
                    <a:cubicBezTo>
                      <a:pt x="471" y="234"/>
                      <a:pt x="508" y="271"/>
                      <a:pt x="553" y="271"/>
                    </a:cubicBezTo>
                    <a:close/>
                    <a:moveTo>
                      <a:pt x="420" y="175"/>
                    </a:moveTo>
                    <a:cubicBezTo>
                      <a:pt x="437" y="175"/>
                      <a:pt x="451" y="161"/>
                      <a:pt x="451" y="144"/>
                    </a:cubicBezTo>
                    <a:cubicBezTo>
                      <a:pt x="451" y="127"/>
                      <a:pt x="437" y="113"/>
                      <a:pt x="420" y="113"/>
                    </a:cubicBezTo>
                    <a:cubicBezTo>
                      <a:pt x="403" y="113"/>
                      <a:pt x="389" y="127"/>
                      <a:pt x="389" y="144"/>
                    </a:cubicBezTo>
                    <a:cubicBezTo>
                      <a:pt x="389" y="161"/>
                      <a:pt x="403" y="175"/>
                      <a:pt x="420" y="175"/>
                    </a:cubicBezTo>
                    <a:close/>
                    <a:moveTo>
                      <a:pt x="1007" y="59"/>
                    </a:moveTo>
                    <a:cubicBezTo>
                      <a:pt x="1018" y="59"/>
                      <a:pt x="1027" y="51"/>
                      <a:pt x="1027" y="39"/>
                    </a:cubicBezTo>
                    <a:cubicBezTo>
                      <a:pt x="1027" y="28"/>
                      <a:pt x="1018" y="20"/>
                      <a:pt x="1007" y="20"/>
                    </a:cubicBezTo>
                    <a:cubicBezTo>
                      <a:pt x="996" y="20"/>
                      <a:pt x="987" y="28"/>
                      <a:pt x="987" y="39"/>
                    </a:cubicBezTo>
                    <a:cubicBezTo>
                      <a:pt x="987" y="48"/>
                      <a:pt x="996" y="59"/>
                      <a:pt x="1007" y="59"/>
                    </a:cubicBezTo>
                    <a:close/>
                    <a:moveTo>
                      <a:pt x="592" y="480"/>
                    </a:moveTo>
                    <a:cubicBezTo>
                      <a:pt x="575" y="480"/>
                      <a:pt x="564" y="494"/>
                      <a:pt x="564" y="508"/>
                    </a:cubicBezTo>
                    <a:cubicBezTo>
                      <a:pt x="564" y="525"/>
                      <a:pt x="578" y="536"/>
                      <a:pt x="592" y="536"/>
                    </a:cubicBezTo>
                    <a:cubicBezTo>
                      <a:pt x="609" y="536"/>
                      <a:pt x="620" y="522"/>
                      <a:pt x="620" y="508"/>
                    </a:cubicBezTo>
                    <a:cubicBezTo>
                      <a:pt x="620" y="494"/>
                      <a:pt x="609" y="480"/>
                      <a:pt x="592" y="480"/>
                    </a:cubicBezTo>
                    <a:close/>
                    <a:moveTo>
                      <a:pt x="488" y="2129"/>
                    </a:moveTo>
                    <a:cubicBezTo>
                      <a:pt x="488" y="2141"/>
                      <a:pt x="496" y="2149"/>
                      <a:pt x="508" y="2149"/>
                    </a:cubicBezTo>
                    <a:cubicBezTo>
                      <a:pt x="519" y="2149"/>
                      <a:pt x="527" y="2141"/>
                      <a:pt x="527" y="2129"/>
                    </a:cubicBezTo>
                    <a:cubicBezTo>
                      <a:pt x="527" y="2118"/>
                      <a:pt x="519" y="2110"/>
                      <a:pt x="508" y="2110"/>
                    </a:cubicBezTo>
                    <a:cubicBezTo>
                      <a:pt x="496" y="2110"/>
                      <a:pt x="488" y="2118"/>
                      <a:pt x="488" y="2129"/>
                    </a:cubicBezTo>
                    <a:close/>
                    <a:moveTo>
                      <a:pt x="143" y="434"/>
                    </a:moveTo>
                    <a:cubicBezTo>
                      <a:pt x="126" y="434"/>
                      <a:pt x="112" y="448"/>
                      <a:pt x="112" y="465"/>
                    </a:cubicBezTo>
                    <a:cubicBezTo>
                      <a:pt x="112" y="481"/>
                      <a:pt x="126" y="497"/>
                      <a:pt x="143" y="497"/>
                    </a:cubicBezTo>
                    <a:cubicBezTo>
                      <a:pt x="159" y="497"/>
                      <a:pt x="175" y="481"/>
                      <a:pt x="175" y="465"/>
                    </a:cubicBezTo>
                    <a:cubicBezTo>
                      <a:pt x="175" y="448"/>
                      <a:pt x="159" y="434"/>
                      <a:pt x="143" y="434"/>
                    </a:cubicBezTo>
                    <a:close/>
                    <a:moveTo>
                      <a:pt x="330" y="623"/>
                    </a:moveTo>
                    <a:cubicBezTo>
                      <a:pt x="324" y="623"/>
                      <a:pt x="318" y="629"/>
                      <a:pt x="318" y="635"/>
                    </a:cubicBezTo>
                    <a:cubicBezTo>
                      <a:pt x="318" y="640"/>
                      <a:pt x="324" y="646"/>
                      <a:pt x="330" y="646"/>
                    </a:cubicBezTo>
                    <a:cubicBezTo>
                      <a:pt x="335" y="646"/>
                      <a:pt x="341" y="640"/>
                      <a:pt x="341" y="635"/>
                    </a:cubicBezTo>
                    <a:cubicBezTo>
                      <a:pt x="341" y="629"/>
                      <a:pt x="335" y="623"/>
                      <a:pt x="330" y="623"/>
                    </a:cubicBezTo>
                    <a:close/>
                    <a:moveTo>
                      <a:pt x="606" y="680"/>
                    </a:moveTo>
                    <a:cubicBezTo>
                      <a:pt x="606" y="705"/>
                      <a:pt x="625" y="725"/>
                      <a:pt x="651" y="725"/>
                    </a:cubicBezTo>
                    <a:cubicBezTo>
                      <a:pt x="676" y="725"/>
                      <a:pt x="697" y="705"/>
                      <a:pt x="697" y="680"/>
                    </a:cubicBezTo>
                    <a:cubicBezTo>
                      <a:pt x="697" y="655"/>
                      <a:pt x="677" y="635"/>
                      <a:pt x="651" y="635"/>
                    </a:cubicBezTo>
                    <a:cubicBezTo>
                      <a:pt x="626" y="635"/>
                      <a:pt x="606" y="655"/>
                      <a:pt x="606" y="680"/>
                    </a:cubicBezTo>
                    <a:close/>
                    <a:moveTo>
                      <a:pt x="646" y="443"/>
                    </a:moveTo>
                    <a:cubicBezTo>
                      <a:pt x="646" y="454"/>
                      <a:pt x="656" y="465"/>
                      <a:pt x="668" y="465"/>
                    </a:cubicBezTo>
                    <a:cubicBezTo>
                      <a:pt x="679" y="465"/>
                      <a:pt x="691" y="454"/>
                      <a:pt x="691" y="443"/>
                    </a:cubicBezTo>
                    <a:cubicBezTo>
                      <a:pt x="691" y="432"/>
                      <a:pt x="680" y="420"/>
                      <a:pt x="668" y="420"/>
                    </a:cubicBezTo>
                    <a:cubicBezTo>
                      <a:pt x="654" y="420"/>
                      <a:pt x="646" y="432"/>
                      <a:pt x="646" y="443"/>
                    </a:cubicBezTo>
                    <a:close/>
                    <a:moveTo>
                      <a:pt x="677" y="268"/>
                    </a:moveTo>
                    <a:cubicBezTo>
                      <a:pt x="691" y="268"/>
                      <a:pt x="699" y="256"/>
                      <a:pt x="699" y="245"/>
                    </a:cubicBezTo>
                    <a:cubicBezTo>
                      <a:pt x="699" y="233"/>
                      <a:pt x="688" y="223"/>
                      <a:pt x="677" y="223"/>
                    </a:cubicBezTo>
                    <a:cubicBezTo>
                      <a:pt x="666" y="223"/>
                      <a:pt x="654" y="233"/>
                      <a:pt x="654" y="245"/>
                    </a:cubicBezTo>
                    <a:cubicBezTo>
                      <a:pt x="654" y="256"/>
                      <a:pt x="663" y="268"/>
                      <a:pt x="677" y="268"/>
                    </a:cubicBezTo>
                    <a:close/>
                    <a:moveTo>
                      <a:pt x="666" y="25"/>
                    </a:moveTo>
                    <a:cubicBezTo>
                      <a:pt x="657" y="25"/>
                      <a:pt x="651" y="30"/>
                      <a:pt x="651" y="39"/>
                    </a:cubicBezTo>
                    <a:cubicBezTo>
                      <a:pt x="651" y="47"/>
                      <a:pt x="657" y="53"/>
                      <a:pt x="666" y="53"/>
                    </a:cubicBezTo>
                    <a:cubicBezTo>
                      <a:pt x="674" y="53"/>
                      <a:pt x="680" y="47"/>
                      <a:pt x="680" y="39"/>
                    </a:cubicBezTo>
                    <a:cubicBezTo>
                      <a:pt x="680" y="30"/>
                      <a:pt x="674" y="25"/>
                      <a:pt x="666" y="25"/>
                    </a:cubicBezTo>
                    <a:close/>
                    <a:moveTo>
                      <a:pt x="666" y="76"/>
                    </a:moveTo>
                    <a:cubicBezTo>
                      <a:pt x="643" y="76"/>
                      <a:pt x="626" y="93"/>
                      <a:pt x="626" y="116"/>
                    </a:cubicBezTo>
                    <a:cubicBezTo>
                      <a:pt x="626" y="138"/>
                      <a:pt x="643" y="155"/>
                      <a:pt x="666" y="155"/>
                    </a:cubicBezTo>
                    <a:cubicBezTo>
                      <a:pt x="688" y="155"/>
                      <a:pt x="705" y="138"/>
                      <a:pt x="705" y="116"/>
                    </a:cubicBezTo>
                    <a:cubicBezTo>
                      <a:pt x="705" y="93"/>
                      <a:pt x="688" y="76"/>
                      <a:pt x="666" y="76"/>
                    </a:cubicBezTo>
                    <a:close/>
                    <a:moveTo>
                      <a:pt x="50" y="973"/>
                    </a:moveTo>
                    <a:cubicBezTo>
                      <a:pt x="31" y="973"/>
                      <a:pt x="16" y="990"/>
                      <a:pt x="16" y="1007"/>
                    </a:cubicBezTo>
                    <a:cubicBezTo>
                      <a:pt x="16" y="1027"/>
                      <a:pt x="30" y="1041"/>
                      <a:pt x="50" y="1041"/>
                    </a:cubicBezTo>
                    <a:cubicBezTo>
                      <a:pt x="69" y="1041"/>
                      <a:pt x="84" y="1024"/>
                      <a:pt x="84" y="1007"/>
                    </a:cubicBezTo>
                    <a:cubicBezTo>
                      <a:pt x="84" y="990"/>
                      <a:pt x="67" y="973"/>
                      <a:pt x="50" y="973"/>
                    </a:cubicBezTo>
                    <a:close/>
                    <a:moveTo>
                      <a:pt x="25" y="1115"/>
                    </a:moveTo>
                    <a:cubicBezTo>
                      <a:pt x="19" y="1115"/>
                      <a:pt x="14" y="1119"/>
                      <a:pt x="14" y="1125"/>
                    </a:cubicBezTo>
                    <a:cubicBezTo>
                      <a:pt x="14" y="1130"/>
                      <a:pt x="19" y="1136"/>
                      <a:pt x="25" y="1136"/>
                    </a:cubicBezTo>
                    <a:cubicBezTo>
                      <a:pt x="31" y="1136"/>
                      <a:pt x="36" y="1130"/>
                      <a:pt x="36" y="1125"/>
                    </a:cubicBezTo>
                    <a:cubicBezTo>
                      <a:pt x="33" y="1116"/>
                      <a:pt x="31" y="1115"/>
                      <a:pt x="25" y="1115"/>
                    </a:cubicBezTo>
                    <a:close/>
                    <a:moveTo>
                      <a:pt x="53" y="1218"/>
                    </a:moveTo>
                    <a:cubicBezTo>
                      <a:pt x="30" y="1218"/>
                      <a:pt x="14" y="1235"/>
                      <a:pt x="14" y="1257"/>
                    </a:cubicBezTo>
                    <a:cubicBezTo>
                      <a:pt x="14" y="1280"/>
                      <a:pt x="30" y="1297"/>
                      <a:pt x="53" y="1297"/>
                    </a:cubicBezTo>
                    <a:cubicBezTo>
                      <a:pt x="75" y="1297"/>
                      <a:pt x="93" y="1280"/>
                      <a:pt x="93" y="1257"/>
                    </a:cubicBezTo>
                    <a:cubicBezTo>
                      <a:pt x="93" y="1235"/>
                      <a:pt x="75" y="1218"/>
                      <a:pt x="53" y="1218"/>
                    </a:cubicBezTo>
                    <a:close/>
                    <a:moveTo>
                      <a:pt x="36" y="1328"/>
                    </a:moveTo>
                    <a:cubicBezTo>
                      <a:pt x="22" y="1328"/>
                      <a:pt x="14" y="1339"/>
                      <a:pt x="14" y="1351"/>
                    </a:cubicBezTo>
                    <a:cubicBezTo>
                      <a:pt x="14" y="1365"/>
                      <a:pt x="24" y="1373"/>
                      <a:pt x="36" y="1373"/>
                    </a:cubicBezTo>
                    <a:cubicBezTo>
                      <a:pt x="47" y="1373"/>
                      <a:pt x="59" y="1362"/>
                      <a:pt x="59" y="1351"/>
                    </a:cubicBezTo>
                    <a:cubicBezTo>
                      <a:pt x="62" y="1336"/>
                      <a:pt x="50" y="1328"/>
                      <a:pt x="36" y="1328"/>
                    </a:cubicBezTo>
                    <a:close/>
                    <a:moveTo>
                      <a:pt x="50" y="1427"/>
                    </a:moveTo>
                    <a:cubicBezTo>
                      <a:pt x="28" y="1427"/>
                      <a:pt x="8" y="1446"/>
                      <a:pt x="8" y="1469"/>
                    </a:cubicBezTo>
                    <a:cubicBezTo>
                      <a:pt x="8" y="1492"/>
                      <a:pt x="27" y="1511"/>
                      <a:pt x="50" y="1511"/>
                    </a:cubicBezTo>
                    <a:cubicBezTo>
                      <a:pt x="72" y="1511"/>
                      <a:pt x="93" y="1492"/>
                      <a:pt x="93" y="1469"/>
                    </a:cubicBezTo>
                    <a:cubicBezTo>
                      <a:pt x="93" y="1446"/>
                      <a:pt x="76" y="1427"/>
                      <a:pt x="50" y="1427"/>
                    </a:cubicBezTo>
                    <a:close/>
                    <a:moveTo>
                      <a:pt x="643" y="796"/>
                    </a:moveTo>
                    <a:cubicBezTo>
                      <a:pt x="643" y="813"/>
                      <a:pt x="654" y="824"/>
                      <a:pt x="671" y="824"/>
                    </a:cubicBezTo>
                    <a:cubicBezTo>
                      <a:pt x="688" y="824"/>
                      <a:pt x="699" y="813"/>
                      <a:pt x="699" y="796"/>
                    </a:cubicBezTo>
                    <a:cubicBezTo>
                      <a:pt x="699" y="779"/>
                      <a:pt x="688" y="767"/>
                      <a:pt x="671" y="767"/>
                    </a:cubicBezTo>
                    <a:cubicBezTo>
                      <a:pt x="654" y="767"/>
                      <a:pt x="643" y="782"/>
                      <a:pt x="643" y="796"/>
                    </a:cubicBezTo>
                    <a:close/>
                    <a:moveTo>
                      <a:pt x="584" y="1041"/>
                    </a:moveTo>
                    <a:cubicBezTo>
                      <a:pt x="584" y="1072"/>
                      <a:pt x="609" y="1098"/>
                      <a:pt x="640" y="1098"/>
                    </a:cubicBezTo>
                    <a:cubicBezTo>
                      <a:pt x="671" y="1098"/>
                      <a:pt x="697" y="1072"/>
                      <a:pt x="697" y="1041"/>
                    </a:cubicBezTo>
                    <a:cubicBezTo>
                      <a:pt x="697" y="1010"/>
                      <a:pt x="671" y="985"/>
                      <a:pt x="640" y="985"/>
                    </a:cubicBezTo>
                    <a:cubicBezTo>
                      <a:pt x="609" y="985"/>
                      <a:pt x="584" y="1010"/>
                      <a:pt x="584" y="1041"/>
                    </a:cubicBezTo>
                    <a:close/>
                    <a:moveTo>
                      <a:pt x="589" y="1116"/>
                    </a:moveTo>
                    <a:cubicBezTo>
                      <a:pt x="580" y="1116"/>
                      <a:pt x="575" y="1122"/>
                      <a:pt x="575" y="1130"/>
                    </a:cubicBezTo>
                    <a:cubicBezTo>
                      <a:pt x="575" y="1139"/>
                      <a:pt x="580" y="1145"/>
                      <a:pt x="589" y="1145"/>
                    </a:cubicBezTo>
                    <a:cubicBezTo>
                      <a:pt x="597" y="1145"/>
                      <a:pt x="603" y="1139"/>
                      <a:pt x="603" y="1130"/>
                    </a:cubicBezTo>
                    <a:cubicBezTo>
                      <a:pt x="603" y="1122"/>
                      <a:pt x="597" y="1116"/>
                      <a:pt x="589" y="1116"/>
                    </a:cubicBezTo>
                    <a:close/>
                    <a:moveTo>
                      <a:pt x="601" y="1658"/>
                    </a:moveTo>
                    <a:cubicBezTo>
                      <a:pt x="601" y="1684"/>
                      <a:pt x="620" y="1703"/>
                      <a:pt x="646" y="1703"/>
                    </a:cubicBezTo>
                    <a:cubicBezTo>
                      <a:pt x="671" y="1703"/>
                      <a:pt x="691" y="1684"/>
                      <a:pt x="691" y="1658"/>
                    </a:cubicBezTo>
                    <a:cubicBezTo>
                      <a:pt x="691" y="1633"/>
                      <a:pt x="671" y="1613"/>
                      <a:pt x="646" y="1613"/>
                    </a:cubicBezTo>
                    <a:cubicBezTo>
                      <a:pt x="620" y="1613"/>
                      <a:pt x="601" y="1633"/>
                      <a:pt x="601" y="1658"/>
                    </a:cubicBezTo>
                    <a:close/>
                    <a:moveTo>
                      <a:pt x="643" y="1743"/>
                    </a:moveTo>
                    <a:cubicBezTo>
                      <a:pt x="637" y="1743"/>
                      <a:pt x="632" y="1748"/>
                      <a:pt x="632" y="1754"/>
                    </a:cubicBezTo>
                    <a:cubicBezTo>
                      <a:pt x="632" y="1760"/>
                      <a:pt x="637" y="1765"/>
                      <a:pt x="643" y="1765"/>
                    </a:cubicBezTo>
                    <a:cubicBezTo>
                      <a:pt x="649" y="1765"/>
                      <a:pt x="654" y="1760"/>
                      <a:pt x="654" y="1754"/>
                    </a:cubicBezTo>
                    <a:cubicBezTo>
                      <a:pt x="654" y="1748"/>
                      <a:pt x="649" y="1743"/>
                      <a:pt x="643" y="1743"/>
                    </a:cubicBezTo>
                    <a:close/>
                    <a:moveTo>
                      <a:pt x="318" y="1630"/>
                    </a:moveTo>
                    <a:cubicBezTo>
                      <a:pt x="309" y="1630"/>
                      <a:pt x="304" y="1636"/>
                      <a:pt x="304" y="1644"/>
                    </a:cubicBezTo>
                    <a:cubicBezTo>
                      <a:pt x="304" y="1652"/>
                      <a:pt x="309" y="1658"/>
                      <a:pt x="318" y="1658"/>
                    </a:cubicBezTo>
                    <a:cubicBezTo>
                      <a:pt x="326" y="1658"/>
                      <a:pt x="333" y="1652"/>
                      <a:pt x="333" y="1644"/>
                    </a:cubicBezTo>
                    <a:cubicBezTo>
                      <a:pt x="333" y="1636"/>
                      <a:pt x="326" y="1630"/>
                      <a:pt x="318" y="1630"/>
                    </a:cubicBezTo>
                    <a:close/>
                    <a:moveTo>
                      <a:pt x="84" y="1579"/>
                    </a:moveTo>
                    <a:cubicBezTo>
                      <a:pt x="67" y="1579"/>
                      <a:pt x="53" y="1593"/>
                      <a:pt x="53" y="1610"/>
                    </a:cubicBezTo>
                    <a:cubicBezTo>
                      <a:pt x="53" y="1627"/>
                      <a:pt x="67" y="1641"/>
                      <a:pt x="84" y="1641"/>
                    </a:cubicBezTo>
                    <a:cubicBezTo>
                      <a:pt x="101" y="1641"/>
                      <a:pt x="115" y="1627"/>
                      <a:pt x="115" y="1610"/>
                    </a:cubicBezTo>
                    <a:cubicBezTo>
                      <a:pt x="115" y="1593"/>
                      <a:pt x="101" y="1579"/>
                      <a:pt x="84" y="1579"/>
                    </a:cubicBezTo>
                    <a:close/>
                    <a:moveTo>
                      <a:pt x="36" y="1774"/>
                    </a:moveTo>
                    <a:cubicBezTo>
                      <a:pt x="22" y="1774"/>
                      <a:pt x="11" y="1785"/>
                      <a:pt x="11" y="1799"/>
                    </a:cubicBezTo>
                    <a:cubicBezTo>
                      <a:pt x="11" y="1813"/>
                      <a:pt x="22" y="1825"/>
                      <a:pt x="36" y="1825"/>
                    </a:cubicBezTo>
                    <a:cubicBezTo>
                      <a:pt x="50" y="1825"/>
                      <a:pt x="62" y="1813"/>
                      <a:pt x="62" y="1799"/>
                    </a:cubicBezTo>
                    <a:cubicBezTo>
                      <a:pt x="62" y="1785"/>
                      <a:pt x="50" y="1774"/>
                      <a:pt x="36" y="1774"/>
                    </a:cubicBezTo>
                    <a:close/>
                    <a:moveTo>
                      <a:pt x="101" y="2135"/>
                    </a:moveTo>
                    <a:cubicBezTo>
                      <a:pt x="101" y="2112"/>
                      <a:pt x="84" y="2096"/>
                      <a:pt x="62" y="2096"/>
                    </a:cubicBezTo>
                    <a:cubicBezTo>
                      <a:pt x="39" y="2096"/>
                      <a:pt x="22" y="2112"/>
                      <a:pt x="22" y="2135"/>
                    </a:cubicBezTo>
                    <a:cubicBezTo>
                      <a:pt x="22" y="2158"/>
                      <a:pt x="39" y="2175"/>
                      <a:pt x="62" y="2175"/>
                    </a:cubicBezTo>
                    <a:cubicBezTo>
                      <a:pt x="84" y="2175"/>
                      <a:pt x="101" y="2158"/>
                      <a:pt x="101" y="2135"/>
                    </a:cubicBezTo>
                    <a:close/>
                    <a:moveTo>
                      <a:pt x="186" y="2121"/>
                    </a:moveTo>
                    <a:cubicBezTo>
                      <a:pt x="175" y="2121"/>
                      <a:pt x="166" y="2130"/>
                      <a:pt x="166" y="2141"/>
                    </a:cubicBezTo>
                    <a:cubicBezTo>
                      <a:pt x="166" y="2153"/>
                      <a:pt x="175" y="2160"/>
                      <a:pt x="186" y="2160"/>
                    </a:cubicBezTo>
                    <a:cubicBezTo>
                      <a:pt x="197" y="2160"/>
                      <a:pt x="206" y="2153"/>
                      <a:pt x="206" y="2141"/>
                    </a:cubicBezTo>
                    <a:cubicBezTo>
                      <a:pt x="206" y="2130"/>
                      <a:pt x="197" y="2121"/>
                      <a:pt x="186" y="2121"/>
                    </a:cubicBezTo>
                    <a:close/>
                    <a:moveTo>
                      <a:pt x="304" y="2014"/>
                    </a:moveTo>
                    <a:cubicBezTo>
                      <a:pt x="298" y="2014"/>
                      <a:pt x="296" y="2019"/>
                      <a:pt x="296" y="2022"/>
                    </a:cubicBezTo>
                    <a:cubicBezTo>
                      <a:pt x="296" y="2025"/>
                      <a:pt x="302" y="2031"/>
                      <a:pt x="304" y="2031"/>
                    </a:cubicBezTo>
                    <a:cubicBezTo>
                      <a:pt x="310" y="2031"/>
                      <a:pt x="313" y="2025"/>
                      <a:pt x="313" y="2022"/>
                    </a:cubicBezTo>
                    <a:cubicBezTo>
                      <a:pt x="313" y="2019"/>
                      <a:pt x="309" y="2014"/>
                      <a:pt x="304" y="2014"/>
                    </a:cubicBezTo>
                    <a:close/>
                    <a:moveTo>
                      <a:pt x="445" y="2107"/>
                    </a:moveTo>
                    <a:cubicBezTo>
                      <a:pt x="426" y="2107"/>
                      <a:pt x="412" y="2122"/>
                      <a:pt x="412" y="2141"/>
                    </a:cubicBezTo>
                    <a:cubicBezTo>
                      <a:pt x="412" y="2161"/>
                      <a:pt x="425" y="2175"/>
                      <a:pt x="445" y="2175"/>
                    </a:cubicBezTo>
                    <a:cubicBezTo>
                      <a:pt x="464" y="2175"/>
                      <a:pt x="479" y="2161"/>
                      <a:pt x="479" y="2141"/>
                    </a:cubicBezTo>
                    <a:cubicBezTo>
                      <a:pt x="479" y="2122"/>
                      <a:pt x="462" y="2107"/>
                      <a:pt x="445" y="2107"/>
                    </a:cubicBezTo>
                    <a:close/>
                    <a:moveTo>
                      <a:pt x="654" y="2175"/>
                    </a:moveTo>
                    <a:cubicBezTo>
                      <a:pt x="666" y="2175"/>
                      <a:pt x="674" y="2166"/>
                      <a:pt x="674" y="2155"/>
                    </a:cubicBezTo>
                    <a:cubicBezTo>
                      <a:pt x="674" y="2143"/>
                      <a:pt x="665" y="2135"/>
                      <a:pt x="654" y="2135"/>
                    </a:cubicBezTo>
                    <a:cubicBezTo>
                      <a:pt x="642" y="2135"/>
                      <a:pt x="635" y="2143"/>
                      <a:pt x="635" y="2155"/>
                    </a:cubicBezTo>
                    <a:cubicBezTo>
                      <a:pt x="635" y="2163"/>
                      <a:pt x="646" y="2175"/>
                      <a:pt x="654" y="2175"/>
                    </a:cubicBezTo>
                    <a:close/>
                    <a:moveTo>
                      <a:pt x="558" y="2158"/>
                    </a:moveTo>
                    <a:cubicBezTo>
                      <a:pt x="552" y="2158"/>
                      <a:pt x="550" y="2160"/>
                      <a:pt x="550" y="2166"/>
                    </a:cubicBezTo>
                    <a:cubicBezTo>
                      <a:pt x="550" y="2172"/>
                      <a:pt x="553" y="2175"/>
                      <a:pt x="558" y="2175"/>
                    </a:cubicBezTo>
                    <a:cubicBezTo>
                      <a:pt x="564" y="2175"/>
                      <a:pt x="567" y="2172"/>
                      <a:pt x="567" y="2166"/>
                    </a:cubicBezTo>
                    <a:cubicBezTo>
                      <a:pt x="567" y="2160"/>
                      <a:pt x="563" y="2158"/>
                      <a:pt x="558" y="2158"/>
                    </a:cubicBezTo>
                    <a:close/>
                    <a:moveTo>
                      <a:pt x="640" y="2022"/>
                    </a:moveTo>
                    <a:cubicBezTo>
                      <a:pt x="634" y="2022"/>
                      <a:pt x="629" y="2028"/>
                      <a:pt x="629" y="2033"/>
                    </a:cubicBezTo>
                    <a:cubicBezTo>
                      <a:pt x="629" y="2039"/>
                      <a:pt x="635" y="2045"/>
                      <a:pt x="640" y="2045"/>
                    </a:cubicBezTo>
                    <a:cubicBezTo>
                      <a:pt x="646" y="2045"/>
                      <a:pt x="651" y="2039"/>
                      <a:pt x="651" y="2033"/>
                    </a:cubicBezTo>
                    <a:cubicBezTo>
                      <a:pt x="651" y="2025"/>
                      <a:pt x="645" y="2022"/>
                      <a:pt x="640" y="2022"/>
                    </a:cubicBezTo>
                    <a:close/>
                    <a:moveTo>
                      <a:pt x="1986" y="31"/>
                    </a:moveTo>
                    <a:cubicBezTo>
                      <a:pt x="1972" y="31"/>
                      <a:pt x="1964" y="42"/>
                      <a:pt x="1964" y="53"/>
                    </a:cubicBezTo>
                    <a:cubicBezTo>
                      <a:pt x="1964" y="68"/>
                      <a:pt x="1974" y="76"/>
                      <a:pt x="1986" y="76"/>
                    </a:cubicBezTo>
                    <a:cubicBezTo>
                      <a:pt x="1997" y="76"/>
                      <a:pt x="2009" y="64"/>
                      <a:pt x="2009" y="53"/>
                    </a:cubicBezTo>
                    <a:cubicBezTo>
                      <a:pt x="2009" y="41"/>
                      <a:pt x="2000" y="31"/>
                      <a:pt x="1986" y="31"/>
                    </a:cubicBezTo>
                    <a:close/>
                    <a:moveTo>
                      <a:pt x="1958" y="1047"/>
                    </a:moveTo>
                    <a:cubicBezTo>
                      <a:pt x="1944" y="1047"/>
                      <a:pt x="1933" y="1058"/>
                      <a:pt x="1933" y="1072"/>
                    </a:cubicBezTo>
                    <a:cubicBezTo>
                      <a:pt x="1933" y="1086"/>
                      <a:pt x="1944" y="1098"/>
                      <a:pt x="1958" y="1098"/>
                    </a:cubicBezTo>
                    <a:cubicBezTo>
                      <a:pt x="1972" y="1098"/>
                      <a:pt x="1983" y="1086"/>
                      <a:pt x="1983" y="1072"/>
                    </a:cubicBezTo>
                    <a:cubicBezTo>
                      <a:pt x="1986" y="1058"/>
                      <a:pt x="1975" y="1047"/>
                      <a:pt x="1958" y="1047"/>
                    </a:cubicBezTo>
                    <a:close/>
                    <a:moveTo>
                      <a:pt x="2556" y="1655"/>
                    </a:moveTo>
                    <a:cubicBezTo>
                      <a:pt x="2556" y="1669"/>
                      <a:pt x="2568" y="1684"/>
                      <a:pt x="2585" y="1684"/>
                    </a:cubicBezTo>
                    <a:cubicBezTo>
                      <a:pt x="2599" y="1684"/>
                      <a:pt x="2613" y="1672"/>
                      <a:pt x="2613" y="1655"/>
                    </a:cubicBezTo>
                    <a:cubicBezTo>
                      <a:pt x="2613" y="1641"/>
                      <a:pt x="2602" y="1627"/>
                      <a:pt x="2585" y="1627"/>
                    </a:cubicBezTo>
                    <a:cubicBezTo>
                      <a:pt x="2570" y="1630"/>
                      <a:pt x="2556" y="1641"/>
                      <a:pt x="2556" y="1655"/>
                    </a:cubicBezTo>
                    <a:close/>
                    <a:moveTo>
                      <a:pt x="2489" y="1923"/>
                    </a:moveTo>
                    <a:cubicBezTo>
                      <a:pt x="2489" y="1957"/>
                      <a:pt x="2517" y="1985"/>
                      <a:pt x="2551" y="1985"/>
                    </a:cubicBezTo>
                    <a:cubicBezTo>
                      <a:pt x="2585" y="1985"/>
                      <a:pt x="2613" y="1957"/>
                      <a:pt x="2613" y="1923"/>
                    </a:cubicBezTo>
                    <a:cubicBezTo>
                      <a:pt x="2613" y="1890"/>
                      <a:pt x="2585" y="1861"/>
                      <a:pt x="2551" y="1861"/>
                    </a:cubicBezTo>
                    <a:cubicBezTo>
                      <a:pt x="2517" y="1861"/>
                      <a:pt x="2489" y="1887"/>
                      <a:pt x="2489" y="1923"/>
                    </a:cubicBezTo>
                    <a:close/>
                    <a:moveTo>
                      <a:pt x="2486" y="2033"/>
                    </a:moveTo>
                    <a:cubicBezTo>
                      <a:pt x="2477" y="2033"/>
                      <a:pt x="2472" y="2040"/>
                      <a:pt x="2472" y="2048"/>
                    </a:cubicBezTo>
                    <a:cubicBezTo>
                      <a:pt x="2472" y="2057"/>
                      <a:pt x="2477" y="2062"/>
                      <a:pt x="2486" y="2062"/>
                    </a:cubicBezTo>
                    <a:cubicBezTo>
                      <a:pt x="2494" y="2062"/>
                      <a:pt x="2500" y="2057"/>
                      <a:pt x="2500" y="2048"/>
                    </a:cubicBezTo>
                    <a:cubicBezTo>
                      <a:pt x="2500" y="2040"/>
                      <a:pt x="2494" y="2033"/>
                      <a:pt x="2486" y="2033"/>
                    </a:cubicBezTo>
                    <a:close/>
                    <a:moveTo>
                      <a:pt x="2412" y="2033"/>
                    </a:moveTo>
                    <a:cubicBezTo>
                      <a:pt x="2389" y="2033"/>
                      <a:pt x="2373" y="2050"/>
                      <a:pt x="2373" y="2073"/>
                    </a:cubicBezTo>
                    <a:cubicBezTo>
                      <a:pt x="2373" y="2096"/>
                      <a:pt x="2389" y="2112"/>
                      <a:pt x="2412" y="2112"/>
                    </a:cubicBezTo>
                    <a:cubicBezTo>
                      <a:pt x="2434" y="2112"/>
                      <a:pt x="2452" y="2096"/>
                      <a:pt x="2452" y="2073"/>
                    </a:cubicBezTo>
                    <a:cubicBezTo>
                      <a:pt x="2452" y="2050"/>
                      <a:pt x="2434" y="2033"/>
                      <a:pt x="2412" y="2033"/>
                    </a:cubicBezTo>
                    <a:close/>
                    <a:moveTo>
                      <a:pt x="2500" y="2079"/>
                    </a:moveTo>
                    <a:cubicBezTo>
                      <a:pt x="2500" y="2110"/>
                      <a:pt x="2525" y="2135"/>
                      <a:pt x="2556" y="2135"/>
                    </a:cubicBezTo>
                    <a:cubicBezTo>
                      <a:pt x="2587" y="2135"/>
                      <a:pt x="2613" y="2110"/>
                      <a:pt x="2613" y="2079"/>
                    </a:cubicBezTo>
                    <a:cubicBezTo>
                      <a:pt x="2613" y="2048"/>
                      <a:pt x="2587" y="2022"/>
                      <a:pt x="2556" y="2022"/>
                    </a:cubicBezTo>
                    <a:cubicBezTo>
                      <a:pt x="2525" y="2022"/>
                      <a:pt x="2500" y="2048"/>
                      <a:pt x="2500" y="2079"/>
                    </a:cubicBezTo>
                    <a:close/>
                    <a:moveTo>
                      <a:pt x="2511" y="2138"/>
                    </a:moveTo>
                    <a:cubicBezTo>
                      <a:pt x="2500" y="2138"/>
                      <a:pt x="2494" y="2146"/>
                      <a:pt x="2494" y="2158"/>
                    </a:cubicBezTo>
                    <a:cubicBezTo>
                      <a:pt x="2494" y="2169"/>
                      <a:pt x="2503" y="2177"/>
                      <a:pt x="2511" y="2177"/>
                    </a:cubicBezTo>
                    <a:cubicBezTo>
                      <a:pt x="2523" y="2177"/>
                      <a:pt x="2528" y="2169"/>
                      <a:pt x="2528" y="2158"/>
                    </a:cubicBezTo>
                    <a:cubicBezTo>
                      <a:pt x="2528" y="2146"/>
                      <a:pt x="2520" y="2138"/>
                      <a:pt x="2511" y="2138"/>
                    </a:cubicBezTo>
                    <a:close/>
                    <a:moveTo>
                      <a:pt x="1258" y="1133"/>
                    </a:moveTo>
                    <a:cubicBezTo>
                      <a:pt x="1201" y="1133"/>
                      <a:pt x="1157" y="1179"/>
                      <a:pt x="1157" y="1235"/>
                    </a:cubicBezTo>
                    <a:cubicBezTo>
                      <a:pt x="1157" y="1292"/>
                      <a:pt x="1201" y="1336"/>
                      <a:pt x="1258" y="1336"/>
                    </a:cubicBezTo>
                    <a:cubicBezTo>
                      <a:pt x="1314" y="1336"/>
                      <a:pt x="1360" y="1292"/>
                      <a:pt x="1360" y="1235"/>
                    </a:cubicBezTo>
                    <a:cubicBezTo>
                      <a:pt x="1360" y="1179"/>
                      <a:pt x="1314" y="1133"/>
                      <a:pt x="1258" y="1133"/>
                    </a:cubicBezTo>
                    <a:close/>
                    <a:moveTo>
                      <a:pt x="1213" y="1794"/>
                    </a:moveTo>
                    <a:cubicBezTo>
                      <a:pt x="1156" y="1794"/>
                      <a:pt x="1111" y="1839"/>
                      <a:pt x="1111" y="1895"/>
                    </a:cubicBezTo>
                    <a:cubicBezTo>
                      <a:pt x="1111" y="1952"/>
                      <a:pt x="1156" y="1997"/>
                      <a:pt x="1213" y="1997"/>
                    </a:cubicBezTo>
                    <a:cubicBezTo>
                      <a:pt x="1269" y="1997"/>
                      <a:pt x="1315" y="1952"/>
                      <a:pt x="1315" y="1895"/>
                    </a:cubicBezTo>
                    <a:cubicBezTo>
                      <a:pt x="1315" y="1839"/>
                      <a:pt x="1269" y="1794"/>
                      <a:pt x="1213" y="1794"/>
                    </a:cubicBezTo>
                    <a:close/>
                    <a:moveTo>
                      <a:pt x="1284" y="2005"/>
                    </a:moveTo>
                    <a:cubicBezTo>
                      <a:pt x="1238" y="2005"/>
                      <a:pt x="1199" y="2042"/>
                      <a:pt x="1199" y="2090"/>
                    </a:cubicBezTo>
                    <a:cubicBezTo>
                      <a:pt x="1199" y="2138"/>
                      <a:pt x="1236" y="2175"/>
                      <a:pt x="1284" y="2175"/>
                    </a:cubicBezTo>
                    <a:cubicBezTo>
                      <a:pt x="1332" y="2175"/>
                      <a:pt x="1368" y="2138"/>
                      <a:pt x="1368" y="2090"/>
                    </a:cubicBezTo>
                    <a:cubicBezTo>
                      <a:pt x="1368" y="2042"/>
                      <a:pt x="1332" y="2005"/>
                      <a:pt x="1284" y="2005"/>
                    </a:cubicBezTo>
                    <a:close/>
                    <a:moveTo>
                      <a:pt x="1396" y="561"/>
                    </a:moveTo>
                    <a:cubicBezTo>
                      <a:pt x="1396" y="527"/>
                      <a:pt x="1368" y="499"/>
                      <a:pt x="1337" y="499"/>
                    </a:cubicBezTo>
                    <a:cubicBezTo>
                      <a:pt x="1303" y="499"/>
                      <a:pt x="1278" y="527"/>
                      <a:pt x="1278" y="561"/>
                    </a:cubicBezTo>
                    <a:cubicBezTo>
                      <a:pt x="1278" y="594"/>
                      <a:pt x="1306" y="623"/>
                      <a:pt x="1337" y="623"/>
                    </a:cubicBezTo>
                    <a:cubicBezTo>
                      <a:pt x="1368" y="623"/>
                      <a:pt x="1396" y="594"/>
                      <a:pt x="1396" y="561"/>
                    </a:cubicBezTo>
                    <a:close/>
                    <a:moveTo>
                      <a:pt x="1574" y="1588"/>
                    </a:moveTo>
                    <a:cubicBezTo>
                      <a:pt x="1574" y="1555"/>
                      <a:pt x="1546" y="1525"/>
                      <a:pt x="1515" y="1525"/>
                    </a:cubicBezTo>
                    <a:cubicBezTo>
                      <a:pt x="1481" y="1525"/>
                      <a:pt x="1456" y="1555"/>
                      <a:pt x="1456" y="1588"/>
                    </a:cubicBezTo>
                    <a:cubicBezTo>
                      <a:pt x="1456" y="1622"/>
                      <a:pt x="1484" y="1650"/>
                      <a:pt x="1515" y="1650"/>
                    </a:cubicBezTo>
                    <a:cubicBezTo>
                      <a:pt x="1546" y="1650"/>
                      <a:pt x="1574" y="1622"/>
                      <a:pt x="1574" y="1588"/>
                    </a:cubicBezTo>
                    <a:close/>
                    <a:moveTo>
                      <a:pt x="1275" y="1647"/>
                    </a:moveTo>
                    <a:cubicBezTo>
                      <a:pt x="1275" y="1613"/>
                      <a:pt x="1247" y="1585"/>
                      <a:pt x="1216" y="1585"/>
                    </a:cubicBezTo>
                    <a:cubicBezTo>
                      <a:pt x="1185" y="1585"/>
                      <a:pt x="1157" y="1613"/>
                      <a:pt x="1157" y="1647"/>
                    </a:cubicBezTo>
                    <a:cubicBezTo>
                      <a:pt x="1157" y="1681"/>
                      <a:pt x="1185" y="1709"/>
                      <a:pt x="1216" y="1709"/>
                    </a:cubicBezTo>
                    <a:cubicBezTo>
                      <a:pt x="1247" y="1709"/>
                      <a:pt x="1275" y="1681"/>
                      <a:pt x="1275" y="1647"/>
                    </a:cubicBezTo>
                    <a:close/>
                    <a:moveTo>
                      <a:pt x="1566" y="2087"/>
                    </a:moveTo>
                    <a:cubicBezTo>
                      <a:pt x="1566" y="2053"/>
                      <a:pt x="1538" y="2025"/>
                      <a:pt x="1507" y="2025"/>
                    </a:cubicBezTo>
                    <a:cubicBezTo>
                      <a:pt x="1473" y="2025"/>
                      <a:pt x="1447" y="2053"/>
                      <a:pt x="1447" y="2087"/>
                    </a:cubicBezTo>
                    <a:cubicBezTo>
                      <a:pt x="1447" y="2121"/>
                      <a:pt x="1476" y="2149"/>
                      <a:pt x="1507" y="2149"/>
                    </a:cubicBezTo>
                    <a:cubicBezTo>
                      <a:pt x="1538" y="2146"/>
                      <a:pt x="1566" y="2121"/>
                      <a:pt x="1566" y="2087"/>
                    </a:cubicBezTo>
                    <a:close/>
                    <a:moveTo>
                      <a:pt x="1047" y="925"/>
                    </a:moveTo>
                    <a:cubicBezTo>
                      <a:pt x="1007" y="925"/>
                      <a:pt x="973" y="959"/>
                      <a:pt x="973" y="999"/>
                    </a:cubicBezTo>
                    <a:cubicBezTo>
                      <a:pt x="973" y="1038"/>
                      <a:pt x="1007" y="1072"/>
                      <a:pt x="1047" y="1072"/>
                    </a:cubicBezTo>
                    <a:cubicBezTo>
                      <a:pt x="1086" y="1072"/>
                      <a:pt x="1120" y="1038"/>
                      <a:pt x="1120" y="999"/>
                    </a:cubicBezTo>
                    <a:cubicBezTo>
                      <a:pt x="1120" y="956"/>
                      <a:pt x="1086" y="925"/>
                      <a:pt x="1047" y="925"/>
                    </a:cubicBezTo>
                    <a:close/>
                    <a:moveTo>
                      <a:pt x="1111" y="1089"/>
                    </a:moveTo>
                    <a:cubicBezTo>
                      <a:pt x="1079" y="1089"/>
                      <a:pt x="1055" y="1114"/>
                      <a:pt x="1055" y="1145"/>
                    </a:cubicBezTo>
                    <a:cubicBezTo>
                      <a:pt x="1055" y="1177"/>
                      <a:pt x="1079" y="1201"/>
                      <a:pt x="1111" y="1201"/>
                    </a:cubicBezTo>
                    <a:cubicBezTo>
                      <a:pt x="1142" y="1201"/>
                      <a:pt x="1168" y="1177"/>
                      <a:pt x="1168" y="1145"/>
                    </a:cubicBezTo>
                    <a:cubicBezTo>
                      <a:pt x="1168" y="1114"/>
                      <a:pt x="1142" y="1089"/>
                      <a:pt x="1111" y="1089"/>
                    </a:cubicBezTo>
                    <a:close/>
                    <a:moveTo>
                      <a:pt x="1123" y="1280"/>
                    </a:moveTo>
                    <a:cubicBezTo>
                      <a:pt x="1095" y="1280"/>
                      <a:pt x="1072" y="1303"/>
                      <a:pt x="1072" y="1334"/>
                    </a:cubicBezTo>
                    <a:cubicBezTo>
                      <a:pt x="1072" y="1365"/>
                      <a:pt x="1095" y="1387"/>
                      <a:pt x="1123" y="1387"/>
                    </a:cubicBezTo>
                    <a:cubicBezTo>
                      <a:pt x="1151" y="1387"/>
                      <a:pt x="1174" y="1365"/>
                      <a:pt x="1174" y="1334"/>
                    </a:cubicBezTo>
                    <a:cubicBezTo>
                      <a:pt x="1174" y="1303"/>
                      <a:pt x="1151" y="1280"/>
                      <a:pt x="1123" y="1280"/>
                    </a:cubicBezTo>
                    <a:close/>
                    <a:moveTo>
                      <a:pt x="1258" y="875"/>
                    </a:moveTo>
                    <a:cubicBezTo>
                      <a:pt x="1188" y="875"/>
                      <a:pt x="1131" y="931"/>
                      <a:pt x="1131" y="1002"/>
                    </a:cubicBezTo>
                    <a:cubicBezTo>
                      <a:pt x="1131" y="1072"/>
                      <a:pt x="1187" y="1128"/>
                      <a:pt x="1258" y="1128"/>
                    </a:cubicBezTo>
                    <a:cubicBezTo>
                      <a:pt x="1328" y="1128"/>
                      <a:pt x="1385" y="1072"/>
                      <a:pt x="1385" y="1002"/>
                    </a:cubicBezTo>
                    <a:cubicBezTo>
                      <a:pt x="1382" y="934"/>
                      <a:pt x="1326" y="875"/>
                      <a:pt x="1258" y="875"/>
                    </a:cubicBezTo>
                    <a:close/>
                    <a:moveTo>
                      <a:pt x="1021" y="1613"/>
                    </a:moveTo>
                    <a:cubicBezTo>
                      <a:pt x="993" y="1613"/>
                      <a:pt x="973" y="1636"/>
                      <a:pt x="973" y="1661"/>
                    </a:cubicBezTo>
                    <a:cubicBezTo>
                      <a:pt x="973" y="1686"/>
                      <a:pt x="995" y="1709"/>
                      <a:pt x="1021" y="1709"/>
                    </a:cubicBezTo>
                    <a:cubicBezTo>
                      <a:pt x="1046" y="1709"/>
                      <a:pt x="1069" y="1686"/>
                      <a:pt x="1069" y="1661"/>
                    </a:cubicBezTo>
                    <a:cubicBezTo>
                      <a:pt x="1069" y="1636"/>
                      <a:pt x="1049" y="1613"/>
                      <a:pt x="1021" y="1613"/>
                    </a:cubicBezTo>
                    <a:close/>
                    <a:moveTo>
                      <a:pt x="1069" y="1393"/>
                    </a:moveTo>
                    <a:cubicBezTo>
                      <a:pt x="1016" y="1393"/>
                      <a:pt x="970" y="1439"/>
                      <a:pt x="970" y="1492"/>
                    </a:cubicBezTo>
                    <a:cubicBezTo>
                      <a:pt x="970" y="1546"/>
                      <a:pt x="1015" y="1590"/>
                      <a:pt x="1069" y="1590"/>
                    </a:cubicBezTo>
                    <a:cubicBezTo>
                      <a:pt x="1122" y="1590"/>
                      <a:pt x="1168" y="1546"/>
                      <a:pt x="1168" y="1492"/>
                    </a:cubicBezTo>
                    <a:cubicBezTo>
                      <a:pt x="1168" y="1439"/>
                      <a:pt x="1126" y="1393"/>
                      <a:pt x="1069" y="1393"/>
                    </a:cubicBezTo>
                    <a:close/>
                    <a:moveTo>
                      <a:pt x="1337" y="1410"/>
                    </a:moveTo>
                    <a:cubicBezTo>
                      <a:pt x="1286" y="1410"/>
                      <a:pt x="1244" y="1452"/>
                      <a:pt x="1244" y="1503"/>
                    </a:cubicBezTo>
                    <a:cubicBezTo>
                      <a:pt x="1244" y="1554"/>
                      <a:pt x="1286" y="1596"/>
                      <a:pt x="1337" y="1596"/>
                    </a:cubicBezTo>
                    <a:cubicBezTo>
                      <a:pt x="1388" y="1596"/>
                      <a:pt x="1430" y="1554"/>
                      <a:pt x="1430" y="1503"/>
                    </a:cubicBezTo>
                    <a:cubicBezTo>
                      <a:pt x="1430" y="1452"/>
                      <a:pt x="1388" y="1410"/>
                      <a:pt x="1337" y="1410"/>
                    </a:cubicBezTo>
                    <a:close/>
                    <a:moveTo>
                      <a:pt x="1391" y="1672"/>
                    </a:moveTo>
                    <a:cubicBezTo>
                      <a:pt x="1360" y="1672"/>
                      <a:pt x="1337" y="1698"/>
                      <a:pt x="1337" y="1726"/>
                    </a:cubicBezTo>
                    <a:cubicBezTo>
                      <a:pt x="1337" y="1754"/>
                      <a:pt x="1363" y="1779"/>
                      <a:pt x="1391" y="1779"/>
                    </a:cubicBezTo>
                    <a:cubicBezTo>
                      <a:pt x="1422" y="1779"/>
                      <a:pt x="1444" y="1754"/>
                      <a:pt x="1444" y="1726"/>
                    </a:cubicBezTo>
                    <a:cubicBezTo>
                      <a:pt x="1444" y="1698"/>
                      <a:pt x="1419" y="1672"/>
                      <a:pt x="1391" y="1672"/>
                    </a:cubicBezTo>
                    <a:close/>
                    <a:moveTo>
                      <a:pt x="973" y="1794"/>
                    </a:moveTo>
                    <a:cubicBezTo>
                      <a:pt x="973" y="1825"/>
                      <a:pt x="999" y="1847"/>
                      <a:pt x="1027" y="1847"/>
                    </a:cubicBezTo>
                    <a:cubicBezTo>
                      <a:pt x="1055" y="1847"/>
                      <a:pt x="1080" y="1822"/>
                      <a:pt x="1080" y="1794"/>
                    </a:cubicBezTo>
                    <a:cubicBezTo>
                      <a:pt x="1080" y="1763"/>
                      <a:pt x="1055" y="1740"/>
                      <a:pt x="1027" y="1740"/>
                    </a:cubicBezTo>
                    <a:cubicBezTo>
                      <a:pt x="999" y="1740"/>
                      <a:pt x="973" y="1763"/>
                      <a:pt x="973" y="1794"/>
                    </a:cubicBezTo>
                    <a:close/>
                    <a:moveTo>
                      <a:pt x="1032" y="1926"/>
                    </a:moveTo>
                    <a:cubicBezTo>
                      <a:pt x="998" y="1926"/>
                      <a:pt x="968" y="1954"/>
                      <a:pt x="968" y="1991"/>
                    </a:cubicBezTo>
                    <a:cubicBezTo>
                      <a:pt x="968" y="2028"/>
                      <a:pt x="996" y="2056"/>
                      <a:pt x="1032" y="2056"/>
                    </a:cubicBezTo>
                    <a:cubicBezTo>
                      <a:pt x="1066" y="2056"/>
                      <a:pt x="1097" y="2028"/>
                      <a:pt x="1097" y="1991"/>
                    </a:cubicBezTo>
                    <a:cubicBezTo>
                      <a:pt x="1097" y="1954"/>
                      <a:pt x="1065" y="1926"/>
                      <a:pt x="1032" y="1926"/>
                    </a:cubicBezTo>
                    <a:close/>
                    <a:moveTo>
                      <a:pt x="1416" y="152"/>
                    </a:moveTo>
                    <a:cubicBezTo>
                      <a:pt x="1416" y="197"/>
                      <a:pt x="1453" y="237"/>
                      <a:pt x="1501" y="237"/>
                    </a:cubicBezTo>
                    <a:cubicBezTo>
                      <a:pt x="1549" y="237"/>
                      <a:pt x="1586" y="200"/>
                      <a:pt x="1586" y="152"/>
                    </a:cubicBezTo>
                    <a:cubicBezTo>
                      <a:pt x="1586" y="104"/>
                      <a:pt x="1549" y="68"/>
                      <a:pt x="1501" y="68"/>
                    </a:cubicBezTo>
                    <a:cubicBezTo>
                      <a:pt x="1453" y="68"/>
                      <a:pt x="1416" y="107"/>
                      <a:pt x="1416" y="152"/>
                    </a:cubicBezTo>
                    <a:close/>
                    <a:moveTo>
                      <a:pt x="1591" y="161"/>
                    </a:moveTo>
                    <a:cubicBezTo>
                      <a:pt x="1591" y="183"/>
                      <a:pt x="1608" y="200"/>
                      <a:pt x="1631" y="200"/>
                    </a:cubicBezTo>
                    <a:cubicBezTo>
                      <a:pt x="1653" y="200"/>
                      <a:pt x="1670" y="183"/>
                      <a:pt x="1670" y="161"/>
                    </a:cubicBezTo>
                    <a:cubicBezTo>
                      <a:pt x="1670" y="138"/>
                      <a:pt x="1653" y="121"/>
                      <a:pt x="1631" y="121"/>
                    </a:cubicBezTo>
                    <a:cubicBezTo>
                      <a:pt x="1608" y="121"/>
                      <a:pt x="1591" y="138"/>
                      <a:pt x="1591" y="161"/>
                    </a:cubicBezTo>
                    <a:close/>
                    <a:moveTo>
                      <a:pt x="1171" y="590"/>
                    </a:moveTo>
                    <a:cubicBezTo>
                      <a:pt x="1227" y="590"/>
                      <a:pt x="1272" y="544"/>
                      <a:pt x="1272" y="488"/>
                    </a:cubicBezTo>
                    <a:cubicBezTo>
                      <a:pt x="1272" y="432"/>
                      <a:pt x="1227" y="386"/>
                      <a:pt x="1171" y="386"/>
                    </a:cubicBezTo>
                    <a:cubicBezTo>
                      <a:pt x="1114" y="386"/>
                      <a:pt x="1069" y="432"/>
                      <a:pt x="1069" y="488"/>
                    </a:cubicBezTo>
                    <a:cubicBezTo>
                      <a:pt x="1069" y="544"/>
                      <a:pt x="1114" y="590"/>
                      <a:pt x="1171" y="590"/>
                    </a:cubicBezTo>
                    <a:close/>
                    <a:moveTo>
                      <a:pt x="1301" y="341"/>
                    </a:moveTo>
                    <a:cubicBezTo>
                      <a:pt x="1357" y="341"/>
                      <a:pt x="1402" y="296"/>
                      <a:pt x="1402" y="240"/>
                    </a:cubicBezTo>
                    <a:cubicBezTo>
                      <a:pt x="1402" y="183"/>
                      <a:pt x="1357" y="138"/>
                      <a:pt x="1301" y="138"/>
                    </a:cubicBezTo>
                    <a:cubicBezTo>
                      <a:pt x="1244" y="138"/>
                      <a:pt x="1199" y="183"/>
                      <a:pt x="1199" y="240"/>
                    </a:cubicBezTo>
                    <a:cubicBezTo>
                      <a:pt x="1199" y="296"/>
                      <a:pt x="1244" y="341"/>
                      <a:pt x="1301" y="341"/>
                    </a:cubicBezTo>
                    <a:close/>
                    <a:moveTo>
                      <a:pt x="1120" y="344"/>
                    </a:moveTo>
                    <a:cubicBezTo>
                      <a:pt x="1120" y="327"/>
                      <a:pt x="1106" y="310"/>
                      <a:pt x="1086" y="310"/>
                    </a:cubicBezTo>
                    <a:cubicBezTo>
                      <a:pt x="1069" y="310"/>
                      <a:pt x="1052" y="324"/>
                      <a:pt x="1052" y="344"/>
                    </a:cubicBezTo>
                    <a:cubicBezTo>
                      <a:pt x="1052" y="364"/>
                      <a:pt x="1066" y="378"/>
                      <a:pt x="1086" y="378"/>
                    </a:cubicBezTo>
                    <a:cubicBezTo>
                      <a:pt x="1106" y="378"/>
                      <a:pt x="1120" y="364"/>
                      <a:pt x="1120" y="344"/>
                    </a:cubicBezTo>
                    <a:close/>
                    <a:moveTo>
                      <a:pt x="1165" y="353"/>
                    </a:moveTo>
                    <a:cubicBezTo>
                      <a:pt x="1187" y="353"/>
                      <a:pt x="1205" y="335"/>
                      <a:pt x="1205" y="313"/>
                    </a:cubicBezTo>
                    <a:cubicBezTo>
                      <a:pt x="1205" y="290"/>
                      <a:pt x="1187" y="274"/>
                      <a:pt x="1165" y="274"/>
                    </a:cubicBezTo>
                    <a:cubicBezTo>
                      <a:pt x="1142" y="274"/>
                      <a:pt x="1126" y="291"/>
                      <a:pt x="1126" y="313"/>
                    </a:cubicBezTo>
                    <a:cubicBezTo>
                      <a:pt x="1126" y="333"/>
                      <a:pt x="1142" y="353"/>
                      <a:pt x="1165" y="353"/>
                    </a:cubicBezTo>
                    <a:close/>
                    <a:moveTo>
                      <a:pt x="1134" y="254"/>
                    </a:moveTo>
                    <a:cubicBezTo>
                      <a:pt x="1151" y="254"/>
                      <a:pt x="1165" y="240"/>
                      <a:pt x="1165" y="223"/>
                    </a:cubicBezTo>
                    <a:cubicBezTo>
                      <a:pt x="1165" y="206"/>
                      <a:pt x="1151" y="192"/>
                      <a:pt x="1134" y="192"/>
                    </a:cubicBezTo>
                    <a:cubicBezTo>
                      <a:pt x="1117" y="192"/>
                      <a:pt x="1103" y="206"/>
                      <a:pt x="1103" y="223"/>
                    </a:cubicBezTo>
                    <a:cubicBezTo>
                      <a:pt x="1103" y="240"/>
                      <a:pt x="1117" y="254"/>
                      <a:pt x="1134" y="254"/>
                    </a:cubicBezTo>
                    <a:close/>
                    <a:moveTo>
                      <a:pt x="1518" y="262"/>
                    </a:moveTo>
                    <a:cubicBezTo>
                      <a:pt x="1461" y="262"/>
                      <a:pt x="1419" y="307"/>
                      <a:pt x="1419" y="364"/>
                    </a:cubicBezTo>
                    <a:cubicBezTo>
                      <a:pt x="1419" y="420"/>
                      <a:pt x="1464" y="465"/>
                      <a:pt x="1518" y="465"/>
                    </a:cubicBezTo>
                    <a:cubicBezTo>
                      <a:pt x="1571" y="465"/>
                      <a:pt x="1617" y="420"/>
                      <a:pt x="1617" y="364"/>
                    </a:cubicBezTo>
                    <a:cubicBezTo>
                      <a:pt x="1617" y="307"/>
                      <a:pt x="1574" y="262"/>
                      <a:pt x="1518" y="262"/>
                    </a:cubicBezTo>
                    <a:close/>
                    <a:moveTo>
                      <a:pt x="1639" y="209"/>
                    </a:moveTo>
                    <a:cubicBezTo>
                      <a:pt x="1622" y="209"/>
                      <a:pt x="1608" y="223"/>
                      <a:pt x="1608" y="240"/>
                    </a:cubicBezTo>
                    <a:cubicBezTo>
                      <a:pt x="1608" y="257"/>
                      <a:pt x="1622" y="271"/>
                      <a:pt x="1639" y="271"/>
                    </a:cubicBezTo>
                    <a:cubicBezTo>
                      <a:pt x="1656" y="271"/>
                      <a:pt x="1670" y="257"/>
                      <a:pt x="1670" y="240"/>
                    </a:cubicBezTo>
                    <a:cubicBezTo>
                      <a:pt x="1670" y="223"/>
                      <a:pt x="1656" y="209"/>
                      <a:pt x="1639" y="209"/>
                    </a:cubicBezTo>
                    <a:close/>
                    <a:moveTo>
                      <a:pt x="1334" y="378"/>
                    </a:moveTo>
                    <a:cubicBezTo>
                      <a:pt x="1314" y="378"/>
                      <a:pt x="1301" y="395"/>
                      <a:pt x="1301" y="412"/>
                    </a:cubicBezTo>
                    <a:cubicBezTo>
                      <a:pt x="1301" y="429"/>
                      <a:pt x="1314" y="446"/>
                      <a:pt x="1334" y="446"/>
                    </a:cubicBezTo>
                    <a:cubicBezTo>
                      <a:pt x="1353" y="446"/>
                      <a:pt x="1368" y="429"/>
                      <a:pt x="1368" y="412"/>
                    </a:cubicBezTo>
                    <a:cubicBezTo>
                      <a:pt x="1368" y="395"/>
                      <a:pt x="1353" y="378"/>
                      <a:pt x="1334" y="378"/>
                    </a:cubicBezTo>
                    <a:close/>
                    <a:moveTo>
                      <a:pt x="1515" y="497"/>
                    </a:moveTo>
                    <a:cubicBezTo>
                      <a:pt x="1461" y="497"/>
                      <a:pt x="1416" y="541"/>
                      <a:pt x="1416" y="595"/>
                    </a:cubicBezTo>
                    <a:cubicBezTo>
                      <a:pt x="1416" y="648"/>
                      <a:pt x="1461" y="694"/>
                      <a:pt x="1515" y="694"/>
                    </a:cubicBezTo>
                    <a:cubicBezTo>
                      <a:pt x="1569" y="694"/>
                      <a:pt x="1614" y="648"/>
                      <a:pt x="1614" y="595"/>
                    </a:cubicBezTo>
                    <a:cubicBezTo>
                      <a:pt x="1614" y="541"/>
                      <a:pt x="1569" y="497"/>
                      <a:pt x="1515" y="497"/>
                    </a:cubicBezTo>
                    <a:close/>
                    <a:moveTo>
                      <a:pt x="1275" y="669"/>
                    </a:moveTo>
                    <a:cubicBezTo>
                      <a:pt x="1255" y="669"/>
                      <a:pt x="1241" y="685"/>
                      <a:pt x="1241" y="705"/>
                    </a:cubicBezTo>
                    <a:cubicBezTo>
                      <a:pt x="1241" y="724"/>
                      <a:pt x="1258" y="742"/>
                      <a:pt x="1275" y="742"/>
                    </a:cubicBezTo>
                    <a:cubicBezTo>
                      <a:pt x="1295" y="742"/>
                      <a:pt x="1309" y="724"/>
                      <a:pt x="1309" y="705"/>
                    </a:cubicBezTo>
                    <a:cubicBezTo>
                      <a:pt x="1309" y="685"/>
                      <a:pt x="1295" y="669"/>
                      <a:pt x="1275" y="669"/>
                    </a:cubicBezTo>
                    <a:close/>
                    <a:moveTo>
                      <a:pt x="1492" y="734"/>
                    </a:moveTo>
                    <a:cubicBezTo>
                      <a:pt x="1418" y="734"/>
                      <a:pt x="1360" y="792"/>
                      <a:pt x="1360" y="866"/>
                    </a:cubicBezTo>
                    <a:cubicBezTo>
                      <a:pt x="1360" y="939"/>
                      <a:pt x="1418" y="999"/>
                      <a:pt x="1492" y="999"/>
                    </a:cubicBezTo>
                    <a:cubicBezTo>
                      <a:pt x="1565" y="999"/>
                      <a:pt x="1625" y="940"/>
                      <a:pt x="1625" y="866"/>
                    </a:cubicBezTo>
                    <a:cubicBezTo>
                      <a:pt x="1622" y="793"/>
                      <a:pt x="1565" y="734"/>
                      <a:pt x="1492" y="734"/>
                    </a:cubicBezTo>
                    <a:close/>
                    <a:moveTo>
                      <a:pt x="1244" y="801"/>
                    </a:moveTo>
                    <a:cubicBezTo>
                      <a:pt x="1236" y="801"/>
                      <a:pt x="1227" y="809"/>
                      <a:pt x="1227" y="818"/>
                    </a:cubicBezTo>
                    <a:cubicBezTo>
                      <a:pt x="1227" y="826"/>
                      <a:pt x="1235" y="835"/>
                      <a:pt x="1244" y="835"/>
                    </a:cubicBezTo>
                    <a:cubicBezTo>
                      <a:pt x="1252" y="835"/>
                      <a:pt x="1261" y="826"/>
                      <a:pt x="1261" y="818"/>
                    </a:cubicBezTo>
                    <a:cubicBezTo>
                      <a:pt x="1261" y="809"/>
                      <a:pt x="1253" y="801"/>
                      <a:pt x="1244" y="801"/>
                    </a:cubicBezTo>
                    <a:close/>
                    <a:moveTo>
                      <a:pt x="1459" y="1016"/>
                    </a:moveTo>
                    <a:cubicBezTo>
                      <a:pt x="1442" y="1016"/>
                      <a:pt x="1428" y="1030"/>
                      <a:pt x="1428" y="1047"/>
                    </a:cubicBezTo>
                    <a:cubicBezTo>
                      <a:pt x="1428" y="1064"/>
                      <a:pt x="1442" y="1078"/>
                      <a:pt x="1459" y="1078"/>
                    </a:cubicBezTo>
                    <a:cubicBezTo>
                      <a:pt x="1476" y="1078"/>
                      <a:pt x="1490" y="1064"/>
                      <a:pt x="1490" y="1047"/>
                    </a:cubicBezTo>
                    <a:cubicBezTo>
                      <a:pt x="1490" y="1030"/>
                      <a:pt x="1476" y="1016"/>
                      <a:pt x="1459" y="1016"/>
                    </a:cubicBezTo>
                    <a:close/>
                    <a:moveTo>
                      <a:pt x="1614" y="1052"/>
                    </a:moveTo>
                    <a:cubicBezTo>
                      <a:pt x="1583" y="1052"/>
                      <a:pt x="1557" y="1078"/>
                      <a:pt x="1557" y="1109"/>
                    </a:cubicBezTo>
                    <a:cubicBezTo>
                      <a:pt x="1557" y="1139"/>
                      <a:pt x="1583" y="1164"/>
                      <a:pt x="1614" y="1164"/>
                    </a:cubicBezTo>
                    <a:cubicBezTo>
                      <a:pt x="1645" y="1164"/>
                      <a:pt x="1670" y="1139"/>
                      <a:pt x="1670" y="1109"/>
                    </a:cubicBezTo>
                    <a:cubicBezTo>
                      <a:pt x="1667" y="1078"/>
                      <a:pt x="1642" y="1052"/>
                      <a:pt x="1614" y="1052"/>
                    </a:cubicBezTo>
                    <a:close/>
                    <a:moveTo>
                      <a:pt x="1391" y="1184"/>
                    </a:moveTo>
                    <a:cubicBezTo>
                      <a:pt x="1391" y="1198"/>
                      <a:pt x="1402" y="1212"/>
                      <a:pt x="1419" y="1212"/>
                    </a:cubicBezTo>
                    <a:cubicBezTo>
                      <a:pt x="1433" y="1212"/>
                      <a:pt x="1443" y="1205"/>
                      <a:pt x="1446" y="1193"/>
                    </a:cubicBezTo>
                    <a:cubicBezTo>
                      <a:pt x="1455" y="1216"/>
                      <a:pt x="1478" y="1232"/>
                      <a:pt x="1504" y="1232"/>
                    </a:cubicBezTo>
                    <a:cubicBezTo>
                      <a:pt x="1538" y="1232"/>
                      <a:pt x="1566" y="1204"/>
                      <a:pt x="1566" y="1170"/>
                    </a:cubicBezTo>
                    <a:cubicBezTo>
                      <a:pt x="1566" y="1136"/>
                      <a:pt x="1538" y="1109"/>
                      <a:pt x="1504" y="1109"/>
                    </a:cubicBezTo>
                    <a:cubicBezTo>
                      <a:pt x="1471" y="1109"/>
                      <a:pt x="1443" y="1135"/>
                      <a:pt x="1442" y="1167"/>
                    </a:cubicBezTo>
                    <a:cubicBezTo>
                      <a:pt x="1437" y="1161"/>
                      <a:pt x="1429" y="1156"/>
                      <a:pt x="1419" y="1156"/>
                    </a:cubicBezTo>
                    <a:cubicBezTo>
                      <a:pt x="1402" y="1156"/>
                      <a:pt x="1391" y="1170"/>
                      <a:pt x="1391" y="1184"/>
                    </a:cubicBezTo>
                    <a:close/>
                    <a:moveTo>
                      <a:pt x="1560" y="1754"/>
                    </a:moveTo>
                    <a:cubicBezTo>
                      <a:pt x="1529" y="1754"/>
                      <a:pt x="1504" y="1780"/>
                      <a:pt x="1504" y="1811"/>
                    </a:cubicBezTo>
                    <a:cubicBezTo>
                      <a:pt x="1504" y="1843"/>
                      <a:pt x="1529" y="1867"/>
                      <a:pt x="1560" y="1867"/>
                    </a:cubicBezTo>
                    <a:cubicBezTo>
                      <a:pt x="1591" y="1867"/>
                      <a:pt x="1617" y="1843"/>
                      <a:pt x="1617" y="1811"/>
                    </a:cubicBezTo>
                    <a:cubicBezTo>
                      <a:pt x="1617" y="1780"/>
                      <a:pt x="1591" y="1754"/>
                      <a:pt x="1560" y="1754"/>
                    </a:cubicBezTo>
                    <a:close/>
                    <a:moveTo>
                      <a:pt x="1523" y="1969"/>
                    </a:moveTo>
                    <a:cubicBezTo>
                      <a:pt x="1523" y="1981"/>
                      <a:pt x="1532" y="1988"/>
                      <a:pt x="1543" y="1988"/>
                    </a:cubicBezTo>
                    <a:cubicBezTo>
                      <a:pt x="1555" y="1988"/>
                      <a:pt x="1563" y="1981"/>
                      <a:pt x="1563" y="1969"/>
                    </a:cubicBezTo>
                    <a:cubicBezTo>
                      <a:pt x="1563" y="1958"/>
                      <a:pt x="1555" y="1949"/>
                      <a:pt x="1543" y="1949"/>
                    </a:cubicBezTo>
                    <a:cubicBezTo>
                      <a:pt x="1532" y="1949"/>
                      <a:pt x="1523" y="1958"/>
                      <a:pt x="1523" y="1969"/>
                    </a:cubicBezTo>
                    <a:close/>
                    <a:moveTo>
                      <a:pt x="1041" y="2124"/>
                    </a:moveTo>
                    <a:cubicBezTo>
                      <a:pt x="1041" y="2152"/>
                      <a:pt x="1063" y="2172"/>
                      <a:pt x="1089" y="2172"/>
                    </a:cubicBezTo>
                    <a:cubicBezTo>
                      <a:pt x="1117" y="2172"/>
                      <a:pt x="1137" y="2150"/>
                      <a:pt x="1137" y="2124"/>
                    </a:cubicBezTo>
                    <a:cubicBezTo>
                      <a:pt x="1137" y="2099"/>
                      <a:pt x="1114" y="2076"/>
                      <a:pt x="1089" y="2076"/>
                    </a:cubicBezTo>
                    <a:cubicBezTo>
                      <a:pt x="1063" y="2076"/>
                      <a:pt x="1041" y="2098"/>
                      <a:pt x="1041" y="2124"/>
                    </a:cubicBezTo>
                    <a:close/>
                    <a:moveTo>
                      <a:pt x="1459" y="1833"/>
                    </a:moveTo>
                    <a:cubicBezTo>
                      <a:pt x="1430" y="1833"/>
                      <a:pt x="1405" y="1856"/>
                      <a:pt x="1405" y="1887"/>
                    </a:cubicBezTo>
                    <a:cubicBezTo>
                      <a:pt x="1405" y="1918"/>
                      <a:pt x="1428" y="1940"/>
                      <a:pt x="1459" y="1940"/>
                    </a:cubicBezTo>
                    <a:cubicBezTo>
                      <a:pt x="1487" y="1940"/>
                      <a:pt x="1512" y="1918"/>
                      <a:pt x="1512" y="1887"/>
                    </a:cubicBezTo>
                    <a:cubicBezTo>
                      <a:pt x="1512" y="1856"/>
                      <a:pt x="1490" y="1833"/>
                      <a:pt x="1459" y="1833"/>
                    </a:cubicBezTo>
                    <a:close/>
                    <a:moveTo>
                      <a:pt x="1416" y="2000"/>
                    </a:moveTo>
                    <a:cubicBezTo>
                      <a:pt x="1416" y="2012"/>
                      <a:pt x="1425" y="2019"/>
                      <a:pt x="1436" y="2019"/>
                    </a:cubicBezTo>
                    <a:cubicBezTo>
                      <a:pt x="1447" y="2019"/>
                      <a:pt x="1456" y="2011"/>
                      <a:pt x="1456" y="2000"/>
                    </a:cubicBezTo>
                    <a:cubicBezTo>
                      <a:pt x="1456" y="1988"/>
                      <a:pt x="1447" y="1980"/>
                      <a:pt x="1436" y="1980"/>
                    </a:cubicBezTo>
                    <a:cubicBezTo>
                      <a:pt x="1425" y="1980"/>
                      <a:pt x="1416" y="1989"/>
                      <a:pt x="1416" y="2000"/>
                    </a:cubicBezTo>
                    <a:close/>
                    <a:moveTo>
                      <a:pt x="1016" y="149"/>
                    </a:moveTo>
                    <a:cubicBezTo>
                      <a:pt x="990" y="149"/>
                      <a:pt x="970" y="169"/>
                      <a:pt x="970" y="195"/>
                    </a:cubicBezTo>
                    <a:cubicBezTo>
                      <a:pt x="970" y="220"/>
                      <a:pt x="990" y="240"/>
                      <a:pt x="1016" y="240"/>
                    </a:cubicBezTo>
                    <a:cubicBezTo>
                      <a:pt x="1041" y="240"/>
                      <a:pt x="1061" y="220"/>
                      <a:pt x="1061" y="195"/>
                    </a:cubicBezTo>
                    <a:cubicBezTo>
                      <a:pt x="1061" y="169"/>
                      <a:pt x="1041" y="149"/>
                      <a:pt x="1016" y="149"/>
                    </a:cubicBezTo>
                    <a:close/>
                    <a:moveTo>
                      <a:pt x="1021" y="276"/>
                    </a:moveTo>
                    <a:cubicBezTo>
                      <a:pt x="1004" y="276"/>
                      <a:pt x="990" y="290"/>
                      <a:pt x="990" y="307"/>
                    </a:cubicBezTo>
                    <a:cubicBezTo>
                      <a:pt x="990" y="323"/>
                      <a:pt x="1004" y="338"/>
                      <a:pt x="1021" y="338"/>
                    </a:cubicBezTo>
                    <a:cubicBezTo>
                      <a:pt x="1038" y="338"/>
                      <a:pt x="1052" y="323"/>
                      <a:pt x="1052" y="307"/>
                    </a:cubicBezTo>
                    <a:cubicBezTo>
                      <a:pt x="1052" y="290"/>
                      <a:pt x="1035" y="276"/>
                      <a:pt x="1021" y="276"/>
                    </a:cubicBezTo>
                    <a:close/>
                    <a:moveTo>
                      <a:pt x="1097" y="271"/>
                    </a:moveTo>
                    <a:cubicBezTo>
                      <a:pt x="1094" y="271"/>
                      <a:pt x="1092" y="273"/>
                      <a:pt x="1092" y="276"/>
                    </a:cubicBezTo>
                    <a:cubicBezTo>
                      <a:pt x="1092" y="278"/>
                      <a:pt x="1094" y="282"/>
                      <a:pt x="1097" y="282"/>
                    </a:cubicBezTo>
                    <a:cubicBezTo>
                      <a:pt x="1099" y="282"/>
                      <a:pt x="1103" y="279"/>
                      <a:pt x="1103" y="276"/>
                    </a:cubicBezTo>
                    <a:cubicBezTo>
                      <a:pt x="1103" y="274"/>
                      <a:pt x="1099" y="271"/>
                      <a:pt x="1097" y="271"/>
                    </a:cubicBezTo>
                    <a:close/>
                    <a:moveTo>
                      <a:pt x="1007" y="384"/>
                    </a:moveTo>
                    <a:cubicBezTo>
                      <a:pt x="1001" y="384"/>
                      <a:pt x="996" y="389"/>
                      <a:pt x="996" y="395"/>
                    </a:cubicBezTo>
                    <a:cubicBezTo>
                      <a:pt x="996" y="401"/>
                      <a:pt x="1001" y="406"/>
                      <a:pt x="1007" y="406"/>
                    </a:cubicBezTo>
                    <a:cubicBezTo>
                      <a:pt x="1013" y="406"/>
                      <a:pt x="1018" y="401"/>
                      <a:pt x="1018" y="395"/>
                    </a:cubicBezTo>
                    <a:cubicBezTo>
                      <a:pt x="1018" y="389"/>
                      <a:pt x="1013" y="384"/>
                      <a:pt x="1007" y="384"/>
                    </a:cubicBezTo>
                    <a:close/>
                    <a:moveTo>
                      <a:pt x="1072" y="584"/>
                    </a:moveTo>
                    <a:cubicBezTo>
                      <a:pt x="1018" y="584"/>
                      <a:pt x="973" y="629"/>
                      <a:pt x="973" y="683"/>
                    </a:cubicBezTo>
                    <a:cubicBezTo>
                      <a:pt x="973" y="736"/>
                      <a:pt x="1018" y="782"/>
                      <a:pt x="1072" y="782"/>
                    </a:cubicBezTo>
                    <a:cubicBezTo>
                      <a:pt x="1126" y="782"/>
                      <a:pt x="1171" y="736"/>
                      <a:pt x="1171" y="683"/>
                    </a:cubicBezTo>
                    <a:cubicBezTo>
                      <a:pt x="1171" y="629"/>
                      <a:pt x="1126" y="584"/>
                      <a:pt x="1072" y="584"/>
                    </a:cubicBezTo>
                    <a:close/>
                    <a:moveTo>
                      <a:pt x="1069" y="849"/>
                    </a:moveTo>
                    <a:cubicBezTo>
                      <a:pt x="1055" y="849"/>
                      <a:pt x="1041" y="861"/>
                      <a:pt x="1041" y="877"/>
                    </a:cubicBezTo>
                    <a:cubicBezTo>
                      <a:pt x="1041" y="892"/>
                      <a:pt x="1052" y="906"/>
                      <a:pt x="1069" y="906"/>
                    </a:cubicBezTo>
                    <a:cubicBezTo>
                      <a:pt x="1086" y="906"/>
                      <a:pt x="1097" y="893"/>
                      <a:pt x="1097" y="877"/>
                    </a:cubicBezTo>
                    <a:cubicBezTo>
                      <a:pt x="1097" y="860"/>
                      <a:pt x="1086" y="849"/>
                      <a:pt x="1069" y="849"/>
                    </a:cubicBezTo>
                    <a:close/>
                    <a:moveTo>
                      <a:pt x="1334" y="688"/>
                    </a:moveTo>
                    <a:cubicBezTo>
                      <a:pt x="1334" y="700"/>
                      <a:pt x="1343" y="708"/>
                      <a:pt x="1354" y="708"/>
                    </a:cubicBezTo>
                    <a:cubicBezTo>
                      <a:pt x="1365" y="708"/>
                      <a:pt x="1374" y="699"/>
                      <a:pt x="1374" y="688"/>
                    </a:cubicBezTo>
                    <a:cubicBezTo>
                      <a:pt x="1374" y="676"/>
                      <a:pt x="1365" y="669"/>
                      <a:pt x="1354" y="669"/>
                    </a:cubicBezTo>
                    <a:cubicBezTo>
                      <a:pt x="1343" y="669"/>
                      <a:pt x="1334" y="680"/>
                      <a:pt x="1334" y="688"/>
                    </a:cubicBezTo>
                    <a:close/>
                    <a:moveTo>
                      <a:pt x="1233" y="632"/>
                    </a:moveTo>
                    <a:cubicBezTo>
                      <a:pt x="1230" y="632"/>
                      <a:pt x="1227" y="635"/>
                      <a:pt x="1227" y="640"/>
                    </a:cubicBezTo>
                    <a:cubicBezTo>
                      <a:pt x="1227" y="643"/>
                      <a:pt x="1230" y="649"/>
                      <a:pt x="1233" y="649"/>
                    </a:cubicBezTo>
                    <a:cubicBezTo>
                      <a:pt x="1236" y="649"/>
                      <a:pt x="1238" y="646"/>
                      <a:pt x="1238" y="640"/>
                    </a:cubicBezTo>
                    <a:cubicBezTo>
                      <a:pt x="1241" y="635"/>
                      <a:pt x="1238" y="632"/>
                      <a:pt x="1233" y="632"/>
                    </a:cubicBezTo>
                    <a:close/>
                    <a:moveTo>
                      <a:pt x="1577" y="686"/>
                    </a:moveTo>
                    <a:cubicBezTo>
                      <a:pt x="1577" y="700"/>
                      <a:pt x="1588" y="711"/>
                      <a:pt x="1603" y="711"/>
                    </a:cubicBezTo>
                    <a:cubicBezTo>
                      <a:pt x="1617" y="711"/>
                      <a:pt x="1628" y="700"/>
                      <a:pt x="1628" y="686"/>
                    </a:cubicBezTo>
                    <a:cubicBezTo>
                      <a:pt x="1628" y="671"/>
                      <a:pt x="1617" y="660"/>
                      <a:pt x="1603" y="660"/>
                    </a:cubicBezTo>
                    <a:cubicBezTo>
                      <a:pt x="1588" y="660"/>
                      <a:pt x="1577" y="671"/>
                      <a:pt x="1577" y="686"/>
                    </a:cubicBezTo>
                    <a:close/>
                    <a:moveTo>
                      <a:pt x="1591" y="477"/>
                    </a:moveTo>
                    <a:cubicBezTo>
                      <a:pt x="1591" y="499"/>
                      <a:pt x="1608" y="516"/>
                      <a:pt x="1631" y="516"/>
                    </a:cubicBezTo>
                    <a:cubicBezTo>
                      <a:pt x="1653" y="516"/>
                      <a:pt x="1670" y="499"/>
                      <a:pt x="1670" y="477"/>
                    </a:cubicBezTo>
                    <a:cubicBezTo>
                      <a:pt x="1670" y="454"/>
                      <a:pt x="1653" y="437"/>
                      <a:pt x="1631" y="437"/>
                    </a:cubicBezTo>
                    <a:cubicBezTo>
                      <a:pt x="1608" y="437"/>
                      <a:pt x="1591" y="454"/>
                      <a:pt x="1591" y="477"/>
                    </a:cubicBezTo>
                    <a:close/>
                    <a:moveTo>
                      <a:pt x="1611" y="956"/>
                    </a:moveTo>
                    <a:cubicBezTo>
                      <a:pt x="1611" y="967"/>
                      <a:pt x="1622" y="979"/>
                      <a:pt x="1634" y="979"/>
                    </a:cubicBezTo>
                    <a:cubicBezTo>
                      <a:pt x="1645" y="979"/>
                      <a:pt x="1656" y="967"/>
                      <a:pt x="1656" y="956"/>
                    </a:cubicBezTo>
                    <a:cubicBezTo>
                      <a:pt x="1656" y="944"/>
                      <a:pt x="1645" y="934"/>
                      <a:pt x="1634" y="934"/>
                    </a:cubicBezTo>
                    <a:cubicBezTo>
                      <a:pt x="1622" y="934"/>
                      <a:pt x="1611" y="944"/>
                      <a:pt x="1611" y="956"/>
                    </a:cubicBezTo>
                    <a:close/>
                    <a:moveTo>
                      <a:pt x="1631" y="1016"/>
                    </a:moveTo>
                    <a:cubicBezTo>
                      <a:pt x="1631" y="1024"/>
                      <a:pt x="1636" y="1030"/>
                      <a:pt x="1645" y="1030"/>
                    </a:cubicBezTo>
                    <a:cubicBezTo>
                      <a:pt x="1653" y="1030"/>
                      <a:pt x="1659" y="1024"/>
                      <a:pt x="1659" y="1016"/>
                    </a:cubicBezTo>
                    <a:cubicBezTo>
                      <a:pt x="1659" y="1007"/>
                      <a:pt x="1653" y="1002"/>
                      <a:pt x="1645" y="1002"/>
                    </a:cubicBezTo>
                    <a:cubicBezTo>
                      <a:pt x="1636" y="1002"/>
                      <a:pt x="1631" y="1007"/>
                      <a:pt x="1631" y="1016"/>
                    </a:cubicBezTo>
                    <a:close/>
                    <a:moveTo>
                      <a:pt x="1428" y="1367"/>
                    </a:moveTo>
                    <a:cubicBezTo>
                      <a:pt x="1428" y="1435"/>
                      <a:pt x="1481" y="1489"/>
                      <a:pt x="1549" y="1489"/>
                    </a:cubicBezTo>
                    <a:cubicBezTo>
                      <a:pt x="1617" y="1489"/>
                      <a:pt x="1670" y="1435"/>
                      <a:pt x="1670" y="1367"/>
                    </a:cubicBezTo>
                    <a:cubicBezTo>
                      <a:pt x="1670" y="1300"/>
                      <a:pt x="1617" y="1246"/>
                      <a:pt x="1549" y="1246"/>
                    </a:cubicBezTo>
                    <a:cubicBezTo>
                      <a:pt x="1481" y="1246"/>
                      <a:pt x="1428" y="1303"/>
                      <a:pt x="1428" y="1367"/>
                    </a:cubicBezTo>
                    <a:close/>
                    <a:moveTo>
                      <a:pt x="1642" y="1193"/>
                    </a:moveTo>
                    <a:cubicBezTo>
                      <a:pt x="1631" y="1193"/>
                      <a:pt x="1625" y="1201"/>
                      <a:pt x="1625" y="1209"/>
                    </a:cubicBezTo>
                    <a:cubicBezTo>
                      <a:pt x="1625" y="1221"/>
                      <a:pt x="1634" y="1226"/>
                      <a:pt x="1642" y="1226"/>
                    </a:cubicBezTo>
                    <a:cubicBezTo>
                      <a:pt x="1650" y="1226"/>
                      <a:pt x="1659" y="1218"/>
                      <a:pt x="1659" y="1209"/>
                    </a:cubicBezTo>
                    <a:cubicBezTo>
                      <a:pt x="1659" y="1201"/>
                      <a:pt x="1650" y="1193"/>
                      <a:pt x="1642" y="1193"/>
                    </a:cubicBezTo>
                    <a:close/>
                    <a:moveTo>
                      <a:pt x="1588" y="1559"/>
                    </a:moveTo>
                    <a:cubicBezTo>
                      <a:pt x="1588" y="1579"/>
                      <a:pt x="1605" y="1596"/>
                      <a:pt x="1625" y="1596"/>
                    </a:cubicBezTo>
                    <a:cubicBezTo>
                      <a:pt x="1645" y="1596"/>
                      <a:pt x="1662" y="1579"/>
                      <a:pt x="1662" y="1559"/>
                    </a:cubicBezTo>
                    <a:cubicBezTo>
                      <a:pt x="1662" y="1540"/>
                      <a:pt x="1645" y="1523"/>
                      <a:pt x="1625" y="1523"/>
                    </a:cubicBezTo>
                    <a:cubicBezTo>
                      <a:pt x="1605" y="1525"/>
                      <a:pt x="1588" y="1540"/>
                      <a:pt x="1588" y="1559"/>
                    </a:cubicBezTo>
                    <a:close/>
                    <a:moveTo>
                      <a:pt x="1588" y="1684"/>
                    </a:moveTo>
                    <a:cubicBezTo>
                      <a:pt x="1571" y="1684"/>
                      <a:pt x="1557" y="1699"/>
                      <a:pt x="1557" y="1715"/>
                    </a:cubicBezTo>
                    <a:cubicBezTo>
                      <a:pt x="1557" y="1732"/>
                      <a:pt x="1571" y="1746"/>
                      <a:pt x="1588" y="1746"/>
                    </a:cubicBezTo>
                    <a:cubicBezTo>
                      <a:pt x="1605" y="1746"/>
                      <a:pt x="1619" y="1732"/>
                      <a:pt x="1619" y="1715"/>
                    </a:cubicBezTo>
                    <a:cubicBezTo>
                      <a:pt x="1619" y="1699"/>
                      <a:pt x="1603" y="1684"/>
                      <a:pt x="1588" y="1684"/>
                    </a:cubicBezTo>
                    <a:close/>
                    <a:moveTo>
                      <a:pt x="1574" y="1923"/>
                    </a:moveTo>
                    <a:cubicBezTo>
                      <a:pt x="1574" y="1949"/>
                      <a:pt x="1593" y="1969"/>
                      <a:pt x="1619" y="1969"/>
                    </a:cubicBezTo>
                    <a:cubicBezTo>
                      <a:pt x="1644" y="1969"/>
                      <a:pt x="1665" y="1949"/>
                      <a:pt x="1665" y="1923"/>
                    </a:cubicBezTo>
                    <a:cubicBezTo>
                      <a:pt x="1665" y="1898"/>
                      <a:pt x="1644" y="1878"/>
                      <a:pt x="1619" y="1878"/>
                    </a:cubicBezTo>
                    <a:cubicBezTo>
                      <a:pt x="1593" y="1878"/>
                      <a:pt x="1574" y="1898"/>
                      <a:pt x="1574" y="1923"/>
                    </a:cubicBezTo>
                    <a:close/>
                    <a:moveTo>
                      <a:pt x="1639" y="2008"/>
                    </a:moveTo>
                    <a:cubicBezTo>
                      <a:pt x="1628" y="2008"/>
                      <a:pt x="1619" y="2017"/>
                      <a:pt x="1619" y="2028"/>
                    </a:cubicBezTo>
                    <a:cubicBezTo>
                      <a:pt x="1619" y="2039"/>
                      <a:pt x="1628" y="2048"/>
                      <a:pt x="1639" y="2048"/>
                    </a:cubicBezTo>
                    <a:cubicBezTo>
                      <a:pt x="1650" y="2048"/>
                      <a:pt x="1659" y="2039"/>
                      <a:pt x="1659" y="2028"/>
                    </a:cubicBezTo>
                    <a:cubicBezTo>
                      <a:pt x="1659" y="2017"/>
                      <a:pt x="1650" y="2008"/>
                      <a:pt x="1639" y="2008"/>
                    </a:cubicBezTo>
                    <a:close/>
                    <a:moveTo>
                      <a:pt x="1625" y="2104"/>
                    </a:moveTo>
                    <a:cubicBezTo>
                      <a:pt x="1605" y="2104"/>
                      <a:pt x="1591" y="2118"/>
                      <a:pt x="1591" y="2138"/>
                    </a:cubicBezTo>
                    <a:cubicBezTo>
                      <a:pt x="1591" y="2158"/>
                      <a:pt x="1605" y="2172"/>
                      <a:pt x="1625" y="2172"/>
                    </a:cubicBezTo>
                    <a:cubicBezTo>
                      <a:pt x="1645" y="2172"/>
                      <a:pt x="1659" y="2158"/>
                      <a:pt x="1659" y="2138"/>
                    </a:cubicBezTo>
                    <a:cubicBezTo>
                      <a:pt x="1659" y="2121"/>
                      <a:pt x="1642" y="2104"/>
                      <a:pt x="1625" y="2104"/>
                    </a:cubicBezTo>
                    <a:close/>
                    <a:moveTo>
                      <a:pt x="1416" y="2104"/>
                    </a:moveTo>
                    <a:cubicBezTo>
                      <a:pt x="1410" y="2104"/>
                      <a:pt x="1405" y="2110"/>
                      <a:pt x="1405" y="2115"/>
                    </a:cubicBezTo>
                    <a:cubicBezTo>
                      <a:pt x="1405" y="2121"/>
                      <a:pt x="1410" y="2127"/>
                      <a:pt x="1416" y="2127"/>
                    </a:cubicBezTo>
                    <a:cubicBezTo>
                      <a:pt x="1421" y="2127"/>
                      <a:pt x="1428" y="2121"/>
                      <a:pt x="1428" y="2115"/>
                    </a:cubicBezTo>
                    <a:cubicBezTo>
                      <a:pt x="1428" y="2110"/>
                      <a:pt x="1421" y="2104"/>
                      <a:pt x="1416" y="2104"/>
                    </a:cubicBezTo>
                    <a:close/>
                    <a:moveTo>
                      <a:pt x="1303" y="1754"/>
                    </a:moveTo>
                    <a:cubicBezTo>
                      <a:pt x="1295" y="1754"/>
                      <a:pt x="1289" y="1760"/>
                      <a:pt x="1289" y="1768"/>
                    </a:cubicBezTo>
                    <a:cubicBezTo>
                      <a:pt x="1289" y="1777"/>
                      <a:pt x="1294" y="1782"/>
                      <a:pt x="1303" y="1782"/>
                    </a:cubicBezTo>
                    <a:cubicBezTo>
                      <a:pt x="1311" y="1782"/>
                      <a:pt x="1317" y="1777"/>
                      <a:pt x="1317" y="1768"/>
                    </a:cubicBezTo>
                    <a:cubicBezTo>
                      <a:pt x="1317" y="1760"/>
                      <a:pt x="1309" y="1754"/>
                      <a:pt x="1303" y="1754"/>
                    </a:cubicBezTo>
                    <a:close/>
                    <a:moveTo>
                      <a:pt x="1205" y="1401"/>
                    </a:moveTo>
                    <a:cubicBezTo>
                      <a:pt x="1205" y="1407"/>
                      <a:pt x="1210" y="1413"/>
                      <a:pt x="1216" y="1413"/>
                    </a:cubicBezTo>
                    <a:cubicBezTo>
                      <a:pt x="1222" y="1413"/>
                      <a:pt x="1227" y="1407"/>
                      <a:pt x="1227" y="1401"/>
                    </a:cubicBezTo>
                    <a:cubicBezTo>
                      <a:pt x="1227" y="1396"/>
                      <a:pt x="1222" y="1390"/>
                      <a:pt x="1216" y="1390"/>
                    </a:cubicBezTo>
                    <a:cubicBezTo>
                      <a:pt x="1207" y="1390"/>
                      <a:pt x="1205" y="1396"/>
                      <a:pt x="1205" y="1401"/>
                    </a:cubicBezTo>
                    <a:close/>
                    <a:moveTo>
                      <a:pt x="1049" y="1226"/>
                    </a:moveTo>
                    <a:cubicBezTo>
                      <a:pt x="1041" y="1226"/>
                      <a:pt x="1035" y="1232"/>
                      <a:pt x="1035" y="1240"/>
                    </a:cubicBezTo>
                    <a:cubicBezTo>
                      <a:pt x="1035" y="1249"/>
                      <a:pt x="1040" y="1255"/>
                      <a:pt x="1049" y="1255"/>
                    </a:cubicBezTo>
                    <a:cubicBezTo>
                      <a:pt x="1057" y="1255"/>
                      <a:pt x="1063" y="1249"/>
                      <a:pt x="1063" y="1240"/>
                    </a:cubicBezTo>
                    <a:cubicBezTo>
                      <a:pt x="1063" y="1232"/>
                      <a:pt x="1058" y="1226"/>
                      <a:pt x="1049" y="1226"/>
                    </a:cubicBezTo>
                    <a:close/>
                    <a:moveTo>
                      <a:pt x="1374" y="1308"/>
                    </a:moveTo>
                    <a:cubicBezTo>
                      <a:pt x="1357" y="1308"/>
                      <a:pt x="1343" y="1322"/>
                      <a:pt x="1343" y="1339"/>
                    </a:cubicBezTo>
                    <a:cubicBezTo>
                      <a:pt x="1343" y="1356"/>
                      <a:pt x="1357" y="1370"/>
                      <a:pt x="1374" y="1370"/>
                    </a:cubicBezTo>
                    <a:cubicBezTo>
                      <a:pt x="1391" y="1370"/>
                      <a:pt x="1405" y="1356"/>
                      <a:pt x="1405" y="1339"/>
                    </a:cubicBezTo>
                    <a:cubicBezTo>
                      <a:pt x="1402" y="1322"/>
                      <a:pt x="1391" y="1308"/>
                      <a:pt x="1374" y="1308"/>
                    </a:cubicBezTo>
                    <a:close/>
                    <a:moveTo>
                      <a:pt x="1137" y="1726"/>
                    </a:moveTo>
                    <a:cubicBezTo>
                      <a:pt x="1120" y="1726"/>
                      <a:pt x="1106" y="1740"/>
                      <a:pt x="1106" y="1757"/>
                    </a:cubicBezTo>
                    <a:cubicBezTo>
                      <a:pt x="1106" y="1774"/>
                      <a:pt x="1120" y="1788"/>
                      <a:pt x="1137" y="1788"/>
                    </a:cubicBezTo>
                    <a:cubicBezTo>
                      <a:pt x="1154" y="1788"/>
                      <a:pt x="1168" y="1774"/>
                      <a:pt x="1168" y="1757"/>
                    </a:cubicBezTo>
                    <a:cubicBezTo>
                      <a:pt x="1168" y="1740"/>
                      <a:pt x="1154" y="1726"/>
                      <a:pt x="1137" y="1726"/>
                    </a:cubicBezTo>
                    <a:close/>
                    <a:moveTo>
                      <a:pt x="1069" y="1864"/>
                    </a:moveTo>
                    <a:cubicBezTo>
                      <a:pt x="1063" y="1864"/>
                      <a:pt x="1058" y="1870"/>
                      <a:pt x="1058" y="1875"/>
                    </a:cubicBezTo>
                    <a:cubicBezTo>
                      <a:pt x="1058" y="1881"/>
                      <a:pt x="1063" y="1887"/>
                      <a:pt x="1069" y="1887"/>
                    </a:cubicBezTo>
                    <a:cubicBezTo>
                      <a:pt x="1075" y="1887"/>
                      <a:pt x="1080" y="1881"/>
                      <a:pt x="1080" y="1875"/>
                    </a:cubicBezTo>
                    <a:cubicBezTo>
                      <a:pt x="1080" y="1870"/>
                      <a:pt x="1075" y="1864"/>
                      <a:pt x="1069" y="1864"/>
                    </a:cubicBezTo>
                    <a:close/>
                    <a:moveTo>
                      <a:pt x="1128" y="1997"/>
                    </a:moveTo>
                    <a:cubicBezTo>
                      <a:pt x="1126" y="1997"/>
                      <a:pt x="1120" y="2000"/>
                      <a:pt x="1120" y="2005"/>
                    </a:cubicBezTo>
                    <a:cubicBezTo>
                      <a:pt x="1120" y="2008"/>
                      <a:pt x="1122" y="2014"/>
                      <a:pt x="1128" y="2014"/>
                    </a:cubicBezTo>
                    <a:cubicBezTo>
                      <a:pt x="1133" y="2014"/>
                      <a:pt x="1137" y="2011"/>
                      <a:pt x="1137" y="2005"/>
                    </a:cubicBezTo>
                    <a:cubicBezTo>
                      <a:pt x="1137" y="2000"/>
                      <a:pt x="1134" y="1997"/>
                      <a:pt x="1128" y="1997"/>
                    </a:cubicBezTo>
                    <a:close/>
                    <a:moveTo>
                      <a:pt x="1018" y="2076"/>
                    </a:moveTo>
                    <a:cubicBezTo>
                      <a:pt x="1013" y="2076"/>
                      <a:pt x="1010" y="2081"/>
                      <a:pt x="1010" y="2084"/>
                    </a:cubicBezTo>
                    <a:cubicBezTo>
                      <a:pt x="1010" y="2087"/>
                      <a:pt x="1015" y="2093"/>
                      <a:pt x="1018" y="2093"/>
                    </a:cubicBezTo>
                    <a:cubicBezTo>
                      <a:pt x="1020" y="2093"/>
                      <a:pt x="1027" y="2087"/>
                      <a:pt x="1027" y="2084"/>
                    </a:cubicBezTo>
                    <a:cubicBezTo>
                      <a:pt x="1027" y="2081"/>
                      <a:pt x="1021" y="2076"/>
                      <a:pt x="1018" y="2076"/>
                    </a:cubicBezTo>
                    <a:close/>
                    <a:moveTo>
                      <a:pt x="1162" y="2158"/>
                    </a:moveTo>
                    <a:cubicBezTo>
                      <a:pt x="1159" y="2158"/>
                      <a:pt x="1157" y="2160"/>
                      <a:pt x="1157" y="2163"/>
                    </a:cubicBezTo>
                    <a:cubicBezTo>
                      <a:pt x="1157" y="2166"/>
                      <a:pt x="1159" y="2169"/>
                      <a:pt x="1162" y="2169"/>
                    </a:cubicBezTo>
                    <a:cubicBezTo>
                      <a:pt x="1165" y="2169"/>
                      <a:pt x="1168" y="2166"/>
                      <a:pt x="1168" y="2163"/>
                    </a:cubicBezTo>
                    <a:cubicBezTo>
                      <a:pt x="1168" y="2160"/>
                      <a:pt x="1168" y="2158"/>
                      <a:pt x="1162" y="2158"/>
                    </a:cubicBezTo>
                    <a:close/>
                    <a:moveTo>
                      <a:pt x="756" y="307"/>
                    </a:moveTo>
                    <a:cubicBezTo>
                      <a:pt x="728" y="307"/>
                      <a:pt x="705" y="330"/>
                      <a:pt x="705" y="358"/>
                    </a:cubicBezTo>
                    <a:cubicBezTo>
                      <a:pt x="705" y="386"/>
                      <a:pt x="728" y="409"/>
                      <a:pt x="756" y="409"/>
                    </a:cubicBezTo>
                    <a:cubicBezTo>
                      <a:pt x="784" y="409"/>
                      <a:pt x="807" y="386"/>
                      <a:pt x="807" y="358"/>
                    </a:cubicBezTo>
                    <a:cubicBezTo>
                      <a:pt x="807" y="330"/>
                      <a:pt x="784" y="307"/>
                      <a:pt x="756" y="307"/>
                    </a:cubicBezTo>
                    <a:close/>
                    <a:moveTo>
                      <a:pt x="905" y="307"/>
                    </a:moveTo>
                    <a:cubicBezTo>
                      <a:pt x="888" y="307"/>
                      <a:pt x="874" y="321"/>
                      <a:pt x="874" y="338"/>
                    </a:cubicBezTo>
                    <a:cubicBezTo>
                      <a:pt x="874" y="354"/>
                      <a:pt x="888" y="370"/>
                      <a:pt x="905" y="370"/>
                    </a:cubicBezTo>
                    <a:cubicBezTo>
                      <a:pt x="921" y="370"/>
                      <a:pt x="936" y="354"/>
                      <a:pt x="936" y="338"/>
                    </a:cubicBezTo>
                    <a:cubicBezTo>
                      <a:pt x="936" y="321"/>
                      <a:pt x="921" y="307"/>
                      <a:pt x="905" y="307"/>
                    </a:cubicBezTo>
                    <a:close/>
                    <a:moveTo>
                      <a:pt x="993" y="449"/>
                    </a:moveTo>
                    <a:cubicBezTo>
                      <a:pt x="962" y="449"/>
                      <a:pt x="936" y="474"/>
                      <a:pt x="936" y="505"/>
                    </a:cubicBezTo>
                    <a:cubicBezTo>
                      <a:pt x="936" y="536"/>
                      <a:pt x="962" y="561"/>
                      <a:pt x="993" y="561"/>
                    </a:cubicBezTo>
                    <a:cubicBezTo>
                      <a:pt x="1024" y="561"/>
                      <a:pt x="1049" y="536"/>
                      <a:pt x="1049" y="505"/>
                    </a:cubicBezTo>
                    <a:cubicBezTo>
                      <a:pt x="1049" y="474"/>
                      <a:pt x="1024" y="449"/>
                      <a:pt x="993" y="449"/>
                    </a:cubicBezTo>
                    <a:close/>
                    <a:moveTo>
                      <a:pt x="750" y="502"/>
                    </a:moveTo>
                    <a:cubicBezTo>
                      <a:pt x="725" y="502"/>
                      <a:pt x="705" y="521"/>
                      <a:pt x="705" y="547"/>
                    </a:cubicBezTo>
                    <a:cubicBezTo>
                      <a:pt x="705" y="572"/>
                      <a:pt x="724" y="592"/>
                      <a:pt x="750" y="592"/>
                    </a:cubicBezTo>
                    <a:cubicBezTo>
                      <a:pt x="775" y="592"/>
                      <a:pt x="795" y="572"/>
                      <a:pt x="795" y="547"/>
                    </a:cubicBezTo>
                    <a:cubicBezTo>
                      <a:pt x="795" y="521"/>
                      <a:pt x="776" y="502"/>
                      <a:pt x="750" y="502"/>
                    </a:cubicBezTo>
                    <a:close/>
                    <a:moveTo>
                      <a:pt x="863" y="409"/>
                    </a:moveTo>
                    <a:cubicBezTo>
                      <a:pt x="841" y="409"/>
                      <a:pt x="821" y="428"/>
                      <a:pt x="821" y="451"/>
                    </a:cubicBezTo>
                    <a:cubicBezTo>
                      <a:pt x="821" y="473"/>
                      <a:pt x="840" y="494"/>
                      <a:pt x="863" y="494"/>
                    </a:cubicBezTo>
                    <a:cubicBezTo>
                      <a:pt x="885" y="494"/>
                      <a:pt x="905" y="474"/>
                      <a:pt x="905" y="451"/>
                    </a:cubicBezTo>
                    <a:cubicBezTo>
                      <a:pt x="905" y="426"/>
                      <a:pt x="886" y="409"/>
                      <a:pt x="863" y="409"/>
                    </a:cubicBezTo>
                    <a:close/>
                    <a:moveTo>
                      <a:pt x="883" y="629"/>
                    </a:moveTo>
                    <a:cubicBezTo>
                      <a:pt x="866" y="629"/>
                      <a:pt x="852" y="643"/>
                      <a:pt x="852" y="660"/>
                    </a:cubicBezTo>
                    <a:cubicBezTo>
                      <a:pt x="852" y="677"/>
                      <a:pt x="866" y="691"/>
                      <a:pt x="883" y="691"/>
                    </a:cubicBezTo>
                    <a:cubicBezTo>
                      <a:pt x="900" y="691"/>
                      <a:pt x="914" y="677"/>
                      <a:pt x="914" y="660"/>
                    </a:cubicBezTo>
                    <a:cubicBezTo>
                      <a:pt x="914" y="643"/>
                      <a:pt x="900" y="629"/>
                      <a:pt x="883" y="629"/>
                    </a:cubicBezTo>
                    <a:close/>
                    <a:moveTo>
                      <a:pt x="756" y="629"/>
                    </a:moveTo>
                    <a:cubicBezTo>
                      <a:pt x="747" y="629"/>
                      <a:pt x="742" y="634"/>
                      <a:pt x="742" y="643"/>
                    </a:cubicBezTo>
                    <a:cubicBezTo>
                      <a:pt x="742" y="651"/>
                      <a:pt x="747" y="657"/>
                      <a:pt x="756" y="657"/>
                    </a:cubicBezTo>
                    <a:cubicBezTo>
                      <a:pt x="764" y="657"/>
                      <a:pt x="770" y="651"/>
                      <a:pt x="770" y="643"/>
                    </a:cubicBezTo>
                    <a:cubicBezTo>
                      <a:pt x="770" y="634"/>
                      <a:pt x="762" y="629"/>
                      <a:pt x="756" y="629"/>
                    </a:cubicBezTo>
                    <a:close/>
                    <a:moveTo>
                      <a:pt x="886" y="516"/>
                    </a:moveTo>
                    <a:cubicBezTo>
                      <a:pt x="880" y="516"/>
                      <a:pt x="874" y="522"/>
                      <a:pt x="874" y="528"/>
                    </a:cubicBezTo>
                    <a:cubicBezTo>
                      <a:pt x="874" y="533"/>
                      <a:pt x="880" y="539"/>
                      <a:pt x="886" y="539"/>
                    </a:cubicBezTo>
                    <a:cubicBezTo>
                      <a:pt x="891" y="539"/>
                      <a:pt x="897" y="533"/>
                      <a:pt x="897" y="528"/>
                    </a:cubicBezTo>
                    <a:cubicBezTo>
                      <a:pt x="897" y="522"/>
                      <a:pt x="891" y="516"/>
                      <a:pt x="886" y="516"/>
                    </a:cubicBezTo>
                    <a:close/>
                    <a:moveTo>
                      <a:pt x="1744" y="282"/>
                    </a:moveTo>
                    <a:cubicBezTo>
                      <a:pt x="1715" y="282"/>
                      <a:pt x="1693" y="305"/>
                      <a:pt x="1693" y="333"/>
                    </a:cubicBezTo>
                    <a:cubicBezTo>
                      <a:pt x="1693" y="361"/>
                      <a:pt x="1715" y="384"/>
                      <a:pt x="1744" y="384"/>
                    </a:cubicBezTo>
                    <a:cubicBezTo>
                      <a:pt x="1772" y="384"/>
                      <a:pt x="1794" y="361"/>
                      <a:pt x="1794" y="333"/>
                    </a:cubicBezTo>
                    <a:cubicBezTo>
                      <a:pt x="1794" y="305"/>
                      <a:pt x="1772" y="282"/>
                      <a:pt x="1744" y="282"/>
                    </a:cubicBezTo>
                    <a:close/>
                    <a:moveTo>
                      <a:pt x="1656" y="358"/>
                    </a:moveTo>
                    <a:cubicBezTo>
                      <a:pt x="1650" y="358"/>
                      <a:pt x="1645" y="364"/>
                      <a:pt x="1645" y="370"/>
                    </a:cubicBezTo>
                    <a:cubicBezTo>
                      <a:pt x="1645" y="375"/>
                      <a:pt x="1650" y="381"/>
                      <a:pt x="1656" y="381"/>
                    </a:cubicBezTo>
                    <a:cubicBezTo>
                      <a:pt x="1662" y="381"/>
                      <a:pt x="1667" y="375"/>
                      <a:pt x="1667" y="370"/>
                    </a:cubicBezTo>
                    <a:cubicBezTo>
                      <a:pt x="1665" y="364"/>
                      <a:pt x="1662" y="358"/>
                      <a:pt x="1656" y="358"/>
                    </a:cubicBezTo>
                    <a:close/>
                    <a:moveTo>
                      <a:pt x="1724" y="11"/>
                    </a:moveTo>
                    <a:cubicBezTo>
                      <a:pt x="1690" y="11"/>
                      <a:pt x="1665" y="36"/>
                      <a:pt x="1665" y="70"/>
                    </a:cubicBezTo>
                    <a:cubicBezTo>
                      <a:pt x="1665" y="103"/>
                      <a:pt x="1690" y="130"/>
                      <a:pt x="1724" y="130"/>
                    </a:cubicBezTo>
                    <a:cubicBezTo>
                      <a:pt x="1758" y="130"/>
                      <a:pt x="1783" y="104"/>
                      <a:pt x="1783" y="70"/>
                    </a:cubicBezTo>
                    <a:cubicBezTo>
                      <a:pt x="1783" y="39"/>
                      <a:pt x="1758" y="11"/>
                      <a:pt x="1724" y="11"/>
                    </a:cubicBezTo>
                    <a:close/>
                    <a:moveTo>
                      <a:pt x="1769" y="203"/>
                    </a:moveTo>
                    <a:cubicBezTo>
                      <a:pt x="1761" y="203"/>
                      <a:pt x="1755" y="208"/>
                      <a:pt x="1755" y="217"/>
                    </a:cubicBezTo>
                    <a:cubicBezTo>
                      <a:pt x="1755" y="225"/>
                      <a:pt x="1761" y="231"/>
                      <a:pt x="1769" y="231"/>
                    </a:cubicBezTo>
                    <a:cubicBezTo>
                      <a:pt x="1777" y="231"/>
                      <a:pt x="1783" y="226"/>
                      <a:pt x="1783" y="217"/>
                    </a:cubicBezTo>
                    <a:cubicBezTo>
                      <a:pt x="1783" y="209"/>
                      <a:pt x="1777" y="203"/>
                      <a:pt x="1769" y="203"/>
                    </a:cubicBezTo>
                    <a:close/>
                    <a:moveTo>
                      <a:pt x="2237" y="288"/>
                    </a:moveTo>
                    <a:cubicBezTo>
                      <a:pt x="2237" y="319"/>
                      <a:pt x="2263" y="344"/>
                      <a:pt x="2294" y="344"/>
                    </a:cubicBezTo>
                    <a:cubicBezTo>
                      <a:pt x="2325" y="344"/>
                      <a:pt x="2350" y="319"/>
                      <a:pt x="2350" y="288"/>
                    </a:cubicBezTo>
                    <a:cubicBezTo>
                      <a:pt x="2350" y="257"/>
                      <a:pt x="2325" y="231"/>
                      <a:pt x="2294" y="231"/>
                    </a:cubicBezTo>
                    <a:cubicBezTo>
                      <a:pt x="2263" y="231"/>
                      <a:pt x="2237" y="257"/>
                      <a:pt x="2237" y="288"/>
                    </a:cubicBezTo>
                    <a:close/>
                    <a:moveTo>
                      <a:pt x="2398" y="355"/>
                    </a:moveTo>
                    <a:cubicBezTo>
                      <a:pt x="2398" y="369"/>
                      <a:pt x="2410" y="384"/>
                      <a:pt x="2427" y="384"/>
                    </a:cubicBezTo>
                    <a:cubicBezTo>
                      <a:pt x="2441" y="384"/>
                      <a:pt x="2455" y="372"/>
                      <a:pt x="2455" y="355"/>
                    </a:cubicBezTo>
                    <a:cubicBezTo>
                      <a:pt x="2455" y="341"/>
                      <a:pt x="2443" y="327"/>
                      <a:pt x="2427" y="327"/>
                    </a:cubicBezTo>
                    <a:cubicBezTo>
                      <a:pt x="2410" y="327"/>
                      <a:pt x="2398" y="340"/>
                      <a:pt x="2398" y="355"/>
                    </a:cubicBezTo>
                    <a:close/>
                    <a:moveTo>
                      <a:pt x="1879" y="25"/>
                    </a:moveTo>
                    <a:cubicBezTo>
                      <a:pt x="1856" y="25"/>
                      <a:pt x="1837" y="45"/>
                      <a:pt x="1837" y="68"/>
                    </a:cubicBezTo>
                    <a:cubicBezTo>
                      <a:pt x="1837" y="90"/>
                      <a:pt x="1856" y="110"/>
                      <a:pt x="1879" y="110"/>
                    </a:cubicBezTo>
                    <a:cubicBezTo>
                      <a:pt x="1902" y="110"/>
                      <a:pt x="1921" y="90"/>
                      <a:pt x="1921" y="68"/>
                    </a:cubicBezTo>
                    <a:cubicBezTo>
                      <a:pt x="1921" y="45"/>
                      <a:pt x="1902" y="25"/>
                      <a:pt x="1879" y="25"/>
                    </a:cubicBezTo>
                    <a:close/>
                    <a:moveTo>
                      <a:pt x="2139" y="254"/>
                    </a:moveTo>
                    <a:cubicBezTo>
                      <a:pt x="2127" y="254"/>
                      <a:pt x="2119" y="262"/>
                      <a:pt x="2119" y="274"/>
                    </a:cubicBezTo>
                    <a:cubicBezTo>
                      <a:pt x="2119" y="285"/>
                      <a:pt x="2127" y="293"/>
                      <a:pt x="2139" y="293"/>
                    </a:cubicBezTo>
                    <a:cubicBezTo>
                      <a:pt x="2150" y="293"/>
                      <a:pt x="2158" y="285"/>
                      <a:pt x="2158" y="274"/>
                    </a:cubicBezTo>
                    <a:cubicBezTo>
                      <a:pt x="2158" y="262"/>
                      <a:pt x="2150" y="254"/>
                      <a:pt x="2139" y="254"/>
                    </a:cubicBezTo>
                    <a:close/>
                  </a:path>
                </a:pathLst>
              </a:custGeom>
              <a:solidFill>
                <a:schemeClr val="bg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sz="1800" dirty="0">
                  <a:latin typeface="CiscoSansTT Light" panose="020B0503020201020303" pitchFamily="34" charset="0"/>
                </a:endParaRPr>
              </a:p>
            </p:txBody>
          </p:sp>
          <p:sp>
            <p:nvSpPr>
              <p:cNvPr id="36" name="Freeform 5">
                <a:extLst>
                  <a:ext uri="{FF2B5EF4-FFF2-40B4-BE49-F238E27FC236}">
                    <a16:creationId xmlns:a16="http://schemas.microsoft.com/office/drawing/2014/main" id="{3AC3C044-4E52-46FA-9AF7-1FAC74301E19}"/>
                  </a:ext>
                </a:extLst>
              </p:cNvPr>
              <p:cNvSpPr>
                <a:spLocks noChangeAspect="1" noChangeArrowheads="1"/>
              </p:cNvSpPr>
              <p:nvPr/>
            </p:nvSpPr>
            <p:spPr bwMode="auto">
              <a:xfrm>
                <a:off x="4279733" y="2017981"/>
                <a:ext cx="591194" cy="513291"/>
              </a:xfrm>
              <a:custGeom>
                <a:avLst/>
                <a:gdLst>
                  <a:gd name="T0" fmla="*/ 832 w 2441"/>
                  <a:gd name="T1" fmla="*/ 0 h 2119"/>
                  <a:gd name="T2" fmla="*/ 1052 w 2441"/>
                  <a:gd name="T3" fmla="*/ 0 h 2119"/>
                  <a:gd name="T4" fmla="*/ 1494 w 2441"/>
                  <a:gd name="T5" fmla="*/ 192 h 2119"/>
                  <a:gd name="T6" fmla="*/ 1661 w 2441"/>
                  <a:gd name="T7" fmla="*/ 96 h 2119"/>
                  <a:gd name="T8" fmla="*/ 609 w 2441"/>
                  <a:gd name="T9" fmla="*/ 384 h 2119"/>
                  <a:gd name="T10" fmla="*/ 1052 w 2441"/>
                  <a:gd name="T11" fmla="*/ 192 h 2119"/>
                  <a:gd name="T12" fmla="*/ 1109 w 2441"/>
                  <a:gd name="T13" fmla="*/ 288 h 2119"/>
                  <a:gd name="T14" fmla="*/ 1329 w 2441"/>
                  <a:gd name="T15" fmla="*/ 286 h 2119"/>
                  <a:gd name="T16" fmla="*/ 1940 w 2441"/>
                  <a:gd name="T17" fmla="*/ 192 h 2119"/>
                  <a:gd name="T18" fmla="*/ 333 w 2441"/>
                  <a:gd name="T19" fmla="*/ 480 h 2119"/>
                  <a:gd name="T20" fmla="*/ 554 w 2441"/>
                  <a:gd name="T21" fmla="*/ 478 h 2119"/>
                  <a:gd name="T22" fmla="*/ 1162 w 2441"/>
                  <a:gd name="T23" fmla="*/ 576 h 2119"/>
                  <a:gd name="T24" fmla="*/ 1274 w 2441"/>
                  <a:gd name="T25" fmla="*/ 576 h 2119"/>
                  <a:gd name="T26" fmla="*/ 1384 w 2441"/>
                  <a:gd name="T27" fmla="*/ 384 h 2119"/>
                  <a:gd name="T28" fmla="*/ 1940 w 2441"/>
                  <a:gd name="T29" fmla="*/ 384 h 2119"/>
                  <a:gd name="T30" fmla="*/ 276 w 2441"/>
                  <a:gd name="T31" fmla="*/ 771 h 2119"/>
                  <a:gd name="T32" fmla="*/ 664 w 2441"/>
                  <a:gd name="T33" fmla="*/ 677 h 2119"/>
                  <a:gd name="T34" fmla="*/ 166 w 2441"/>
                  <a:gd name="T35" fmla="*/ 771 h 2119"/>
                  <a:gd name="T36" fmla="*/ 389 w 2441"/>
                  <a:gd name="T37" fmla="*/ 962 h 2119"/>
                  <a:gd name="T38" fmla="*/ 499 w 2441"/>
                  <a:gd name="T39" fmla="*/ 771 h 2119"/>
                  <a:gd name="T40" fmla="*/ 1274 w 2441"/>
                  <a:gd name="T41" fmla="*/ 771 h 2119"/>
                  <a:gd name="T42" fmla="*/ 1494 w 2441"/>
                  <a:gd name="T43" fmla="*/ 771 h 2119"/>
                  <a:gd name="T44" fmla="*/ 1827 w 2441"/>
                  <a:gd name="T45" fmla="*/ 771 h 2119"/>
                  <a:gd name="T46" fmla="*/ 2163 w 2441"/>
                  <a:gd name="T47" fmla="*/ 771 h 2119"/>
                  <a:gd name="T48" fmla="*/ 166 w 2441"/>
                  <a:gd name="T49" fmla="*/ 962 h 2119"/>
                  <a:gd name="T50" fmla="*/ 386 w 2441"/>
                  <a:gd name="T51" fmla="*/ 962 h 2119"/>
                  <a:gd name="T52" fmla="*/ 1165 w 2441"/>
                  <a:gd name="T53" fmla="*/ 962 h 2119"/>
                  <a:gd name="T54" fmla="*/ 1384 w 2441"/>
                  <a:gd name="T55" fmla="*/ 962 h 2119"/>
                  <a:gd name="T56" fmla="*/ 1052 w 2441"/>
                  <a:gd name="T57" fmla="*/ 962 h 2119"/>
                  <a:gd name="T58" fmla="*/ 1830 w 2441"/>
                  <a:gd name="T59" fmla="*/ 962 h 2119"/>
                  <a:gd name="T60" fmla="*/ 2050 w 2441"/>
                  <a:gd name="T61" fmla="*/ 962 h 2119"/>
                  <a:gd name="T62" fmla="*/ 2383 w 2441"/>
                  <a:gd name="T63" fmla="*/ 962 h 2119"/>
                  <a:gd name="T64" fmla="*/ 389 w 2441"/>
                  <a:gd name="T65" fmla="*/ 1156 h 2119"/>
                  <a:gd name="T66" fmla="*/ 609 w 2441"/>
                  <a:gd name="T67" fmla="*/ 1156 h 2119"/>
                  <a:gd name="T68" fmla="*/ 1494 w 2441"/>
                  <a:gd name="T69" fmla="*/ 1348 h 2119"/>
                  <a:gd name="T70" fmla="*/ 996 w 2441"/>
                  <a:gd name="T71" fmla="*/ 1252 h 2119"/>
                  <a:gd name="T72" fmla="*/ 1827 w 2441"/>
                  <a:gd name="T73" fmla="*/ 1348 h 2119"/>
                  <a:gd name="T74" fmla="*/ 2050 w 2441"/>
                  <a:gd name="T75" fmla="*/ 1156 h 2119"/>
                  <a:gd name="T76" fmla="*/ 276 w 2441"/>
                  <a:gd name="T77" fmla="*/ 1348 h 2119"/>
                  <a:gd name="T78" fmla="*/ 499 w 2441"/>
                  <a:gd name="T79" fmla="*/ 1540 h 2119"/>
                  <a:gd name="T80" fmla="*/ 609 w 2441"/>
                  <a:gd name="T81" fmla="*/ 1348 h 2119"/>
                  <a:gd name="T82" fmla="*/ 1830 w 2441"/>
                  <a:gd name="T83" fmla="*/ 1348 h 2119"/>
                  <a:gd name="T84" fmla="*/ 2050 w 2441"/>
                  <a:gd name="T85" fmla="*/ 1348 h 2119"/>
                  <a:gd name="T86" fmla="*/ 609 w 2441"/>
                  <a:gd name="T87" fmla="*/ 1732 h 2119"/>
                  <a:gd name="T88" fmla="*/ 776 w 2441"/>
                  <a:gd name="T89" fmla="*/ 1636 h 2119"/>
                  <a:gd name="T90" fmla="*/ 997 w 2441"/>
                  <a:gd name="T91" fmla="*/ 1633 h 2119"/>
                  <a:gd name="T92" fmla="*/ 1604 w 2441"/>
                  <a:gd name="T93" fmla="*/ 1732 h 2119"/>
                  <a:gd name="T94" fmla="*/ 1717 w 2441"/>
                  <a:gd name="T95" fmla="*/ 1732 h 2119"/>
                  <a:gd name="T96" fmla="*/ 2107 w 2441"/>
                  <a:gd name="T97" fmla="*/ 1636 h 2119"/>
                  <a:gd name="T98" fmla="*/ 829 w 2441"/>
                  <a:gd name="T99" fmla="*/ 1924 h 2119"/>
                  <a:gd name="T100" fmla="*/ 942 w 2441"/>
                  <a:gd name="T101" fmla="*/ 1924 h 2119"/>
                  <a:gd name="T102" fmla="*/ 1329 w 2441"/>
                  <a:gd name="T103" fmla="*/ 1830 h 2119"/>
                  <a:gd name="T104" fmla="*/ 1607 w 2441"/>
                  <a:gd name="T105" fmla="*/ 1732 h 2119"/>
                  <a:gd name="T106" fmla="*/ 1830 w 2441"/>
                  <a:gd name="T107" fmla="*/ 1924 h 2119"/>
                  <a:gd name="T108" fmla="*/ 776 w 2441"/>
                  <a:gd name="T109" fmla="*/ 2022 h 2119"/>
                  <a:gd name="T110" fmla="*/ 1162 w 2441"/>
                  <a:gd name="T111" fmla="*/ 2118 h 2119"/>
                  <a:gd name="T112" fmla="*/ 1274 w 2441"/>
                  <a:gd name="T113" fmla="*/ 2118 h 2119"/>
                  <a:gd name="T114" fmla="*/ 1384 w 2441"/>
                  <a:gd name="T115" fmla="*/ 1927 h 2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441" h="2119">
                    <a:moveTo>
                      <a:pt x="776" y="96"/>
                    </a:moveTo>
                    <a:lnTo>
                      <a:pt x="719" y="192"/>
                    </a:lnTo>
                    <a:lnTo>
                      <a:pt x="609" y="192"/>
                    </a:lnTo>
                    <a:lnTo>
                      <a:pt x="553" y="96"/>
                    </a:lnTo>
                    <a:lnTo>
                      <a:pt x="609" y="0"/>
                    </a:lnTo>
                    <a:lnTo>
                      <a:pt x="719" y="0"/>
                    </a:lnTo>
                    <a:lnTo>
                      <a:pt x="776" y="96"/>
                    </a:lnTo>
                    <a:close/>
                    <a:moveTo>
                      <a:pt x="942" y="0"/>
                    </a:moveTo>
                    <a:lnTo>
                      <a:pt x="832" y="0"/>
                    </a:lnTo>
                    <a:lnTo>
                      <a:pt x="776" y="96"/>
                    </a:lnTo>
                    <a:lnTo>
                      <a:pt x="832" y="192"/>
                    </a:lnTo>
                    <a:lnTo>
                      <a:pt x="942" y="192"/>
                    </a:lnTo>
                    <a:lnTo>
                      <a:pt x="997" y="99"/>
                    </a:lnTo>
                    <a:lnTo>
                      <a:pt x="1052" y="192"/>
                    </a:lnTo>
                    <a:lnTo>
                      <a:pt x="1162" y="192"/>
                    </a:lnTo>
                    <a:lnTo>
                      <a:pt x="1219" y="96"/>
                    </a:lnTo>
                    <a:lnTo>
                      <a:pt x="1162" y="0"/>
                    </a:lnTo>
                    <a:lnTo>
                      <a:pt x="1052" y="0"/>
                    </a:lnTo>
                    <a:lnTo>
                      <a:pt x="997" y="94"/>
                    </a:lnTo>
                    <a:lnTo>
                      <a:pt x="942" y="0"/>
                    </a:lnTo>
                    <a:close/>
                    <a:moveTo>
                      <a:pt x="1384" y="0"/>
                    </a:moveTo>
                    <a:lnTo>
                      <a:pt x="1274" y="0"/>
                    </a:lnTo>
                    <a:lnTo>
                      <a:pt x="1219" y="96"/>
                    </a:lnTo>
                    <a:lnTo>
                      <a:pt x="1274" y="192"/>
                    </a:lnTo>
                    <a:lnTo>
                      <a:pt x="1384" y="192"/>
                    </a:lnTo>
                    <a:lnTo>
                      <a:pt x="1439" y="99"/>
                    </a:lnTo>
                    <a:lnTo>
                      <a:pt x="1494" y="192"/>
                    </a:lnTo>
                    <a:lnTo>
                      <a:pt x="1604" y="192"/>
                    </a:lnTo>
                    <a:lnTo>
                      <a:pt x="1661" y="96"/>
                    </a:lnTo>
                    <a:lnTo>
                      <a:pt x="1607" y="0"/>
                    </a:lnTo>
                    <a:lnTo>
                      <a:pt x="1494" y="0"/>
                    </a:lnTo>
                    <a:lnTo>
                      <a:pt x="1439" y="94"/>
                    </a:lnTo>
                    <a:lnTo>
                      <a:pt x="1384" y="0"/>
                    </a:lnTo>
                    <a:close/>
                    <a:moveTo>
                      <a:pt x="1827" y="0"/>
                    </a:moveTo>
                    <a:lnTo>
                      <a:pt x="1717" y="0"/>
                    </a:lnTo>
                    <a:lnTo>
                      <a:pt x="1661" y="96"/>
                    </a:lnTo>
                    <a:lnTo>
                      <a:pt x="1717" y="192"/>
                    </a:lnTo>
                    <a:lnTo>
                      <a:pt x="1827" y="192"/>
                    </a:lnTo>
                    <a:lnTo>
                      <a:pt x="1884" y="96"/>
                    </a:lnTo>
                    <a:lnTo>
                      <a:pt x="1827" y="0"/>
                    </a:lnTo>
                    <a:close/>
                    <a:moveTo>
                      <a:pt x="609" y="192"/>
                    </a:moveTo>
                    <a:lnTo>
                      <a:pt x="499" y="192"/>
                    </a:lnTo>
                    <a:lnTo>
                      <a:pt x="443" y="288"/>
                    </a:lnTo>
                    <a:lnTo>
                      <a:pt x="499" y="384"/>
                    </a:lnTo>
                    <a:lnTo>
                      <a:pt x="609" y="384"/>
                    </a:lnTo>
                    <a:lnTo>
                      <a:pt x="664" y="290"/>
                    </a:lnTo>
                    <a:lnTo>
                      <a:pt x="719" y="384"/>
                    </a:lnTo>
                    <a:lnTo>
                      <a:pt x="829" y="384"/>
                    </a:lnTo>
                    <a:lnTo>
                      <a:pt x="886" y="288"/>
                    </a:lnTo>
                    <a:lnTo>
                      <a:pt x="829" y="192"/>
                    </a:lnTo>
                    <a:lnTo>
                      <a:pt x="719" y="192"/>
                    </a:lnTo>
                    <a:lnTo>
                      <a:pt x="664" y="286"/>
                    </a:lnTo>
                    <a:lnTo>
                      <a:pt x="609" y="192"/>
                    </a:lnTo>
                    <a:close/>
                    <a:moveTo>
                      <a:pt x="1052" y="192"/>
                    </a:moveTo>
                    <a:lnTo>
                      <a:pt x="942" y="192"/>
                    </a:lnTo>
                    <a:lnTo>
                      <a:pt x="886" y="288"/>
                    </a:lnTo>
                    <a:lnTo>
                      <a:pt x="942" y="384"/>
                    </a:lnTo>
                    <a:lnTo>
                      <a:pt x="1052" y="384"/>
                    </a:lnTo>
                    <a:lnTo>
                      <a:pt x="1109" y="288"/>
                    </a:lnTo>
                    <a:lnTo>
                      <a:pt x="1052" y="192"/>
                    </a:lnTo>
                    <a:close/>
                    <a:moveTo>
                      <a:pt x="1274" y="192"/>
                    </a:moveTo>
                    <a:lnTo>
                      <a:pt x="1165" y="192"/>
                    </a:lnTo>
                    <a:lnTo>
                      <a:pt x="1109" y="288"/>
                    </a:lnTo>
                    <a:lnTo>
                      <a:pt x="1165" y="384"/>
                    </a:lnTo>
                    <a:lnTo>
                      <a:pt x="1274" y="384"/>
                    </a:lnTo>
                    <a:lnTo>
                      <a:pt x="1329" y="290"/>
                    </a:lnTo>
                    <a:lnTo>
                      <a:pt x="1384" y="384"/>
                    </a:lnTo>
                    <a:lnTo>
                      <a:pt x="1494" y="384"/>
                    </a:lnTo>
                    <a:lnTo>
                      <a:pt x="1551" y="288"/>
                    </a:lnTo>
                    <a:lnTo>
                      <a:pt x="1494" y="192"/>
                    </a:lnTo>
                    <a:lnTo>
                      <a:pt x="1384" y="192"/>
                    </a:lnTo>
                    <a:lnTo>
                      <a:pt x="1329" y="286"/>
                    </a:lnTo>
                    <a:lnTo>
                      <a:pt x="1274" y="192"/>
                    </a:lnTo>
                    <a:close/>
                    <a:moveTo>
                      <a:pt x="1717" y="192"/>
                    </a:moveTo>
                    <a:lnTo>
                      <a:pt x="1607" y="192"/>
                    </a:lnTo>
                    <a:lnTo>
                      <a:pt x="1551" y="288"/>
                    </a:lnTo>
                    <a:lnTo>
                      <a:pt x="1607" y="384"/>
                    </a:lnTo>
                    <a:lnTo>
                      <a:pt x="1717" y="384"/>
                    </a:lnTo>
                    <a:lnTo>
                      <a:pt x="1774" y="288"/>
                    </a:lnTo>
                    <a:lnTo>
                      <a:pt x="1717" y="192"/>
                    </a:lnTo>
                    <a:close/>
                    <a:moveTo>
                      <a:pt x="1940" y="192"/>
                    </a:moveTo>
                    <a:lnTo>
                      <a:pt x="1830" y="192"/>
                    </a:lnTo>
                    <a:lnTo>
                      <a:pt x="1774" y="288"/>
                    </a:lnTo>
                    <a:lnTo>
                      <a:pt x="1830" y="384"/>
                    </a:lnTo>
                    <a:lnTo>
                      <a:pt x="1940" y="384"/>
                    </a:lnTo>
                    <a:lnTo>
                      <a:pt x="1997" y="288"/>
                    </a:lnTo>
                    <a:lnTo>
                      <a:pt x="1940" y="192"/>
                    </a:lnTo>
                    <a:close/>
                    <a:moveTo>
                      <a:pt x="499" y="384"/>
                    </a:moveTo>
                    <a:lnTo>
                      <a:pt x="389" y="384"/>
                    </a:lnTo>
                    <a:lnTo>
                      <a:pt x="333" y="480"/>
                    </a:lnTo>
                    <a:lnTo>
                      <a:pt x="389" y="576"/>
                    </a:lnTo>
                    <a:lnTo>
                      <a:pt x="499" y="576"/>
                    </a:lnTo>
                    <a:lnTo>
                      <a:pt x="554" y="482"/>
                    </a:lnTo>
                    <a:lnTo>
                      <a:pt x="609" y="576"/>
                    </a:lnTo>
                    <a:lnTo>
                      <a:pt x="719" y="576"/>
                    </a:lnTo>
                    <a:lnTo>
                      <a:pt x="776" y="480"/>
                    </a:lnTo>
                    <a:lnTo>
                      <a:pt x="719" y="384"/>
                    </a:lnTo>
                    <a:lnTo>
                      <a:pt x="609" y="384"/>
                    </a:lnTo>
                    <a:lnTo>
                      <a:pt x="554" y="478"/>
                    </a:lnTo>
                    <a:lnTo>
                      <a:pt x="499" y="384"/>
                    </a:lnTo>
                    <a:close/>
                    <a:moveTo>
                      <a:pt x="942" y="384"/>
                    </a:moveTo>
                    <a:lnTo>
                      <a:pt x="832" y="384"/>
                    </a:lnTo>
                    <a:lnTo>
                      <a:pt x="776" y="480"/>
                    </a:lnTo>
                    <a:lnTo>
                      <a:pt x="832" y="576"/>
                    </a:lnTo>
                    <a:lnTo>
                      <a:pt x="942" y="576"/>
                    </a:lnTo>
                    <a:lnTo>
                      <a:pt x="997" y="482"/>
                    </a:lnTo>
                    <a:lnTo>
                      <a:pt x="1052" y="576"/>
                    </a:lnTo>
                    <a:lnTo>
                      <a:pt x="1162" y="576"/>
                    </a:lnTo>
                    <a:lnTo>
                      <a:pt x="1219" y="480"/>
                    </a:lnTo>
                    <a:lnTo>
                      <a:pt x="1162" y="384"/>
                    </a:lnTo>
                    <a:lnTo>
                      <a:pt x="1052" y="384"/>
                    </a:lnTo>
                    <a:lnTo>
                      <a:pt x="997" y="478"/>
                    </a:lnTo>
                    <a:lnTo>
                      <a:pt x="942" y="384"/>
                    </a:lnTo>
                    <a:close/>
                    <a:moveTo>
                      <a:pt x="1384" y="384"/>
                    </a:moveTo>
                    <a:lnTo>
                      <a:pt x="1274" y="384"/>
                    </a:lnTo>
                    <a:lnTo>
                      <a:pt x="1219" y="480"/>
                    </a:lnTo>
                    <a:lnTo>
                      <a:pt x="1274" y="576"/>
                    </a:lnTo>
                    <a:lnTo>
                      <a:pt x="1384" y="576"/>
                    </a:lnTo>
                    <a:lnTo>
                      <a:pt x="1439" y="482"/>
                    </a:lnTo>
                    <a:lnTo>
                      <a:pt x="1494" y="576"/>
                    </a:lnTo>
                    <a:lnTo>
                      <a:pt x="1604" y="576"/>
                    </a:lnTo>
                    <a:lnTo>
                      <a:pt x="1661" y="480"/>
                    </a:lnTo>
                    <a:lnTo>
                      <a:pt x="1607" y="384"/>
                    </a:lnTo>
                    <a:lnTo>
                      <a:pt x="1494" y="384"/>
                    </a:lnTo>
                    <a:lnTo>
                      <a:pt x="1439" y="478"/>
                    </a:lnTo>
                    <a:lnTo>
                      <a:pt x="1384" y="384"/>
                    </a:lnTo>
                    <a:close/>
                    <a:moveTo>
                      <a:pt x="1827" y="384"/>
                    </a:moveTo>
                    <a:lnTo>
                      <a:pt x="1717" y="384"/>
                    </a:lnTo>
                    <a:lnTo>
                      <a:pt x="1661" y="480"/>
                    </a:lnTo>
                    <a:lnTo>
                      <a:pt x="1717" y="576"/>
                    </a:lnTo>
                    <a:lnTo>
                      <a:pt x="1827" y="576"/>
                    </a:lnTo>
                    <a:lnTo>
                      <a:pt x="1884" y="480"/>
                    </a:lnTo>
                    <a:lnTo>
                      <a:pt x="1827" y="384"/>
                    </a:lnTo>
                    <a:close/>
                    <a:moveTo>
                      <a:pt x="2050" y="384"/>
                    </a:moveTo>
                    <a:lnTo>
                      <a:pt x="1940" y="384"/>
                    </a:lnTo>
                    <a:lnTo>
                      <a:pt x="1884" y="480"/>
                    </a:lnTo>
                    <a:lnTo>
                      <a:pt x="1940" y="576"/>
                    </a:lnTo>
                    <a:lnTo>
                      <a:pt x="2050" y="576"/>
                    </a:lnTo>
                    <a:lnTo>
                      <a:pt x="2107" y="480"/>
                    </a:lnTo>
                    <a:lnTo>
                      <a:pt x="2050" y="384"/>
                    </a:lnTo>
                    <a:close/>
                    <a:moveTo>
                      <a:pt x="386" y="579"/>
                    </a:moveTo>
                    <a:lnTo>
                      <a:pt x="276" y="579"/>
                    </a:lnTo>
                    <a:lnTo>
                      <a:pt x="220" y="675"/>
                    </a:lnTo>
                    <a:lnTo>
                      <a:pt x="276" y="771"/>
                    </a:lnTo>
                    <a:lnTo>
                      <a:pt x="386" y="771"/>
                    </a:lnTo>
                    <a:lnTo>
                      <a:pt x="443" y="675"/>
                    </a:lnTo>
                    <a:lnTo>
                      <a:pt x="386" y="579"/>
                    </a:lnTo>
                    <a:close/>
                    <a:moveTo>
                      <a:pt x="609" y="579"/>
                    </a:moveTo>
                    <a:lnTo>
                      <a:pt x="499" y="579"/>
                    </a:lnTo>
                    <a:lnTo>
                      <a:pt x="443" y="675"/>
                    </a:lnTo>
                    <a:lnTo>
                      <a:pt x="499" y="771"/>
                    </a:lnTo>
                    <a:lnTo>
                      <a:pt x="609" y="771"/>
                    </a:lnTo>
                    <a:lnTo>
                      <a:pt x="664" y="677"/>
                    </a:lnTo>
                    <a:lnTo>
                      <a:pt x="719" y="771"/>
                    </a:lnTo>
                    <a:lnTo>
                      <a:pt x="829" y="771"/>
                    </a:lnTo>
                    <a:lnTo>
                      <a:pt x="886" y="675"/>
                    </a:lnTo>
                    <a:lnTo>
                      <a:pt x="829" y="579"/>
                    </a:lnTo>
                    <a:lnTo>
                      <a:pt x="719" y="579"/>
                    </a:lnTo>
                    <a:lnTo>
                      <a:pt x="664" y="672"/>
                    </a:lnTo>
                    <a:lnTo>
                      <a:pt x="609" y="579"/>
                    </a:lnTo>
                    <a:close/>
                    <a:moveTo>
                      <a:pt x="276" y="771"/>
                    </a:moveTo>
                    <a:lnTo>
                      <a:pt x="166" y="771"/>
                    </a:lnTo>
                    <a:lnTo>
                      <a:pt x="110" y="867"/>
                    </a:lnTo>
                    <a:lnTo>
                      <a:pt x="166" y="962"/>
                    </a:lnTo>
                    <a:lnTo>
                      <a:pt x="276" y="962"/>
                    </a:lnTo>
                    <a:lnTo>
                      <a:pt x="333" y="867"/>
                    </a:lnTo>
                    <a:lnTo>
                      <a:pt x="276" y="771"/>
                    </a:lnTo>
                    <a:close/>
                    <a:moveTo>
                      <a:pt x="499" y="771"/>
                    </a:moveTo>
                    <a:lnTo>
                      <a:pt x="389" y="771"/>
                    </a:lnTo>
                    <a:lnTo>
                      <a:pt x="333" y="867"/>
                    </a:lnTo>
                    <a:lnTo>
                      <a:pt x="389" y="962"/>
                    </a:lnTo>
                    <a:lnTo>
                      <a:pt x="499" y="962"/>
                    </a:lnTo>
                    <a:lnTo>
                      <a:pt x="554" y="869"/>
                    </a:lnTo>
                    <a:lnTo>
                      <a:pt x="609" y="962"/>
                    </a:lnTo>
                    <a:lnTo>
                      <a:pt x="719" y="962"/>
                    </a:lnTo>
                    <a:lnTo>
                      <a:pt x="776" y="867"/>
                    </a:lnTo>
                    <a:lnTo>
                      <a:pt x="719" y="771"/>
                    </a:lnTo>
                    <a:lnTo>
                      <a:pt x="609" y="771"/>
                    </a:lnTo>
                    <a:lnTo>
                      <a:pt x="554" y="864"/>
                    </a:lnTo>
                    <a:lnTo>
                      <a:pt x="499" y="771"/>
                    </a:lnTo>
                    <a:close/>
                    <a:moveTo>
                      <a:pt x="1162" y="771"/>
                    </a:moveTo>
                    <a:lnTo>
                      <a:pt x="1052" y="771"/>
                    </a:lnTo>
                    <a:lnTo>
                      <a:pt x="996" y="867"/>
                    </a:lnTo>
                    <a:lnTo>
                      <a:pt x="1052" y="962"/>
                    </a:lnTo>
                    <a:lnTo>
                      <a:pt x="1162" y="962"/>
                    </a:lnTo>
                    <a:lnTo>
                      <a:pt x="1219" y="867"/>
                    </a:lnTo>
                    <a:lnTo>
                      <a:pt x="1162" y="771"/>
                    </a:lnTo>
                    <a:close/>
                    <a:moveTo>
                      <a:pt x="1384" y="771"/>
                    </a:moveTo>
                    <a:lnTo>
                      <a:pt x="1274" y="771"/>
                    </a:lnTo>
                    <a:lnTo>
                      <a:pt x="1219" y="867"/>
                    </a:lnTo>
                    <a:lnTo>
                      <a:pt x="1274" y="962"/>
                    </a:lnTo>
                    <a:lnTo>
                      <a:pt x="1384" y="962"/>
                    </a:lnTo>
                    <a:lnTo>
                      <a:pt x="1439" y="869"/>
                    </a:lnTo>
                    <a:lnTo>
                      <a:pt x="1494" y="962"/>
                    </a:lnTo>
                    <a:lnTo>
                      <a:pt x="1604" y="962"/>
                    </a:lnTo>
                    <a:lnTo>
                      <a:pt x="1661" y="867"/>
                    </a:lnTo>
                    <a:lnTo>
                      <a:pt x="1607" y="771"/>
                    </a:lnTo>
                    <a:lnTo>
                      <a:pt x="1494" y="771"/>
                    </a:lnTo>
                    <a:lnTo>
                      <a:pt x="1439" y="864"/>
                    </a:lnTo>
                    <a:lnTo>
                      <a:pt x="1384" y="771"/>
                    </a:lnTo>
                    <a:close/>
                    <a:moveTo>
                      <a:pt x="1827" y="771"/>
                    </a:moveTo>
                    <a:lnTo>
                      <a:pt x="1717" y="771"/>
                    </a:lnTo>
                    <a:lnTo>
                      <a:pt x="1661" y="867"/>
                    </a:lnTo>
                    <a:lnTo>
                      <a:pt x="1717" y="962"/>
                    </a:lnTo>
                    <a:lnTo>
                      <a:pt x="1827" y="962"/>
                    </a:lnTo>
                    <a:lnTo>
                      <a:pt x="1884" y="867"/>
                    </a:lnTo>
                    <a:lnTo>
                      <a:pt x="1827" y="771"/>
                    </a:lnTo>
                    <a:close/>
                    <a:moveTo>
                      <a:pt x="2050" y="771"/>
                    </a:moveTo>
                    <a:lnTo>
                      <a:pt x="1940" y="771"/>
                    </a:lnTo>
                    <a:lnTo>
                      <a:pt x="1884" y="867"/>
                    </a:lnTo>
                    <a:lnTo>
                      <a:pt x="1940" y="962"/>
                    </a:lnTo>
                    <a:lnTo>
                      <a:pt x="2050" y="962"/>
                    </a:lnTo>
                    <a:lnTo>
                      <a:pt x="2107" y="867"/>
                    </a:lnTo>
                    <a:lnTo>
                      <a:pt x="2050" y="771"/>
                    </a:lnTo>
                    <a:close/>
                    <a:moveTo>
                      <a:pt x="2273" y="771"/>
                    </a:moveTo>
                    <a:lnTo>
                      <a:pt x="2163" y="771"/>
                    </a:lnTo>
                    <a:lnTo>
                      <a:pt x="2107" y="867"/>
                    </a:lnTo>
                    <a:lnTo>
                      <a:pt x="2163" y="962"/>
                    </a:lnTo>
                    <a:lnTo>
                      <a:pt x="2273" y="962"/>
                    </a:lnTo>
                    <a:lnTo>
                      <a:pt x="2330" y="867"/>
                    </a:lnTo>
                    <a:lnTo>
                      <a:pt x="2273" y="771"/>
                    </a:lnTo>
                    <a:close/>
                    <a:moveTo>
                      <a:pt x="386" y="962"/>
                    </a:moveTo>
                    <a:lnTo>
                      <a:pt x="276" y="962"/>
                    </a:lnTo>
                    <a:lnTo>
                      <a:pt x="221" y="1056"/>
                    </a:lnTo>
                    <a:lnTo>
                      <a:pt x="166" y="962"/>
                    </a:lnTo>
                    <a:lnTo>
                      <a:pt x="56" y="962"/>
                    </a:lnTo>
                    <a:lnTo>
                      <a:pt x="0" y="1058"/>
                    </a:lnTo>
                    <a:lnTo>
                      <a:pt x="56" y="1153"/>
                    </a:lnTo>
                    <a:lnTo>
                      <a:pt x="166" y="1153"/>
                    </a:lnTo>
                    <a:lnTo>
                      <a:pt x="221" y="1061"/>
                    </a:lnTo>
                    <a:lnTo>
                      <a:pt x="276" y="1153"/>
                    </a:lnTo>
                    <a:lnTo>
                      <a:pt x="386" y="1153"/>
                    </a:lnTo>
                    <a:lnTo>
                      <a:pt x="443" y="1058"/>
                    </a:lnTo>
                    <a:lnTo>
                      <a:pt x="386" y="962"/>
                    </a:lnTo>
                    <a:close/>
                    <a:moveTo>
                      <a:pt x="609" y="962"/>
                    </a:moveTo>
                    <a:lnTo>
                      <a:pt x="499" y="962"/>
                    </a:lnTo>
                    <a:lnTo>
                      <a:pt x="443" y="1058"/>
                    </a:lnTo>
                    <a:lnTo>
                      <a:pt x="499" y="1153"/>
                    </a:lnTo>
                    <a:lnTo>
                      <a:pt x="609" y="1153"/>
                    </a:lnTo>
                    <a:lnTo>
                      <a:pt x="666" y="1058"/>
                    </a:lnTo>
                    <a:lnTo>
                      <a:pt x="609" y="962"/>
                    </a:lnTo>
                    <a:close/>
                    <a:moveTo>
                      <a:pt x="1274" y="962"/>
                    </a:moveTo>
                    <a:lnTo>
                      <a:pt x="1165" y="962"/>
                    </a:lnTo>
                    <a:lnTo>
                      <a:pt x="1109" y="1058"/>
                    </a:lnTo>
                    <a:lnTo>
                      <a:pt x="1165" y="1153"/>
                    </a:lnTo>
                    <a:lnTo>
                      <a:pt x="1274" y="1153"/>
                    </a:lnTo>
                    <a:lnTo>
                      <a:pt x="1329" y="1061"/>
                    </a:lnTo>
                    <a:lnTo>
                      <a:pt x="1384" y="1153"/>
                    </a:lnTo>
                    <a:lnTo>
                      <a:pt x="1494" y="1153"/>
                    </a:lnTo>
                    <a:lnTo>
                      <a:pt x="1551" y="1058"/>
                    </a:lnTo>
                    <a:lnTo>
                      <a:pt x="1494" y="962"/>
                    </a:lnTo>
                    <a:lnTo>
                      <a:pt x="1384" y="962"/>
                    </a:lnTo>
                    <a:lnTo>
                      <a:pt x="1329" y="1056"/>
                    </a:lnTo>
                    <a:lnTo>
                      <a:pt x="1274" y="962"/>
                    </a:lnTo>
                    <a:close/>
                    <a:moveTo>
                      <a:pt x="1052" y="962"/>
                    </a:moveTo>
                    <a:lnTo>
                      <a:pt x="942" y="962"/>
                    </a:lnTo>
                    <a:lnTo>
                      <a:pt x="886" y="1058"/>
                    </a:lnTo>
                    <a:lnTo>
                      <a:pt x="942" y="1153"/>
                    </a:lnTo>
                    <a:lnTo>
                      <a:pt x="1052" y="1153"/>
                    </a:lnTo>
                    <a:lnTo>
                      <a:pt x="1109" y="1058"/>
                    </a:lnTo>
                    <a:lnTo>
                      <a:pt x="1052" y="962"/>
                    </a:lnTo>
                    <a:close/>
                    <a:moveTo>
                      <a:pt x="1717" y="962"/>
                    </a:moveTo>
                    <a:lnTo>
                      <a:pt x="1607" y="962"/>
                    </a:lnTo>
                    <a:lnTo>
                      <a:pt x="1551" y="1058"/>
                    </a:lnTo>
                    <a:lnTo>
                      <a:pt x="1607" y="1153"/>
                    </a:lnTo>
                    <a:lnTo>
                      <a:pt x="1717" y="1153"/>
                    </a:lnTo>
                    <a:lnTo>
                      <a:pt x="1774" y="1058"/>
                    </a:lnTo>
                    <a:lnTo>
                      <a:pt x="1717" y="962"/>
                    </a:lnTo>
                    <a:close/>
                    <a:moveTo>
                      <a:pt x="1940" y="962"/>
                    </a:moveTo>
                    <a:lnTo>
                      <a:pt x="1830" y="962"/>
                    </a:lnTo>
                    <a:lnTo>
                      <a:pt x="1774" y="1058"/>
                    </a:lnTo>
                    <a:lnTo>
                      <a:pt x="1830" y="1153"/>
                    </a:lnTo>
                    <a:lnTo>
                      <a:pt x="1940" y="1153"/>
                    </a:lnTo>
                    <a:lnTo>
                      <a:pt x="1995" y="1061"/>
                    </a:lnTo>
                    <a:lnTo>
                      <a:pt x="2050" y="1153"/>
                    </a:lnTo>
                    <a:lnTo>
                      <a:pt x="2160" y="1153"/>
                    </a:lnTo>
                    <a:lnTo>
                      <a:pt x="2217" y="1058"/>
                    </a:lnTo>
                    <a:lnTo>
                      <a:pt x="2160" y="962"/>
                    </a:lnTo>
                    <a:lnTo>
                      <a:pt x="2050" y="962"/>
                    </a:lnTo>
                    <a:lnTo>
                      <a:pt x="1995" y="1056"/>
                    </a:lnTo>
                    <a:lnTo>
                      <a:pt x="1940" y="962"/>
                    </a:lnTo>
                    <a:close/>
                    <a:moveTo>
                      <a:pt x="2383" y="962"/>
                    </a:moveTo>
                    <a:lnTo>
                      <a:pt x="2273" y="962"/>
                    </a:lnTo>
                    <a:lnTo>
                      <a:pt x="2217" y="1058"/>
                    </a:lnTo>
                    <a:lnTo>
                      <a:pt x="2273" y="1153"/>
                    </a:lnTo>
                    <a:lnTo>
                      <a:pt x="2383" y="1153"/>
                    </a:lnTo>
                    <a:lnTo>
                      <a:pt x="2440" y="1058"/>
                    </a:lnTo>
                    <a:lnTo>
                      <a:pt x="2383" y="962"/>
                    </a:lnTo>
                    <a:close/>
                    <a:moveTo>
                      <a:pt x="276" y="1156"/>
                    </a:moveTo>
                    <a:lnTo>
                      <a:pt x="166" y="1156"/>
                    </a:lnTo>
                    <a:lnTo>
                      <a:pt x="110" y="1252"/>
                    </a:lnTo>
                    <a:lnTo>
                      <a:pt x="166" y="1348"/>
                    </a:lnTo>
                    <a:lnTo>
                      <a:pt x="276" y="1348"/>
                    </a:lnTo>
                    <a:lnTo>
                      <a:pt x="333" y="1252"/>
                    </a:lnTo>
                    <a:lnTo>
                      <a:pt x="276" y="1156"/>
                    </a:lnTo>
                    <a:close/>
                    <a:moveTo>
                      <a:pt x="499" y="1156"/>
                    </a:moveTo>
                    <a:lnTo>
                      <a:pt x="389" y="1156"/>
                    </a:lnTo>
                    <a:lnTo>
                      <a:pt x="333" y="1252"/>
                    </a:lnTo>
                    <a:lnTo>
                      <a:pt x="389" y="1348"/>
                    </a:lnTo>
                    <a:lnTo>
                      <a:pt x="499" y="1348"/>
                    </a:lnTo>
                    <a:lnTo>
                      <a:pt x="554" y="1254"/>
                    </a:lnTo>
                    <a:lnTo>
                      <a:pt x="609" y="1348"/>
                    </a:lnTo>
                    <a:lnTo>
                      <a:pt x="719" y="1348"/>
                    </a:lnTo>
                    <a:lnTo>
                      <a:pt x="776" y="1252"/>
                    </a:lnTo>
                    <a:lnTo>
                      <a:pt x="719" y="1156"/>
                    </a:lnTo>
                    <a:lnTo>
                      <a:pt x="609" y="1156"/>
                    </a:lnTo>
                    <a:lnTo>
                      <a:pt x="554" y="1250"/>
                    </a:lnTo>
                    <a:lnTo>
                      <a:pt x="499" y="1156"/>
                    </a:lnTo>
                    <a:close/>
                    <a:moveTo>
                      <a:pt x="1384" y="1156"/>
                    </a:moveTo>
                    <a:lnTo>
                      <a:pt x="1274" y="1156"/>
                    </a:lnTo>
                    <a:lnTo>
                      <a:pt x="1219" y="1252"/>
                    </a:lnTo>
                    <a:lnTo>
                      <a:pt x="1274" y="1348"/>
                    </a:lnTo>
                    <a:lnTo>
                      <a:pt x="1384" y="1348"/>
                    </a:lnTo>
                    <a:lnTo>
                      <a:pt x="1439" y="1254"/>
                    </a:lnTo>
                    <a:lnTo>
                      <a:pt x="1494" y="1348"/>
                    </a:lnTo>
                    <a:lnTo>
                      <a:pt x="1604" y="1348"/>
                    </a:lnTo>
                    <a:lnTo>
                      <a:pt x="1661" y="1252"/>
                    </a:lnTo>
                    <a:lnTo>
                      <a:pt x="1607" y="1156"/>
                    </a:lnTo>
                    <a:lnTo>
                      <a:pt x="1494" y="1156"/>
                    </a:lnTo>
                    <a:lnTo>
                      <a:pt x="1439" y="1250"/>
                    </a:lnTo>
                    <a:lnTo>
                      <a:pt x="1384" y="1156"/>
                    </a:lnTo>
                    <a:close/>
                    <a:moveTo>
                      <a:pt x="1162" y="1156"/>
                    </a:moveTo>
                    <a:lnTo>
                      <a:pt x="1052" y="1156"/>
                    </a:lnTo>
                    <a:lnTo>
                      <a:pt x="996" y="1252"/>
                    </a:lnTo>
                    <a:lnTo>
                      <a:pt x="1052" y="1348"/>
                    </a:lnTo>
                    <a:lnTo>
                      <a:pt x="1162" y="1348"/>
                    </a:lnTo>
                    <a:lnTo>
                      <a:pt x="1219" y="1252"/>
                    </a:lnTo>
                    <a:lnTo>
                      <a:pt x="1162" y="1156"/>
                    </a:lnTo>
                    <a:close/>
                    <a:moveTo>
                      <a:pt x="1827" y="1156"/>
                    </a:moveTo>
                    <a:lnTo>
                      <a:pt x="1717" y="1156"/>
                    </a:lnTo>
                    <a:lnTo>
                      <a:pt x="1661" y="1252"/>
                    </a:lnTo>
                    <a:lnTo>
                      <a:pt x="1717" y="1348"/>
                    </a:lnTo>
                    <a:lnTo>
                      <a:pt x="1827" y="1348"/>
                    </a:lnTo>
                    <a:lnTo>
                      <a:pt x="1884" y="1252"/>
                    </a:lnTo>
                    <a:lnTo>
                      <a:pt x="1827" y="1156"/>
                    </a:lnTo>
                    <a:close/>
                    <a:moveTo>
                      <a:pt x="2050" y="1156"/>
                    </a:moveTo>
                    <a:lnTo>
                      <a:pt x="1940" y="1156"/>
                    </a:lnTo>
                    <a:lnTo>
                      <a:pt x="1884" y="1252"/>
                    </a:lnTo>
                    <a:lnTo>
                      <a:pt x="1940" y="1348"/>
                    </a:lnTo>
                    <a:lnTo>
                      <a:pt x="2050" y="1348"/>
                    </a:lnTo>
                    <a:lnTo>
                      <a:pt x="2107" y="1252"/>
                    </a:lnTo>
                    <a:lnTo>
                      <a:pt x="2050" y="1156"/>
                    </a:lnTo>
                    <a:close/>
                    <a:moveTo>
                      <a:pt x="2273" y="1156"/>
                    </a:moveTo>
                    <a:lnTo>
                      <a:pt x="2163" y="1156"/>
                    </a:lnTo>
                    <a:lnTo>
                      <a:pt x="2107" y="1252"/>
                    </a:lnTo>
                    <a:lnTo>
                      <a:pt x="2163" y="1348"/>
                    </a:lnTo>
                    <a:lnTo>
                      <a:pt x="2273" y="1348"/>
                    </a:lnTo>
                    <a:lnTo>
                      <a:pt x="2330" y="1252"/>
                    </a:lnTo>
                    <a:lnTo>
                      <a:pt x="2273" y="1156"/>
                    </a:lnTo>
                    <a:close/>
                    <a:moveTo>
                      <a:pt x="386" y="1348"/>
                    </a:moveTo>
                    <a:lnTo>
                      <a:pt x="276" y="1348"/>
                    </a:lnTo>
                    <a:lnTo>
                      <a:pt x="220" y="1444"/>
                    </a:lnTo>
                    <a:lnTo>
                      <a:pt x="276" y="1540"/>
                    </a:lnTo>
                    <a:lnTo>
                      <a:pt x="386" y="1540"/>
                    </a:lnTo>
                    <a:lnTo>
                      <a:pt x="443" y="1444"/>
                    </a:lnTo>
                    <a:lnTo>
                      <a:pt x="386" y="1348"/>
                    </a:lnTo>
                    <a:close/>
                    <a:moveTo>
                      <a:pt x="609" y="1348"/>
                    </a:moveTo>
                    <a:lnTo>
                      <a:pt x="499" y="1348"/>
                    </a:lnTo>
                    <a:lnTo>
                      <a:pt x="443" y="1444"/>
                    </a:lnTo>
                    <a:lnTo>
                      <a:pt x="499" y="1540"/>
                    </a:lnTo>
                    <a:lnTo>
                      <a:pt x="609" y="1540"/>
                    </a:lnTo>
                    <a:lnTo>
                      <a:pt x="664" y="1446"/>
                    </a:lnTo>
                    <a:lnTo>
                      <a:pt x="719" y="1540"/>
                    </a:lnTo>
                    <a:lnTo>
                      <a:pt x="829" y="1540"/>
                    </a:lnTo>
                    <a:lnTo>
                      <a:pt x="886" y="1444"/>
                    </a:lnTo>
                    <a:lnTo>
                      <a:pt x="829" y="1348"/>
                    </a:lnTo>
                    <a:lnTo>
                      <a:pt x="719" y="1348"/>
                    </a:lnTo>
                    <a:lnTo>
                      <a:pt x="664" y="1442"/>
                    </a:lnTo>
                    <a:lnTo>
                      <a:pt x="609" y="1348"/>
                    </a:lnTo>
                    <a:close/>
                    <a:moveTo>
                      <a:pt x="1717" y="1348"/>
                    </a:moveTo>
                    <a:lnTo>
                      <a:pt x="1607" y="1348"/>
                    </a:lnTo>
                    <a:lnTo>
                      <a:pt x="1551" y="1444"/>
                    </a:lnTo>
                    <a:lnTo>
                      <a:pt x="1607" y="1540"/>
                    </a:lnTo>
                    <a:lnTo>
                      <a:pt x="1717" y="1540"/>
                    </a:lnTo>
                    <a:lnTo>
                      <a:pt x="1774" y="1444"/>
                    </a:lnTo>
                    <a:lnTo>
                      <a:pt x="1717" y="1348"/>
                    </a:lnTo>
                    <a:close/>
                    <a:moveTo>
                      <a:pt x="1940" y="1348"/>
                    </a:moveTo>
                    <a:lnTo>
                      <a:pt x="1830" y="1348"/>
                    </a:lnTo>
                    <a:lnTo>
                      <a:pt x="1774" y="1444"/>
                    </a:lnTo>
                    <a:lnTo>
                      <a:pt x="1830" y="1540"/>
                    </a:lnTo>
                    <a:lnTo>
                      <a:pt x="1940" y="1540"/>
                    </a:lnTo>
                    <a:lnTo>
                      <a:pt x="1995" y="1446"/>
                    </a:lnTo>
                    <a:lnTo>
                      <a:pt x="2050" y="1540"/>
                    </a:lnTo>
                    <a:lnTo>
                      <a:pt x="2160" y="1540"/>
                    </a:lnTo>
                    <a:lnTo>
                      <a:pt x="2217" y="1444"/>
                    </a:lnTo>
                    <a:lnTo>
                      <a:pt x="2160" y="1348"/>
                    </a:lnTo>
                    <a:lnTo>
                      <a:pt x="2050" y="1348"/>
                    </a:lnTo>
                    <a:lnTo>
                      <a:pt x="1995" y="1442"/>
                    </a:lnTo>
                    <a:lnTo>
                      <a:pt x="1940" y="1348"/>
                    </a:lnTo>
                    <a:close/>
                    <a:moveTo>
                      <a:pt x="499" y="1540"/>
                    </a:moveTo>
                    <a:lnTo>
                      <a:pt x="389" y="1540"/>
                    </a:lnTo>
                    <a:lnTo>
                      <a:pt x="333" y="1636"/>
                    </a:lnTo>
                    <a:lnTo>
                      <a:pt x="389" y="1732"/>
                    </a:lnTo>
                    <a:lnTo>
                      <a:pt x="499" y="1732"/>
                    </a:lnTo>
                    <a:lnTo>
                      <a:pt x="554" y="1638"/>
                    </a:lnTo>
                    <a:lnTo>
                      <a:pt x="609" y="1732"/>
                    </a:lnTo>
                    <a:lnTo>
                      <a:pt x="719" y="1732"/>
                    </a:lnTo>
                    <a:lnTo>
                      <a:pt x="776" y="1636"/>
                    </a:lnTo>
                    <a:lnTo>
                      <a:pt x="719" y="1540"/>
                    </a:lnTo>
                    <a:lnTo>
                      <a:pt x="609" y="1540"/>
                    </a:lnTo>
                    <a:lnTo>
                      <a:pt x="554" y="1633"/>
                    </a:lnTo>
                    <a:lnTo>
                      <a:pt x="499" y="1540"/>
                    </a:lnTo>
                    <a:close/>
                    <a:moveTo>
                      <a:pt x="942" y="1540"/>
                    </a:moveTo>
                    <a:lnTo>
                      <a:pt x="832" y="1540"/>
                    </a:lnTo>
                    <a:lnTo>
                      <a:pt x="776" y="1636"/>
                    </a:lnTo>
                    <a:lnTo>
                      <a:pt x="832" y="1732"/>
                    </a:lnTo>
                    <a:lnTo>
                      <a:pt x="942" y="1732"/>
                    </a:lnTo>
                    <a:lnTo>
                      <a:pt x="997" y="1638"/>
                    </a:lnTo>
                    <a:lnTo>
                      <a:pt x="1052" y="1732"/>
                    </a:lnTo>
                    <a:lnTo>
                      <a:pt x="1162" y="1732"/>
                    </a:lnTo>
                    <a:lnTo>
                      <a:pt x="1219" y="1636"/>
                    </a:lnTo>
                    <a:lnTo>
                      <a:pt x="1162" y="1540"/>
                    </a:lnTo>
                    <a:lnTo>
                      <a:pt x="1052" y="1540"/>
                    </a:lnTo>
                    <a:lnTo>
                      <a:pt x="997" y="1633"/>
                    </a:lnTo>
                    <a:lnTo>
                      <a:pt x="942" y="1540"/>
                    </a:lnTo>
                    <a:close/>
                    <a:moveTo>
                      <a:pt x="1384" y="1540"/>
                    </a:moveTo>
                    <a:lnTo>
                      <a:pt x="1274" y="1540"/>
                    </a:lnTo>
                    <a:lnTo>
                      <a:pt x="1219" y="1636"/>
                    </a:lnTo>
                    <a:lnTo>
                      <a:pt x="1274" y="1732"/>
                    </a:lnTo>
                    <a:lnTo>
                      <a:pt x="1384" y="1732"/>
                    </a:lnTo>
                    <a:lnTo>
                      <a:pt x="1439" y="1638"/>
                    </a:lnTo>
                    <a:lnTo>
                      <a:pt x="1494" y="1732"/>
                    </a:lnTo>
                    <a:lnTo>
                      <a:pt x="1604" y="1732"/>
                    </a:lnTo>
                    <a:lnTo>
                      <a:pt x="1661" y="1636"/>
                    </a:lnTo>
                    <a:lnTo>
                      <a:pt x="1607" y="1540"/>
                    </a:lnTo>
                    <a:lnTo>
                      <a:pt x="1494" y="1540"/>
                    </a:lnTo>
                    <a:lnTo>
                      <a:pt x="1439" y="1633"/>
                    </a:lnTo>
                    <a:lnTo>
                      <a:pt x="1384" y="1540"/>
                    </a:lnTo>
                    <a:close/>
                    <a:moveTo>
                      <a:pt x="1827" y="1540"/>
                    </a:moveTo>
                    <a:lnTo>
                      <a:pt x="1717" y="1540"/>
                    </a:lnTo>
                    <a:lnTo>
                      <a:pt x="1661" y="1636"/>
                    </a:lnTo>
                    <a:lnTo>
                      <a:pt x="1717" y="1732"/>
                    </a:lnTo>
                    <a:lnTo>
                      <a:pt x="1827" y="1732"/>
                    </a:lnTo>
                    <a:lnTo>
                      <a:pt x="1884" y="1636"/>
                    </a:lnTo>
                    <a:lnTo>
                      <a:pt x="1827" y="1540"/>
                    </a:lnTo>
                    <a:close/>
                    <a:moveTo>
                      <a:pt x="2050" y="1540"/>
                    </a:moveTo>
                    <a:lnTo>
                      <a:pt x="1940" y="1540"/>
                    </a:lnTo>
                    <a:lnTo>
                      <a:pt x="1884" y="1636"/>
                    </a:lnTo>
                    <a:lnTo>
                      <a:pt x="1940" y="1732"/>
                    </a:lnTo>
                    <a:lnTo>
                      <a:pt x="2050" y="1732"/>
                    </a:lnTo>
                    <a:lnTo>
                      <a:pt x="2107" y="1636"/>
                    </a:lnTo>
                    <a:lnTo>
                      <a:pt x="2050" y="1540"/>
                    </a:lnTo>
                    <a:close/>
                    <a:moveTo>
                      <a:pt x="609" y="1732"/>
                    </a:moveTo>
                    <a:lnTo>
                      <a:pt x="499" y="1732"/>
                    </a:lnTo>
                    <a:lnTo>
                      <a:pt x="443" y="1828"/>
                    </a:lnTo>
                    <a:lnTo>
                      <a:pt x="499" y="1924"/>
                    </a:lnTo>
                    <a:lnTo>
                      <a:pt x="609" y="1924"/>
                    </a:lnTo>
                    <a:lnTo>
                      <a:pt x="664" y="1830"/>
                    </a:lnTo>
                    <a:lnTo>
                      <a:pt x="719" y="1924"/>
                    </a:lnTo>
                    <a:lnTo>
                      <a:pt x="829" y="1924"/>
                    </a:lnTo>
                    <a:lnTo>
                      <a:pt x="886" y="1828"/>
                    </a:lnTo>
                    <a:lnTo>
                      <a:pt x="829" y="1732"/>
                    </a:lnTo>
                    <a:lnTo>
                      <a:pt x="719" y="1732"/>
                    </a:lnTo>
                    <a:lnTo>
                      <a:pt x="664" y="1825"/>
                    </a:lnTo>
                    <a:lnTo>
                      <a:pt x="609" y="1732"/>
                    </a:lnTo>
                    <a:close/>
                    <a:moveTo>
                      <a:pt x="1052" y="1732"/>
                    </a:moveTo>
                    <a:lnTo>
                      <a:pt x="942" y="1732"/>
                    </a:lnTo>
                    <a:lnTo>
                      <a:pt x="886" y="1828"/>
                    </a:lnTo>
                    <a:lnTo>
                      <a:pt x="942" y="1924"/>
                    </a:lnTo>
                    <a:lnTo>
                      <a:pt x="1052" y="1924"/>
                    </a:lnTo>
                    <a:lnTo>
                      <a:pt x="1109" y="1828"/>
                    </a:lnTo>
                    <a:lnTo>
                      <a:pt x="1052" y="1732"/>
                    </a:lnTo>
                    <a:close/>
                    <a:moveTo>
                      <a:pt x="1274" y="1732"/>
                    </a:moveTo>
                    <a:lnTo>
                      <a:pt x="1165" y="1732"/>
                    </a:lnTo>
                    <a:lnTo>
                      <a:pt x="1109" y="1828"/>
                    </a:lnTo>
                    <a:lnTo>
                      <a:pt x="1165" y="1924"/>
                    </a:lnTo>
                    <a:lnTo>
                      <a:pt x="1274" y="1924"/>
                    </a:lnTo>
                    <a:lnTo>
                      <a:pt x="1329" y="1830"/>
                    </a:lnTo>
                    <a:lnTo>
                      <a:pt x="1384" y="1924"/>
                    </a:lnTo>
                    <a:lnTo>
                      <a:pt x="1494" y="1924"/>
                    </a:lnTo>
                    <a:lnTo>
                      <a:pt x="1551" y="1828"/>
                    </a:lnTo>
                    <a:lnTo>
                      <a:pt x="1494" y="1732"/>
                    </a:lnTo>
                    <a:lnTo>
                      <a:pt x="1384" y="1732"/>
                    </a:lnTo>
                    <a:lnTo>
                      <a:pt x="1329" y="1825"/>
                    </a:lnTo>
                    <a:lnTo>
                      <a:pt x="1274" y="1732"/>
                    </a:lnTo>
                    <a:close/>
                    <a:moveTo>
                      <a:pt x="1717" y="1732"/>
                    </a:moveTo>
                    <a:lnTo>
                      <a:pt x="1607" y="1732"/>
                    </a:lnTo>
                    <a:lnTo>
                      <a:pt x="1551" y="1828"/>
                    </a:lnTo>
                    <a:lnTo>
                      <a:pt x="1607" y="1924"/>
                    </a:lnTo>
                    <a:lnTo>
                      <a:pt x="1717" y="1924"/>
                    </a:lnTo>
                    <a:lnTo>
                      <a:pt x="1774" y="1828"/>
                    </a:lnTo>
                    <a:lnTo>
                      <a:pt x="1717" y="1732"/>
                    </a:lnTo>
                    <a:close/>
                    <a:moveTo>
                      <a:pt x="1940" y="1732"/>
                    </a:moveTo>
                    <a:lnTo>
                      <a:pt x="1830" y="1732"/>
                    </a:lnTo>
                    <a:lnTo>
                      <a:pt x="1774" y="1828"/>
                    </a:lnTo>
                    <a:lnTo>
                      <a:pt x="1830" y="1924"/>
                    </a:lnTo>
                    <a:lnTo>
                      <a:pt x="1940" y="1924"/>
                    </a:lnTo>
                    <a:lnTo>
                      <a:pt x="1997" y="1828"/>
                    </a:lnTo>
                    <a:lnTo>
                      <a:pt x="1940" y="1732"/>
                    </a:lnTo>
                    <a:close/>
                    <a:moveTo>
                      <a:pt x="719" y="1927"/>
                    </a:moveTo>
                    <a:lnTo>
                      <a:pt x="609" y="1927"/>
                    </a:lnTo>
                    <a:lnTo>
                      <a:pt x="553" y="2022"/>
                    </a:lnTo>
                    <a:lnTo>
                      <a:pt x="609" y="2118"/>
                    </a:lnTo>
                    <a:lnTo>
                      <a:pt x="719" y="2118"/>
                    </a:lnTo>
                    <a:lnTo>
                      <a:pt x="776" y="2022"/>
                    </a:lnTo>
                    <a:lnTo>
                      <a:pt x="719" y="1927"/>
                    </a:lnTo>
                    <a:close/>
                    <a:moveTo>
                      <a:pt x="942" y="1927"/>
                    </a:moveTo>
                    <a:lnTo>
                      <a:pt x="832" y="1927"/>
                    </a:lnTo>
                    <a:lnTo>
                      <a:pt x="776" y="2022"/>
                    </a:lnTo>
                    <a:lnTo>
                      <a:pt x="832" y="2118"/>
                    </a:lnTo>
                    <a:lnTo>
                      <a:pt x="942" y="2118"/>
                    </a:lnTo>
                    <a:lnTo>
                      <a:pt x="997" y="2025"/>
                    </a:lnTo>
                    <a:lnTo>
                      <a:pt x="1052" y="2118"/>
                    </a:lnTo>
                    <a:lnTo>
                      <a:pt x="1162" y="2118"/>
                    </a:lnTo>
                    <a:lnTo>
                      <a:pt x="1219" y="2022"/>
                    </a:lnTo>
                    <a:lnTo>
                      <a:pt x="1162" y="1927"/>
                    </a:lnTo>
                    <a:lnTo>
                      <a:pt x="1052" y="1927"/>
                    </a:lnTo>
                    <a:lnTo>
                      <a:pt x="997" y="2020"/>
                    </a:lnTo>
                    <a:lnTo>
                      <a:pt x="942" y="1927"/>
                    </a:lnTo>
                    <a:close/>
                    <a:moveTo>
                      <a:pt x="1384" y="1927"/>
                    </a:moveTo>
                    <a:lnTo>
                      <a:pt x="1274" y="1927"/>
                    </a:lnTo>
                    <a:lnTo>
                      <a:pt x="1219" y="2022"/>
                    </a:lnTo>
                    <a:lnTo>
                      <a:pt x="1274" y="2118"/>
                    </a:lnTo>
                    <a:lnTo>
                      <a:pt x="1384" y="2118"/>
                    </a:lnTo>
                    <a:lnTo>
                      <a:pt x="1439" y="2025"/>
                    </a:lnTo>
                    <a:lnTo>
                      <a:pt x="1494" y="2118"/>
                    </a:lnTo>
                    <a:lnTo>
                      <a:pt x="1604" y="2118"/>
                    </a:lnTo>
                    <a:lnTo>
                      <a:pt x="1661" y="2022"/>
                    </a:lnTo>
                    <a:lnTo>
                      <a:pt x="1607" y="1927"/>
                    </a:lnTo>
                    <a:lnTo>
                      <a:pt x="1494" y="1927"/>
                    </a:lnTo>
                    <a:lnTo>
                      <a:pt x="1439" y="2020"/>
                    </a:lnTo>
                    <a:lnTo>
                      <a:pt x="1384" y="1927"/>
                    </a:lnTo>
                    <a:close/>
                    <a:moveTo>
                      <a:pt x="1827" y="1927"/>
                    </a:moveTo>
                    <a:lnTo>
                      <a:pt x="1717" y="1927"/>
                    </a:lnTo>
                    <a:lnTo>
                      <a:pt x="1661" y="2022"/>
                    </a:lnTo>
                    <a:lnTo>
                      <a:pt x="1717" y="2118"/>
                    </a:lnTo>
                    <a:lnTo>
                      <a:pt x="1827" y="2118"/>
                    </a:lnTo>
                    <a:lnTo>
                      <a:pt x="1884" y="2022"/>
                    </a:lnTo>
                    <a:lnTo>
                      <a:pt x="1827" y="1927"/>
                    </a:lnTo>
                    <a:close/>
                  </a:path>
                </a:pathLst>
              </a:custGeom>
              <a:solidFill>
                <a:schemeClr val="bg2"/>
              </a:solidFill>
              <a:ln>
                <a:noFill/>
              </a:ln>
              <a:effectLst/>
            </p:spPr>
            <p:txBody>
              <a:bodyPr wrap="none" anchor="ctr"/>
              <a:lstStyle/>
              <a:p>
                <a:endParaRPr lang="en-US" sz="1800" dirty="0">
                  <a:latin typeface="CiscoSansTT Light" panose="020B0503020201020303" pitchFamily="34" charset="0"/>
                </a:endParaRPr>
              </a:p>
            </p:txBody>
          </p:sp>
          <p:sp>
            <p:nvSpPr>
              <p:cNvPr id="37" name="Freeform 6">
                <a:extLst>
                  <a:ext uri="{FF2B5EF4-FFF2-40B4-BE49-F238E27FC236}">
                    <a16:creationId xmlns:a16="http://schemas.microsoft.com/office/drawing/2014/main" id="{29A2328D-35FE-471E-AC7A-2CD426A706E2}"/>
                  </a:ext>
                </a:extLst>
              </p:cNvPr>
              <p:cNvSpPr>
                <a:spLocks noChangeAspect="1" noChangeArrowheads="1"/>
              </p:cNvSpPr>
              <p:nvPr/>
            </p:nvSpPr>
            <p:spPr bwMode="auto">
              <a:xfrm>
                <a:off x="3459471" y="2009444"/>
                <a:ext cx="600798" cy="521828"/>
              </a:xfrm>
              <a:custGeom>
                <a:avLst/>
                <a:gdLst>
                  <a:gd name="T0" fmla="*/ 968 w 2484"/>
                  <a:gd name="T1" fmla="*/ 1621 h 2158"/>
                  <a:gd name="T2" fmla="*/ 1241 w 2484"/>
                  <a:gd name="T3" fmla="*/ 1348 h 2158"/>
                  <a:gd name="T4" fmla="*/ 1241 w 2484"/>
                  <a:gd name="T5" fmla="*/ 1348 h 2158"/>
                  <a:gd name="T6" fmla="*/ 1515 w 2484"/>
                  <a:gd name="T7" fmla="*/ 1621 h 2158"/>
                  <a:gd name="T8" fmla="*/ 1515 w 2484"/>
                  <a:gd name="T9" fmla="*/ 2157 h 2158"/>
                  <a:gd name="T10" fmla="*/ 2483 w 2484"/>
                  <a:gd name="T11" fmla="*/ 2157 h 2158"/>
                  <a:gd name="T12" fmla="*/ 1241 w 2484"/>
                  <a:gd name="T13" fmla="*/ 0 h 2158"/>
                  <a:gd name="T14" fmla="*/ 0 w 2484"/>
                  <a:gd name="T15" fmla="*/ 2157 h 2158"/>
                  <a:gd name="T16" fmla="*/ 968 w 2484"/>
                  <a:gd name="T17" fmla="*/ 2157 h 2158"/>
                  <a:gd name="T18" fmla="*/ 968 w 2484"/>
                  <a:gd name="T19" fmla="*/ 1621 h 2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84" h="2158">
                    <a:moveTo>
                      <a:pt x="968" y="1621"/>
                    </a:moveTo>
                    <a:cubicBezTo>
                      <a:pt x="968" y="1469"/>
                      <a:pt x="1089" y="1348"/>
                      <a:pt x="1241" y="1348"/>
                    </a:cubicBezTo>
                    <a:lnTo>
                      <a:pt x="1241" y="1348"/>
                    </a:lnTo>
                    <a:cubicBezTo>
                      <a:pt x="1394" y="1348"/>
                      <a:pt x="1515" y="1472"/>
                      <a:pt x="1515" y="1621"/>
                    </a:cubicBezTo>
                    <a:lnTo>
                      <a:pt x="1515" y="2157"/>
                    </a:lnTo>
                    <a:lnTo>
                      <a:pt x="2483" y="2157"/>
                    </a:lnTo>
                    <a:lnTo>
                      <a:pt x="1241" y="0"/>
                    </a:lnTo>
                    <a:lnTo>
                      <a:pt x="0" y="2157"/>
                    </a:lnTo>
                    <a:lnTo>
                      <a:pt x="968" y="2157"/>
                    </a:lnTo>
                    <a:lnTo>
                      <a:pt x="968" y="1621"/>
                    </a:lnTo>
                  </a:path>
                </a:pathLst>
              </a:custGeom>
              <a:solidFill>
                <a:schemeClr val="bg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sz="1800" dirty="0">
                  <a:latin typeface="CiscoSansTT Light" panose="020B0503020201020303" pitchFamily="34" charset="0"/>
                </a:endParaRPr>
              </a:p>
            </p:txBody>
          </p:sp>
          <p:sp>
            <p:nvSpPr>
              <p:cNvPr id="38" name="Freeform 1">
                <a:extLst>
                  <a:ext uri="{FF2B5EF4-FFF2-40B4-BE49-F238E27FC236}">
                    <a16:creationId xmlns:a16="http://schemas.microsoft.com/office/drawing/2014/main" id="{3E9570F2-1B72-4625-90E6-72A8AF420C8B}"/>
                  </a:ext>
                </a:extLst>
              </p:cNvPr>
              <p:cNvSpPr>
                <a:spLocks noChangeAspect="1" noChangeArrowheads="1"/>
              </p:cNvSpPr>
              <p:nvPr/>
            </p:nvSpPr>
            <p:spPr bwMode="auto">
              <a:xfrm>
                <a:off x="5255503" y="2005176"/>
                <a:ext cx="153840" cy="541092"/>
              </a:xfrm>
              <a:custGeom>
                <a:avLst/>
                <a:gdLst>
                  <a:gd name="T0" fmla="*/ 315 w 638"/>
                  <a:gd name="T1" fmla="*/ 0 h 2248"/>
                  <a:gd name="T2" fmla="*/ 0 w 638"/>
                  <a:gd name="T3" fmla="*/ 386 h 2248"/>
                  <a:gd name="T4" fmla="*/ 61 w 638"/>
                  <a:gd name="T5" fmla="*/ 496 h 2248"/>
                  <a:gd name="T6" fmla="*/ 1 w 638"/>
                  <a:gd name="T7" fmla="*/ 596 h 2248"/>
                  <a:gd name="T8" fmla="*/ 20 w 638"/>
                  <a:gd name="T9" fmla="*/ 870 h 2248"/>
                  <a:gd name="T10" fmla="*/ 18 w 638"/>
                  <a:gd name="T11" fmla="*/ 962 h 2248"/>
                  <a:gd name="T12" fmla="*/ 0 w 638"/>
                  <a:gd name="T13" fmla="*/ 1222 h 2248"/>
                  <a:gd name="T14" fmla="*/ 61 w 638"/>
                  <a:gd name="T15" fmla="*/ 1332 h 2248"/>
                  <a:gd name="T16" fmla="*/ 1 w 638"/>
                  <a:gd name="T17" fmla="*/ 1432 h 2248"/>
                  <a:gd name="T18" fmla="*/ 20 w 638"/>
                  <a:gd name="T19" fmla="*/ 1705 h 2248"/>
                  <a:gd name="T20" fmla="*/ 20 w 638"/>
                  <a:gd name="T21" fmla="*/ 1797 h 2248"/>
                  <a:gd name="T22" fmla="*/ 2 w 638"/>
                  <a:gd name="T23" fmla="*/ 2060 h 2248"/>
                  <a:gd name="T24" fmla="*/ 634 w 638"/>
                  <a:gd name="T25" fmla="*/ 2060 h 2248"/>
                  <a:gd name="T26" fmla="*/ 615 w 638"/>
                  <a:gd name="T27" fmla="*/ 1797 h 2248"/>
                  <a:gd name="T28" fmla="*/ 615 w 638"/>
                  <a:gd name="T29" fmla="*/ 1705 h 2248"/>
                  <a:gd name="T30" fmla="*/ 634 w 638"/>
                  <a:gd name="T31" fmla="*/ 1432 h 2248"/>
                  <a:gd name="T32" fmla="*/ 575 w 638"/>
                  <a:gd name="T33" fmla="*/ 1332 h 2248"/>
                  <a:gd name="T34" fmla="*/ 635 w 638"/>
                  <a:gd name="T35" fmla="*/ 1222 h 2248"/>
                  <a:gd name="T36" fmla="*/ 617 w 638"/>
                  <a:gd name="T37" fmla="*/ 960 h 2248"/>
                  <a:gd name="T38" fmla="*/ 617 w 638"/>
                  <a:gd name="T39" fmla="*/ 869 h 2248"/>
                  <a:gd name="T40" fmla="*/ 636 w 638"/>
                  <a:gd name="T41" fmla="*/ 596 h 2248"/>
                  <a:gd name="T42" fmla="*/ 576 w 638"/>
                  <a:gd name="T43" fmla="*/ 495 h 2248"/>
                  <a:gd name="T44" fmla="*/ 637 w 638"/>
                  <a:gd name="T45" fmla="*/ 385 h 2248"/>
                  <a:gd name="T46" fmla="*/ 630 w 638"/>
                  <a:gd name="T47" fmla="*/ 178 h 2248"/>
                  <a:gd name="T48" fmla="*/ 315 w 638"/>
                  <a:gd name="T49" fmla="*/ 2228 h 2248"/>
                  <a:gd name="T50" fmla="*/ 19 w 638"/>
                  <a:gd name="T51" fmla="*/ 1925 h 2248"/>
                  <a:gd name="T52" fmla="*/ 611 w 638"/>
                  <a:gd name="T53" fmla="*/ 1926 h 2248"/>
                  <a:gd name="T54" fmla="*/ 611 w 638"/>
                  <a:gd name="T55" fmla="*/ 1641 h 2248"/>
                  <a:gd name="T56" fmla="*/ 555 w 638"/>
                  <a:gd name="T57" fmla="*/ 1740 h 2248"/>
                  <a:gd name="T58" fmla="*/ 324 w 638"/>
                  <a:gd name="T59" fmla="*/ 1789 h 2248"/>
                  <a:gd name="T60" fmla="*/ 92 w 638"/>
                  <a:gd name="T61" fmla="*/ 1725 h 2248"/>
                  <a:gd name="T62" fmla="*/ 44 w 638"/>
                  <a:gd name="T63" fmla="*/ 1677 h 2248"/>
                  <a:gd name="T64" fmla="*/ 28 w 638"/>
                  <a:gd name="T65" fmla="*/ 1507 h 2248"/>
                  <a:gd name="T66" fmla="*/ 611 w 638"/>
                  <a:gd name="T67" fmla="*/ 1507 h 2248"/>
                  <a:gd name="T68" fmla="*/ 611 w 638"/>
                  <a:gd name="T69" fmla="*/ 1223 h 2248"/>
                  <a:gd name="T70" fmla="*/ 555 w 638"/>
                  <a:gd name="T71" fmla="*/ 1321 h 2248"/>
                  <a:gd name="T72" fmla="*/ 324 w 638"/>
                  <a:gd name="T73" fmla="*/ 1370 h 2248"/>
                  <a:gd name="T74" fmla="*/ 92 w 638"/>
                  <a:gd name="T75" fmla="*/ 1307 h 2248"/>
                  <a:gd name="T76" fmla="*/ 44 w 638"/>
                  <a:gd name="T77" fmla="*/ 1258 h 2248"/>
                  <a:gd name="T78" fmla="*/ 28 w 638"/>
                  <a:gd name="T79" fmla="*/ 1069 h 2248"/>
                  <a:gd name="T80" fmla="*/ 611 w 638"/>
                  <a:gd name="T81" fmla="*/ 1089 h 2248"/>
                  <a:gd name="T82" fmla="*/ 611 w 638"/>
                  <a:gd name="T83" fmla="*/ 805 h 2248"/>
                  <a:gd name="T84" fmla="*/ 555 w 638"/>
                  <a:gd name="T85" fmla="*/ 903 h 2248"/>
                  <a:gd name="T86" fmla="*/ 324 w 638"/>
                  <a:gd name="T87" fmla="*/ 952 h 2248"/>
                  <a:gd name="T88" fmla="*/ 92 w 638"/>
                  <a:gd name="T89" fmla="*/ 888 h 2248"/>
                  <a:gd name="T90" fmla="*/ 44 w 638"/>
                  <a:gd name="T91" fmla="*/ 840 h 2248"/>
                  <a:gd name="T92" fmla="*/ 28 w 638"/>
                  <a:gd name="T93" fmla="*/ 670 h 2248"/>
                  <a:gd name="T94" fmla="*/ 611 w 638"/>
                  <a:gd name="T95" fmla="*/ 670 h 2248"/>
                  <a:gd name="T96" fmla="*/ 611 w 638"/>
                  <a:gd name="T97" fmla="*/ 386 h 2248"/>
                  <a:gd name="T98" fmla="*/ 555 w 638"/>
                  <a:gd name="T99" fmla="*/ 484 h 2248"/>
                  <a:gd name="T100" fmla="*/ 324 w 638"/>
                  <a:gd name="T101" fmla="*/ 533 h 2248"/>
                  <a:gd name="T102" fmla="*/ 92 w 638"/>
                  <a:gd name="T103" fmla="*/ 470 h 2248"/>
                  <a:gd name="T104" fmla="*/ 44 w 638"/>
                  <a:gd name="T105" fmla="*/ 421 h 2248"/>
                  <a:gd name="T106" fmla="*/ 28 w 638"/>
                  <a:gd name="T107" fmla="*/ 253 h 2248"/>
                  <a:gd name="T108" fmla="*/ 621 w 638"/>
                  <a:gd name="T109" fmla="*/ 253 h 2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38" h="2248">
                    <a:moveTo>
                      <a:pt x="630" y="178"/>
                    </a:moveTo>
                    <a:cubicBezTo>
                      <a:pt x="622" y="79"/>
                      <a:pt x="484" y="0"/>
                      <a:pt x="315" y="0"/>
                    </a:cubicBezTo>
                    <a:cubicBezTo>
                      <a:pt x="147" y="0"/>
                      <a:pt x="9" y="79"/>
                      <a:pt x="0" y="178"/>
                    </a:cubicBezTo>
                    <a:lnTo>
                      <a:pt x="0" y="386"/>
                    </a:lnTo>
                    <a:cubicBezTo>
                      <a:pt x="1" y="410"/>
                      <a:pt x="7" y="430"/>
                      <a:pt x="19" y="451"/>
                    </a:cubicBezTo>
                    <a:cubicBezTo>
                      <a:pt x="30" y="470"/>
                      <a:pt x="43" y="484"/>
                      <a:pt x="61" y="496"/>
                    </a:cubicBezTo>
                    <a:cubicBezTo>
                      <a:pt x="43" y="509"/>
                      <a:pt x="30" y="523"/>
                      <a:pt x="19" y="542"/>
                    </a:cubicBezTo>
                    <a:cubicBezTo>
                      <a:pt x="9" y="560"/>
                      <a:pt x="3" y="576"/>
                      <a:pt x="1" y="596"/>
                    </a:cubicBezTo>
                    <a:lnTo>
                      <a:pt x="1" y="805"/>
                    </a:lnTo>
                    <a:cubicBezTo>
                      <a:pt x="2" y="829"/>
                      <a:pt x="8" y="849"/>
                      <a:pt x="20" y="870"/>
                    </a:cubicBezTo>
                    <a:cubicBezTo>
                      <a:pt x="31" y="889"/>
                      <a:pt x="44" y="903"/>
                      <a:pt x="61" y="915"/>
                    </a:cubicBezTo>
                    <a:cubicBezTo>
                      <a:pt x="43" y="928"/>
                      <a:pt x="29" y="943"/>
                      <a:pt x="18" y="962"/>
                    </a:cubicBezTo>
                    <a:cubicBezTo>
                      <a:pt x="8" y="979"/>
                      <a:pt x="3" y="995"/>
                      <a:pt x="0" y="1014"/>
                    </a:cubicBezTo>
                    <a:lnTo>
                      <a:pt x="0" y="1222"/>
                    </a:lnTo>
                    <a:cubicBezTo>
                      <a:pt x="1" y="1246"/>
                      <a:pt x="7" y="1266"/>
                      <a:pt x="19" y="1286"/>
                    </a:cubicBezTo>
                    <a:cubicBezTo>
                      <a:pt x="30" y="1305"/>
                      <a:pt x="43" y="1319"/>
                      <a:pt x="61" y="1332"/>
                    </a:cubicBezTo>
                    <a:cubicBezTo>
                      <a:pt x="43" y="1345"/>
                      <a:pt x="30" y="1359"/>
                      <a:pt x="19" y="1378"/>
                    </a:cubicBezTo>
                    <a:cubicBezTo>
                      <a:pt x="9" y="1395"/>
                      <a:pt x="3" y="1412"/>
                      <a:pt x="1" y="1432"/>
                    </a:cubicBezTo>
                    <a:lnTo>
                      <a:pt x="1" y="1641"/>
                    </a:lnTo>
                    <a:cubicBezTo>
                      <a:pt x="2" y="1665"/>
                      <a:pt x="8" y="1685"/>
                      <a:pt x="20" y="1705"/>
                    </a:cubicBezTo>
                    <a:cubicBezTo>
                      <a:pt x="31" y="1724"/>
                      <a:pt x="44" y="1738"/>
                      <a:pt x="61" y="1751"/>
                    </a:cubicBezTo>
                    <a:cubicBezTo>
                      <a:pt x="44" y="1764"/>
                      <a:pt x="31" y="1778"/>
                      <a:pt x="20" y="1797"/>
                    </a:cubicBezTo>
                    <a:cubicBezTo>
                      <a:pt x="10" y="1814"/>
                      <a:pt x="4" y="1831"/>
                      <a:pt x="2" y="1851"/>
                    </a:cubicBezTo>
                    <a:lnTo>
                      <a:pt x="2" y="2060"/>
                    </a:lnTo>
                    <a:cubicBezTo>
                      <a:pt x="2" y="2163"/>
                      <a:pt x="143" y="2247"/>
                      <a:pt x="318" y="2247"/>
                    </a:cubicBezTo>
                    <a:cubicBezTo>
                      <a:pt x="493" y="2247"/>
                      <a:pt x="634" y="2162"/>
                      <a:pt x="634" y="2060"/>
                    </a:cubicBezTo>
                    <a:lnTo>
                      <a:pt x="634" y="1851"/>
                    </a:lnTo>
                    <a:cubicBezTo>
                      <a:pt x="631" y="1831"/>
                      <a:pt x="625" y="1814"/>
                      <a:pt x="615" y="1797"/>
                    </a:cubicBezTo>
                    <a:cubicBezTo>
                      <a:pt x="604" y="1778"/>
                      <a:pt x="591" y="1764"/>
                      <a:pt x="574" y="1751"/>
                    </a:cubicBezTo>
                    <a:cubicBezTo>
                      <a:pt x="592" y="1738"/>
                      <a:pt x="604" y="1724"/>
                      <a:pt x="615" y="1705"/>
                    </a:cubicBezTo>
                    <a:cubicBezTo>
                      <a:pt x="627" y="1685"/>
                      <a:pt x="633" y="1665"/>
                      <a:pt x="634" y="1641"/>
                    </a:cubicBezTo>
                    <a:lnTo>
                      <a:pt x="634" y="1432"/>
                    </a:lnTo>
                    <a:cubicBezTo>
                      <a:pt x="632" y="1412"/>
                      <a:pt x="626" y="1395"/>
                      <a:pt x="616" y="1378"/>
                    </a:cubicBezTo>
                    <a:cubicBezTo>
                      <a:pt x="605" y="1359"/>
                      <a:pt x="592" y="1345"/>
                      <a:pt x="575" y="1332"/>
                    </a:cubicBezTo>
                    <a:cubicBezTo>
                      <a:pt x="592" y="1319"/>
                      <a:pt x="605" y="1305"/>
                      <a:pt x="616" y="1286"/>
                    </a:cubicBezTo>
                    <a:cubicBezTo>
                      <a:pt x="628" y="1266"/>
                      <a:pt x="634" y="1246"/>
                      <a:pt x="635" y="1222"/>
                    </a:cubicBezTo>
                    <a:lnTo>
                      <a:pt x="635" y="1014"/>
                    </a:lnTo>
                    <a:cubicBezTo>
                      <a:pt x="633" y="994"/>
                      <a:pt x="627" y="978"/>
                      <a:pt x="617" y="960"/>
                    </a:cubicBezTo>
                    <a:cubicBezTo>
                      <a:pt x="606" y="941"/>
                      <a:pt x="593" y="927"/>
                      <a:pt x="575" y="914"/>
                    </a:cubicBezTo>
                    <a:cubicBezTo>
                      <a:pt x="593" y="902"/>
                      <a:pt x="606" y="888"/>
                      <a:pt x="617" y="869"/>
                    </a:cubicBezTo>
                    <a:cubicBezTo>
                      <a:pt x="629" y="848"/>
                      <a:pt x="635" y="828"/>
                      <a:pt x="636" y="804"/>
                    </a:cubicBezTo>
                    <a:lnTo>
                      <a:pt x="636" y="596"/>
                    </a:lnTo>
                    <a:cubicBezTo>
                      <a:pt x="633" y="575"/>
                      <a:pt x="628" y="559"/>
                      <a:pt x="618" y="541"/>
                    </a:cubicBezTo>
                    <a:cubicBezTo>
                      <a:pt x="607" y="522"/>
                      <a:pt x="594" y="508"/>
                      <a:pt x="576" y="495"/>
                    </a:cubicBezTo>
                    <a:cubicBezTo>
                      <a:pt x="594" y="483"/>
                      <a:pt x="607" y="469"/>
                      <a:pt x="618" y="450"/>
                    </a:cubicBezTo>
                    <a:cubicBezTo>
                      <a:pt x="630" y="429"/>
                      <a:pt x="636" y="409"/>
                      <a:pt x="637" y="385"/>
                    </a:cubicBezTo>
                    <a:lnTo>
                      <a:pt x="637" y="177"/>
                    </a:lnTo>
                    <a:lnTo>
                      <a:pt x="630" y="178"/>
                    </a:lnTo>
                    <a:close/>
                    <a:moveTo>
                      <a:pt x="611" y="2060"/>
                    </a:moveTo>
                    <a:cubicBezTo>
                      <a:pt x="611" y="2153"/>
                      <a:pt x="479" y="2228"/>
                      <a:pt x="315" y="2228"/>
                    </a:cubicBezTo>
                    <a:cubicBezTo>
                      <a:pt x="152" y="2228"/>
                      <a:pt x="19" y="2153"/>
                      <a:pt x="19" y="2060"/>
                    </a:cubicBezTo>
                    <a:lnTo>
                      <a:pt x="19" y="1925"/>
                    </a:lnTo>
                    <a:cubicBezTo>
                      <a:pt x="63" y="1997"/>
                      <a:pt x="179" y="2048"/>
                      <a:pt x="315" y="2048"/>
                    </a:cubicBezTo>
                    <a:cubicBezTo>
                      <a:pt x="451" y="2048"/>
                      <a:pt x="567" y="1998"/>
                      <a:pt x="611" y="1926"/>
                    </a:cubicBezTo>
                    <a:lnTo>
                      <a:pt x="611" y="2060"/>
                    </a:lnTo>
                    <a:close/>
                    <a:moveTo>
                      <a:pt x="611" y="1641"/>
                    </a:moveTo>
                    <a:cubicBezTo>
                      <a:pt x="610" y="1662"/>
                      <a:pt x="605" y="1679"/>
                      <a:pt x="595" y="1697"/>
                    </a:cubicBezTo>
                    <a:cubicBezTo>
                      <a:pt x="584" y="1715"/>
                      <a:pt x="572" y="1728"/>
                      <a:pt x="555" y="1740"/>
                    </a:cubicBezTo>
                    <a:lnTo>
                      <a:pt x="547" y="1731"/>
                    </a:lnTo>
                    <a:cubicBezTo>
                      <a:pt x="475" y="1771"/>
                      <a:pt x="406" y="1789"/>
                      <a:pt x="324" y="1789"/>
                    </a:cubicBezTo>
                    <a:cubicBezTo>
                      <a:pt x="242" y="1789"/>
                      <a:pt x="172" y="1771"/>
                      <a:pt x="100" y="1731"/>
                    </a:cubicBezTo>
                    <a:lnTo>
                      <a:pt x="92" y="1725"/>
                    </a:lnTo>
                    <a:lnTo>
                      <a:pt x="84" y="1720"/>
                    </a:lnTo>
                    <a:cubicBezTo>
                      <a:pt x="67" y="1708"/>
                      <a:pt x="55" y="1695"/>
                      <a:pt x="44" y="1677"/>
                    </a:cubicBezTo>
                    <a:cubicBezTo>
                      <a:pt x="34" y="1659"/>
                      <a:pt x="29" y="1642"/>
                      <a:pt x="28" y="1621"/>
                    </a:cubicBezTo>
                    <a:lnTo>
                      <a:pt x="28" y="1507"/>
                    </a:lnTo>
                    <a:cubicBezTo>
                      <a:pt x="72" y="1579"/>
                      <a:pt x="188" y="1630"/>
                      <a:pt x="324" y="1630"/>
                    </a:cubicBezTo>
                    <a:cubicBezTo>
                      <a:pt x="461" y="1630"/>
                      <a:pt x="567" y="1578"/>
                      <a:pt x="611" y="1507"/>
                    </a:cubicBezTo>
                    <a:lnTo>
                      <a:pt x="611" y="1641"/>
                    </a:lnTo>
                    <a:close/>
                    <a:moveTo>
                      <a:pt x="611" y="1223"/>
                    </a:moveTo>
                    <a:cubicBezTo>
                      <a:pt x="610" y="1243"/>
                      <a:pt x="605" y="1260"/>
                      <a:pt x="595" y="1278"/>
                    </a:cubicBezTo>
                    <a:cubicBezTo>
                      <a:pt x="584" y="1296"/>
                      <a:pt x="572" y="1309"/>
                      <a:pt x="555" y="1321"/>
                    </a:cubicBezTo>
                    <a:lnTo>
                      <a:pt x="547" y="1312"/>
                    </a:lnTo>
                    <a:cubicBezTo>
                      <a:pt x="475" y="1352"/>
                      <a:pt x="406" y="1370"/>
                      <a:pt x="324" y="1370"/>
                    </a:cubicBezTo>
                    <a:cubicBezTo>
                      <a:pt x="242" y="1370"/>
                      <a:pt x="172" y="1352"/>
                      <a:pt x="100" y="1312"/>
                    </a:cubicBezTo>
                    <a:lnTo>
                      <a:pt x="92" y="1307"/>
                    </a:lnTo>
                    <a:lnTo>
                      <a:pt x="84" y="1301"/>
                    </a:lnTo>
                    <a:cubicBezTo>
                      <a:pt x="67" y="1289"/>
                      <a:pt x="55" y="1276"/>
                      <a:pt x="44" y="1258"/>
                    </a:cubicBezTo>
                    <a:cubicBezTo>
                      <a:pt x="34" y="1240"/>
                      <a:pt x="29" y="1223"/>
                      <a:pt x="28" y="1202"/>
                    </a:cubicBezTo>
                    <a:lnTo>
                      <a:pt x="28" y="1069"/>
                    </a:lnTo>
                    <a:cubicBezTo>
                      <a:pt x="72" y="1139"/>
                      <a:pt x="188" y="1191"/>
                      <a:pt x="324" y="1191"/>
                    </a:cubicBezTo>
                    <a:cubicBezTo>
                      <a:pt x="461" y="1191"/>
                      <a:pt x="567" y="1160"/>
                      <a:pt x="611" y="1089"/>
                    </a:cubicBezTo>
                    <a:lnTo>
                      <a:pt x="611" y="1223"/>
                    </a:lnTo>
                    <a:close/>
                    <a:moveTo>
                      <a:pt x="611" y="805"/>
                    </a:moveTo>
                    <a:cubicBezTo>
                      <a:pt x="610" y="825"/>
                      <a:pt x="605" y="843"/>
                      <a:pt x="595" y="861"/>
                    </a:cubicBezTo>
                    <a:cubicBezTo>
                      <a:pt x="584" y="878"/>
                      <a:pt x="572" y="891"/>
                      <a:pt x="555" y="903"/>
                    </a:cubicBezTo>
                    <a:lnTo>
                      <a:pt x="547" y="894"/>
                    </a:lnTo>
                    <a:cubicBezTo>
                      <a:pt x="475" y="934"/>
                      <a:pt x="406" y="952"/>
                      <a:pt x="324" y="952"/>
                    </a:cubicBezTo>
                    <a:cubicBezTo>
                      <a:pt x="242" y="952"/>
                      <a:pt x="172" y="934"/>
                      <a:pt x="100" y="894"/>
                    </a:cubicBezTo>
                    <a:lnTo>
                      <a:pt x="92" y="888"/>
                    </a:lnTo>
                    <a:lnTo>
                      <a:pt x="84" y="882"/>
                    </a:lnTo>
                    <a:cubicBezTo>
                      <a:pt x="67" y="871"/>
                      <a:pt x="55" y="858"/>
                      <a:pt x="44" y="840"/>
                    </a:cubicBezTo>
                    <a:cubicBezTo>
                      <a:pt x="34" y="822"/>
                      <a:pt x="29" y="805"/>
                      <a:pt x="28" y="784"/>
                    </a:cubicBezTo>
                    <a:lnTo>
                      <a:pt x="28" y="670"/>
                    </a:lnTo>
                    <a:cubicBezTo>
                      <a:pt x="72" y="742"/>
                      <a:pt x="188" y="794"/>
                      <a:pt x="324" y="794"/>
                    </a:cubicBezTo>
                    <a:cubicBezTo>
                      <a:pt x="461" y="794"/>
                      <a:pt x="567" y="742"/>
                      <a:pt x="611" y="670"/>
                    </a:cubicBezTo>
                    <a:lnTo>
                      <a:pt x="611" y="805"/>
                    </a:lnTo>
                    <a:close/>
                    <a:moveTo>
                      <a:pt x="611" y="386"/>
                    </a:moveTo>
                    <a:cubicBezTo>
                      <a:pt x="610" y="406"/>
                      <a:pt x="605" y="424"/>
                      <a:pt x="595" y="442"/>
                    </a:cubicBezTo>
                    <a:cubicBezTo>
                      <a:pt x="584" y="459"/>
                      <a:pt x="572" y="472"/>
                      <a:pt x="555" y="484"/>
                    </a:cubicBezTo>
                    <a:lnTo>
                      <a:pt x="547" y="475"/>
                    </a:lnTo>
                    <a:cubicBezTo>
                      <a:pt x="475" y="515"/>
                      <a:pt x="406" y="533"/>
                      <a:pt x="324" y="533"/>
                    </a:cubicBezTo>
                    <a:cubicBezTo>
                      <a:pt x="242" y="533"/>
                      <a:pt x="172" y="515"/>
                      <a:pt x="100" y="475"/>
                    </a:cubicBezTo>
                    <a:lnTo>
                      <a:pt x="92" y="470"/>
                    </a:lnTo>
                    <a:lnTo>
                      <a:pt x="84" y="464"/>
                    </a:lnTo>
                    <a:cubicBezTo>
                      <a:pt x="67" y="452"/>
                      <a:pt x="55" y="439"/>
                      <a:pt x="44" y="421"/>
                    </a:cubicBezTo>
                    <a:cubicBezTo>
                      <a:pt x="34" y="403"/>
                      <a:pt x="29" y="386"/>
                      <a:pt x="28" y="365"/>
                    </a:cubicBezTo>
                    <a:lnTo>
                      <a:pt x="28" y="253"/>
                    </a:lnTo>
                    <a:cubicBezTo>
                      <a:pt x="72" y="325"/>
                      <a:pt x="188" y="376"/>
                      <a:pt x="324" y="376"/>
                    </a:cubicBezTo>
                    <a:cubicBezTo>
                      <a:pt x="461" y="376"/>
                      <a:pt x="576" y="325"/>
                      <a:pt x="621" y="253"/>
                    </a:cubicBezTo>
                    <a:lnTo>
                      <a:pt x="611" y="386"/>
                    </a:lnTo>
                    <a:close/>
                  </a:path>
                </a:pathLst>
              </a:custGeom>
              <a:solidFill>
                <a:schemeClr val="bg2"/>
              </a:solidFill>
              <a:ln>
                <a:noFill/>
              </a:ln>
              <a:effectLst/>
            </p:spPr>
            <p:txBody>
              <a:bodyPr wrap="none" anchor="ctr"/>
              <a:lstStyle/>
              <a:p>
                <a:endParaRPr lang="en-US" sz="1800" dirty="0">
                  <a:latin typeface="CiscoSansTT Light" panose="020B0503020201020303" pitchFamily="34" charset="0"/>
                </a:endParaRPr>
              </a:p>
            </p:txBody>
          </p:sp>
        </p:grpSp>
      </p:grpSp>
    </p:spTree>
    <p:extLst>
      <p:ext uri="{BB962C8B-B14F-4D97-AF65-F5344CB8AC3E}">
        <p14:creationId xmlns:p14="http://schemas.microsoft.com/office/powerpoint/2010/main" val="4014614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heme Graphic">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149146-C86E-4773-BC1A-B3FCDA13351E}"/>
              </a:ext>
            </a:extLst>
          </p:cNvPr>
          <p:cNvGrpSpPr/>
          <p:nvPr userDrawn="1"/>
        </p:nvGrpSpPr>
        <p:grpSpPr>
          <a:xfrm>
            <a:off x="0" y="2097430"/>
            <a:ext cx="9144000" cy="3046071"/>
            <a:chOff x="0" y="1609055"/>
            <a:chExt cx="9144000" cy="3046071"/>
          </a:xfrm>
        </p:grpSpPr>
        <p:sp>
          <p:nvSpPr>
            <p:cNvPr id="64" name="Rectangle 63">
              <a:extLst>
                <a:ext uri="{FF2B5EF4-FFF2-40B4-BE49-F238E27FC236}">
                  <a16:creationId xmlns:a16="http://schemas.microsoft.com/office/drawing/2014/main" id="{84219F8C-8797-1A47-B693-5FCE8BB57F7F}"/>
                </a:ext>
              </a:extLst>
            </p:cNvPr>
            <p:cNvSpPr/>
            <p:nvPr/>
          </p:nvSpPr>
          <p:spPr bwMode="auto">
            <a:xfrm>
              <a:off x="0" y="2583181"/>
              <a:ext cx="9144000" cy="2071945"/>
            </a:xfrm>
            <a:prstGeom prst="rect">
              <a:avLst/>
            </a:prstGeom>
            <a:solidFill>
              <a:schemeClr val="accent1"/>
            </a:solidFill>
            <a:ln w="12700" cap="flat">
              <a:noFill/>
              <a:miter lim="800000"/>
              <a:headEnd type="none" w="med" len="med"/>
              <a:tailEnd type="none" w="med" len="med"/>
            </a:ln>
          </p:spPr>
          <p:txBody>
            <a:bodyPr lIns="91440" tIns="45720" rIns="91440" bIns="45720" rtlCol="0" anchor="ctr"/>
            <a:lstStyle/>
            <a:p>
              <a:pPr marL="0" marR="0" lvl="0" indent="0" algn="ctr" defTabSz="514337"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err="1">
                <a:ln>
                  <a:noFill/>
                </a:ln>
                <a:solidFill>
                  <a:srgbClr val="005073"/>
                </a:solidFill>
                <a:effectLst/>
                <a:uLnTx/>
                <a:uFillTx/>
                <a:latin typeface="CiscoSansTT Light" panose="020B0503020201020303" pitchFamily="34" charset="0"/>
                <a:ea typeface="Arial" pitchFamily="-107" charset="0"/>
                <a:cs typeface="CiscoSansTT Light" panose="020B0503020201020303" pitchFamily="34" charset="0"/>
                <a:sym typeface="Arial" pitchFamily="-107" charset="0"/>
              </a:endParaRPr>
            </a:p>
          </p:txBody>
        </p:sp>
        <p:sp>
          <p:nvSpPr>
            <p:cNvPr id="50" name="Freeform 1">
              <a:extLst>
                <a:ext uri="{FF2B5EF4-FFF2-40B4-BE49-F238E27FC236}">
                  <a16:creationId xmlns:a16="http://schemas.microsoft.com/office/drawing/2014/main" id="{F4F43553-6303-43B1-97FB-5EA5E37FF8B7}"/>
                </a:ext>
              </a:extLst>
            </p:cNvPr>
            <p:cNvSpPr>
              <a:spLocks noChangeAspect="1" noChangeArrowheads="1"/>
            </p:cNvSpPr>
            <p:nvPr userDrawn="1"/>
          </p:nvSpPr>
          <p:spPr bwMode="auto">
            <a:xfrm>
              <a:off x="1874520" y="2810642"/>
              <a:ext cx="5394960" cy="660063"/>
            </a:xfrm>
            <a:custGeom>
              <a:avLst/>
              <a:gdLst>
                <a:gd name="T0" fmla="*/ 99 w 16004"/>
                <a:gd name="T1" fmla="*/ 1915 h 1959"/>
                <a:gd name="T2" fmla="*/ 0 w 16004"/>
                <a:gd name="T3" fmla="*/ 0 h 1959"/>
                <a:gd name="T4" fmla="*/ 2650 w 16004"/>
                <a:gd name="T5" fmla="*/ 0 h 1959"/>
                <a:gd name="T6" fmla="*/ 2545 w 16004"/>
                <a:gd name="T7" fmla="*/ 1915 h 1959"/>
                <a:gd name="T8" fmla="*/ 1309 w 16004"/>
                <a:gd name="T9" fmla="*/ 1915 h 1959"/>
                <a:gd name="T10" fmla="*/ 1213 w 16004"/>
                <a:gd name="T11" fmla="*/ 0 h 1959"/>
                <a:gd name="T12" fmla="*/ 2560 w 16004"/>
                <a:gd name="T13" fmla="*/ 1766 h 1959"/>
                <a:gd name="T14" fmla="*/ 2650 w 16004"/>
                <a:gd name="T15" fmla="*/ 0 h 1959"/>
                <a:gd name="T16" fmla="*/ 4129 w 16004"/>
                <a:gd name="T17" fmla="*/ 88 h 1959"/>
                <a:gd name="T18" fmla="*/ 4030 w 16004"/>
                <a:gd name="T19" fmla="*/ 1915 h 1959"/>
                <a:gd name="T20" fmla="*/ 3384 w 16004"/>
                <a:gd name="T21" fmla="*/ 88 h 1959"/>
                <a:gd name="T22" fmla="*/ 4775 w 16004"/>
                <a:gd name="T23" fmla="*/ 0 h 1959"/>
                <a:gd name="T24" fmla="*/ 5441 w 16004"/>
                <a:gd name="T25" fmla="*/ 1292 h 1959"/>
                <a:gd name="T26" fmla="*/ 5537 w 16004"/>
                <a:gd name="T27" fmla="*/ 0 h 1959"/>
                <a:gd name="T28" fmla="*/ 6161 w 16004"/>
                <a:gd name="T29" fmla="*/ 1870 h 1959"/>
                <a:gd name="T30" fmla="*/ 6784 w 16004"/>
                <a:gd name="T31" fmla="*/ 0 h 1959"/>
                <a:gd name="T32" fmla="*/ 6880 w 16004"/>
                <a:gd name="T33" fmla="*/ 1292 h 1959"/>
                <a:gd name="T34" fmla="*/ 5441 w 16004"/>
                <a:gd name="T35" fmla="*/ 1292 h 1959"/>
                <a:gd name="T36" fmla="*/ 8081 w 16004"/>
                <a:gd name="T37" fmla="*/ 1915 h 1959"/>
                <a:gd name="T38" fmla="*/ 7984 w 16004"/>
                <a:gd name="T39" fmla="*/ 0 h 1959"/>
                <a:gd name="T40" fmla="*/ 9775 w 16004"/>
                <a:gd name="T41" fmla="*/ 88 h 1959"/>
                <a:gd name="T42" fmla="*/ 9676 w 16004"/>
                <a:gd name="T43" fmla="*/ 1915 h 1959"/>
                <a:gd name="T44" fmla="*/ 9030 w 16004"/>
                <a:gd name="T45" fmla="*/ 88 h 1959"/>
                <a:gd name="T46" fmla="*/ 10421 w 16004"/>
                <a:gd name="T47" fmla="*/ 0 h 1959"/>
                <a:gd name="T48" fmla="*/ 9775 w 16004"/>
                <a:gd name="T49" fmla="*/ 88 h 1959"/>
                <a:gd name="T50" fmla="*/ 11465 w 16004"/>
                <a:gd name="T51" fmla="*/ 1915 h 1959"/>
                <a:gd name="T52" fmla="*/ 11366 w 16004"/>
                <a:gd name="T53" fmla="*/ 0 h 1959"/>
                <a:gd name="T54" fmla="*/ 12484 w 16004"/>
                <a:gd name="T55" fmla="*/ 0 h 1959"/>
                <a:gd name="T56" fmla="*/ 13878 w 16004"/>
                <a:gd name="T57" fmla="*/ 0 h 1959"/>
                <a:gd name="T58" fmla="*/ 13249 w 16004"/>
                <a:gd name="T59" fmla="*/ 1915 h 1959"/>
                <a:gd name="T60" fmla="*/ 12379 w 16004"/>
                <a:gd name="T61" fmla="*/ 0 h 1959"/>
                <a:gd name="T62" fmla="*/ 15924 w 16004"/>
                <a:gd name="T63" fmla="*/ 984 h 1959"/>
                <a:gd name="T64" fmla="*/ 14993 w 16004"/>
                <a:gd name="T65" fmla="*/ 1828 h 1959"/>
                <a:gd name="T66" fmla="*/ 16003 w 16004"/>
                <a:gd name="T67" fmla="*/ 1915 h 1959"/>
                <a:gd name="T68" fmla="*/ 14897 w 16004"/>
                <a:gd name="T69" fmla="*/ 0 h 1959"/>
                <a:gd name="T70" fmla="*/ 16003 w 16004"/>
                <a:gd name="T71" fmla="*/ 88 h 1959"/>
                <a:gd name="T72" fmla="*/ 14993 w 16004"/>
                <a:gd name="T73" fmla="*/ 898 h 1959"/>
                <a:gd name="T74" fmla="*/ 15924 w 16004"/>
                <a:gd name="T75" fmla="*/ 984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004" h="1959">
                  <a:moveTo>
                    <a:pt x="99" y="0"/>
                  </a:moveTo>
                  <a:lnTo>
                    <a:pt x="99" y="1915"/>
                  </a:lnTo>
                  <a:lnTo>
                    <a:pt x="0" y="1915"/>
                  </a:lnTo>
                  <a:lnTo>
                    <a:pt x="0" y="0"/>
                  </a:lnTo>
                  <a:lnTo>
                    <a:pt x="99" y="0"/>
                  </a:lnTo>
                  <a:close/>
                  <a:moveTo>
                    <a:pt x="2650" y="0"/>
                  </a:moveTo>
                  <a:lnTo>
                    <a:pt x="2650" y="1915"/>
                  </a:lnTo>
                  <a:lnTo>
                    <a:pt x="2545" y="1915"/>
                  </a:lnTo>
                  <a:lnTo>
                    <a:pt x="1309" y="139"/>
                  </a:lnTo>
                  <a:lnTo>
                    <a:pt x="1309" y="1915"/>
                  </a:lnTo>
                  <a:lnTo>
                    <a:pt x="1213" y="1915"/>
                  </a:lnTo>
                  <a:lnTo>
                    <a:pt x="1213" y="0"/>
                  </a:lnTo>
                  <a:lnTo>
                    <a:pt x="1324" y="0"/>
                  </a:lnTo>
                  <a:lnTo>
                    <a:pt x="2560" y="1766"/>
                  </a:lnTo>
                  <a:lnTo>
                    <a:pt x="2560" y="0"/>
                  </a:lnTo>
                  <a:lnTo>
                    <a:pt x="2650" y="0"/>
                  </a:lnTo>
                  <a:close/>
                  <a:moveTo>
                    <a:pt x="4775" y="88"/>
                  </a:moveTo>
                  <a:lnTo>
                    <a:pt x="4129" y="88"/>
                  </a:lnTo>
                  <a:lnTo>
                    <a:pt x="4129" y="1915"/>
                  </a:lnTo>
                  <a:lnTo>
                    <a:pt x="4030" y="1915"/>
                  </a:lnTo>
                  <a:lnTo>
                    <a:pt x="4030" y="88"/>
                  </a:lnTo>
                  <a:lnTo>
                    <a:pt x="3384" y="88"/>
                  </a:lnTo>
                  <a:lnTo>
                    <a:pt x="3384" y="0"/>
                  </a:lnTo>
                  <a:lnTo>
                    <a:pt x="4775" y="0"/>
                  </a:lnTo>
                  <a:lnTo>
                    <a:pt x="4775" y="88"/>
                  </a:lnTo>
                  <a:close/>
                  <a:moveTo>
                    <a:pt x="5441" y="1292"/>
                  </a:moveTo>
                  <a:lnTo>
                    <a:pt x="5441" y="0"/>
                  </a:lnTo>
                  <a:lnTo>
                    <a:pt x="5537" y="0"/>
                  </a:lnTo>
                  <a:lnTo>
                    <a:pt x="5537" y="1295"/>
                  </a:lnTo>
                  <a:cubicBezTo>
                    <a:pt x="5537" y="1633"/>
                    <a:pt x="5805" y="1870"/>
                    <a:pt x="6161" y="1870"/>
                  </a:cubicBezTo>
                  <a:cubicBezTo>
                    <a:pt x="6513" y="1870"/>
                    <a:pt x="6784" y="1633"/>
                    <a:pt x="6784" y="1295"/>
                  </a:cubicBezTo>
                  <a:lnTo>
                    <a:pt x="6784" y="0"/>
                  </a:lnTo>
                  <a:lnTo>
                    <a:pt x="6880" y="0"/>
                  </a:lnTo>
                  <a:lnTo>
                    <a:pt x="6880" y="1292"/>
                  </a:lnTo>
                  <a:cubicBezTo>
                    <a:pt x="6880" y="1647"/>
                    <a:pt x="6615" y="1958"/>
                    <a:pt x="6161" y="1958"/>
                  </a:cubicBezTo>
                  <a:cubicBezTo>
                    <a:pt x="5701" y="1958"/>
                    <a:pt x="5441" y="1647"/>
                    <a:pt x="5441" y="1292"/>
                  </a:cubicBezTo>
                  <a:close/>
                  <a:moveTo>
                    <a:pt x="8081" y="0"/>
                  </a:moveTo>
                  <a:lnTo>
                    <a:pt x="8081" y="1915"/>
                  </a:lnTo>
                  <a:lnTo>
                    <a:pt x="7984" y="1915"/>
                  </a:lnTo>
                  <a:lnTo>
                    <a:pt x="7984" y="0"/>
                  </a:lnTo>
                  <a:lnTo>
                    <a:pt x="8081" y="0"/>
                  </a:lnTo>
                  <a:close/>
                  <a:moveTo>
                    <a:pt x="9775" y="88"/>
                  </a:moveTo>
                  <a:lnTo>
                    <a:pt x="9775" y="1915"/>
                  </a:lnTo>
                  <a:lnTo>
                    <a:pt x="9676" y="1915"/>
                  </a:lnTo>
                  <a:lnTo>
                    <a:pt x="9676" y="88"/>
                  </a:lnTo>
                  <a:lnTo>
                    <a:pt x="9030" y="88"/>
                  </a:lnTo>
                  <a:lnTo>
                    <a:pt x="9030" y="0"/>
                  </a:lnTo>
                  <a:lnTo>
                    <a:pt x="10421" y="0"/>
                  </a:lnTo>
                  <a:lnTo>
                    <a:pt x="10421" y="88"/>
                  </a:lnTo>
                  <a:lnTo>
                    <a:pt x="9775" y="88"/>
                  </a:lnTo>
                  <a:close/>
                  <a:moveTo>
                    <a:pt x="11465" y="0"/>
                  </a:moveTo>
                  <a:lnTo>
                    <a:pt x="11465" y="1915"/>
                  </a:lnTo>
                  <a:lnTo>
                    <a:pt x="11366" y="1915"/>
                  </a:lnTo>
                  <a:lnTo>
                    <a:pt x="11366" y="0"/>
                  </a:lnTo>
                  <a:lnTo>
                    <a:pt x="11465" y="0"/>
                  </a:lnTo>
                  <a:close/>
                  <a:moveTo>
                    <a:pt x="12484" y="0"/>
                  </a:moveTo>
                  <a:lnTo>
                    <a:pt x="13175" y="1839"/>
                  </a:lnTo>
                  <a:lnTo>
                    <a:pt x="13878" y="0"/>
                  </a:lnTo>
                  <a:lnTo>
                    <a:pt x="13974" y="0"/>
                  </a:lnTo>
                  <a:lnTo>
                    <a:pt x="13249" y="1915"/>
                  </a:lnTo>
                  <a:lnTo>
                    <a:pt x="13102" y="1915"/>
                  </a:lnTo>
                  <a:lnTo>
                    <a:pt x="12379" y="0"/>
                  </a:lnTo>
                  <a:lnTo>
                    <a:pt x="12484" y="0"/>
                  </a:lnTo>
                  <a:close/>
                  <a:moveTo>
                    <a:pt x="15924" y="984"/>
                  </a:moveTo>
                  <a:lnTo>
                    <a:pt x="14993" y="984"/>
                  </a:lnTo>
                  <a:lnTo>
                    <a:pt x="14993" y="1828"/>
                  </a:lnTo>
                  <a:lnTo>
                    <a:pt x="16003" y="1828"/>
                  </a:lnTo>
                  <a:lnTo>
                    <a:pt x="16003" y="1915"/>
                  </a:lnTo>
                  <a:lnTo>
                    <a:pt x="14897" y="1915"/>
                  </a:lnTo>
                  <a:lnTo>
                    <a:pt x="14897" y="0"/>
                  </a:lnTo>
                  <a:lnTo>
                    <a:pt x="16003" y="0"/>
                  </a:lnTo>
                  <a:lnTo>
                    <a:pt x="16003" y="88"/>
                  </a:lnTo>
                  <a:lnTo>
                    <a:pt x="14993" y="88"/>
                  </a:lnTo>
                  <a:lnTo>
                    <a:pt x="14993" y="898"/>
                  </a:lnTo>
                  <a:lnTo>
                    <a:pt x="15924" y="898"/>
                  </a:lnTo>
                  <a:lnTo>
                    <a:pt x="15924" y="984"/>
                  </a:lnTo>
                  <a:close/>
                </a:path>
              </a:pathLst>
            </a:custGeom>
            <a:solidFill>
              <a:schemeClr val="bg2"/>
            </a:solidFill>
            <a:ln>
              <a:noFill/>
            </a:ln>
            <a:effectLst/>
          </p:spPr>
          <p:txBody>
            <a:bodyPr wrap="none" anchor="ctr"/>
            <a:lstStyle/>
            <a:p>
              <a:endParaRPr lang="en-US" sz="1800" dirty="0">
                <a:latin typeface="CiscoSansTT Light" panose="020B0503020201020303" pitchFamily="34" charset="0"/>
              </a:endParaRPr>
            </a:p>
          </p:txBody>
        </p:sp>
        <p:grpSp>
          <p:nvGrpSpPr>
            <p:cNvPr id="51" name="Group 50">
              <a:extLst>
                <a:ext uri="{FF2B5EF4-FFF2-40B4-BE49-F238E27FC236}">
                  <a16:creationId xmlns:a16="http://schemas.microsoft.com/office/drawing/2014/main" id="{98F19B59-BFCC-450C-9FF4-4E4522F4EFFE}"/>
                </a:ext>
              </a:extLst>
            </p:cNvPr>
            <p:cNvGrpSpPr>
              <a:grpSpLocks noChangeAspect="1"/>
            </p:cNvGrpSpPr>
            <p:nvPr userDrawn="1"/>
          </p:nvGrpSpPr>
          <p:grpSpPr>
            <a:xfrm>
              <a:off x="763524" y="1609055"/>
              <a:ext cx="7616952" cy="774452"/>
              <a:chOff x="749808" y="629105"/>
              <a:chExt cx="7644384" cy="777240"/>
            </a:xfrm>
          </p:grpSpPr>
          <p:sp>
            <p:nvSpPr>
              <p:cNvPr id="52" name="Freeform 1">
                <a:extLst>
                  <a:ext uri="{FF2B5EF4-FFF2-40B4-BE49-F238E27FC236}">
                    <a16:creationId xmlns:a16="http://schemas.microsoft.com/office/drawing/2014/main" id="{AC3D722C-B950-47FB-9BA9-6A10F8142198}"/>
                  </a:ext>
                </a:extLst>
              </p:cNvPr>
              <p:cNvSpPr>
                <a:spLocks noChangeAspect="1" noChangeArrowheads="1"/>
              </p:cNvSpPr>
              <p:nvPr/>
            </p:nvSpPr>
            <p:spPr bwMode="auto">
              <a:xfrm>
                <a:off x="749808" y="645967"/>
                <a:ext cx="248324" cy="737305"/>
              </a:xfrm>
              <a:custGeom>
                <a:avLst/>
                <a:gdLst>
                  <a:gd name="T0" fmla="*/ 683 w 713"/>
                  <a:gd name="T1" fmla="*/ 516 h 2119"/>
                  <a:gd name="T2" fmla="*/ 593 w 713"/>
                  <a:gd name="T3" fmla="*/ 474 h 2119"/>
                  <a:gd name="T4" fmla="*/ 593 w 713"/>
                  <a:gd name="T5" fmla="*/ 237 h 2119"/>
                  <a:gd name="T6" fmla="*/ 593 w 713"/>
                  <a:gd name="T7" fmla="*/ 0 h 2119"/>
                  <a:gd name="T8" fmla="*/ 356 w 713"/>
                  <a:gd name="T9" fmla="*/ 237 h 2119"/>
                  <a:gd name="T10" fmla="*/ 237 w 713"/>
                  <a:gd name="T11" fmla="*/ 118 h 2119"/>
                  <a:gd name="T12" fmla="*/ 0 w 713"/>
                  <a:gd name="T13" fmla="*/ 118 h 2119"/>
                  <a:gd name="T14" fmla="*/ 237 w 713"/>
                  <a:gd name="T15" fmla="*/ 355 h 2119"/>
                  <a:gd name="T16" fmla="*/ 119 w 713"/>
                  <a:gd name="T17" fmla="*/ 474 h 2119"/>
                  <a:gd name="T18" fmla="*/ 3 w 713"/>
                  <a:gd name="T19" fmla="*/ 567 h 2119"/>
                  <a:gd name="T20" fmla="*/ 0 w 713"/>
                  <a:gd name="T21" fmla="*/ 589 h 2119"/>
                  <a:gd name="T22" fmla="*/ 6 w 713"/>
                  <a:gd name="T23" fmla="*/ 623 h 2119"/>
                  <a:gd name="T24" fmla="*/ 119 w 713"/>
                  <a:gd name="T25" fmla="*/ 705 h 2119"/>
                  <a:gd name="T26" fmla="*/ 119 w 713"/>
                  <a:gd name="T27" fmla="*/ 942 h 2119"/>
                  <a:gd name="T28" fmla="*/ 29 w 713"/>
                  <a:gd name="T29" fmla="*/ 984 h 2119"/>
                  <a:gd name="T30" fmla="*/ 0 w 713"/>
                  <a:gd name="T31" fmla="*/ 1058 h 2119"/>
                  <a:gd name="T32" fmla="*/ 0 w 713"/>
                  <a:gd name="T33" fmla="*/ 1058 h 2119"/>
                  <a:gd name="T34" fmla="*/ 119 w 713"/>
                  <a:gd name="T35" fmla="*/ 1172 h 2119"/>
                  <a:gd name="T36" fmla="*/ 237 w 713"/>
                  <a:gd name="T37" fmla="*/ 1291 h 2119"/>
                  <a:gd name="T38" fmla="*/ 74 w 713"/>
                  <a:gd name="T39" fmla="*/ 1418 h 2119"/>
                  <a:gd name="T40" fmla="*/ 37 w 713"/>
                  <a:gd name="T41" fmla="*/ 1443 h 2119"/>
                  <a:gd name="T42" fmla="*/ 3 w 713"/>
                  <a:gd name="T43" fmla="*/ 1528 h 2119"/>
                  <a:gd name="T44" fmla="*/ 12 w 713"/>
                  <a:gd name="T45" fmla="*/ 1573 h 2119"/>
                  <a:gd name="T46" fmla="*/ 54 w 713"/>
                  <a:gd name="T47" fmla="*/ 1624 h 2119"/>
                  <a:gd name="T48" fmla="*/ 237 w 713"/>
                  <a:gd name="T49" fmla="*/ 1762 h 2119"/>
                  <a:gd name="T50" fmla="*/ 0 w 713"/>
                  <a:gd name="T51" fmla="*/ 1999 h 2119"/>
                  <a:gd name="T52" fmla="*/ 237 w 713"/>
                  <a:gd name="T53" fmla="*/ 1999 h 2119"/>
                  <a:gd name="T54" fmla="*/ 356 w 713"/>
                  <a:gd name="T55" fmla="*/ 1881 h 2119"/>
                  <a:gd name="T56" fmla="*/ 474 w 713"/>
                  <a:gd name="T57" fmla="*/ 1999 h 2119"/>
                  <a:gd name="T58" fmla="*/ 712 w 713"/>
                  <a:gd name="T59" fmla="*/ 1999 h 2119"/>
                  <a:gd name="T60" fmla="*/ 474 w 713"/>
                  <a:gd name="T61" fmla="*/ 1762 h 2119"/>
                  <a:gd name="T62" fmla="*/ 658 w 713"/>
                  <a:gd name="T63" fmla="*/ 1624 h 2119"/>
                  <a:gd name="T64" fmla="*/ 700 w 713"/>
                  <a:gd name="T65" fmla="*/ 1573 h 2119"/>
                  <a:gd name="T66" fmla="*/ 709 w 713"/>
                  <a:gd name="T67" fmla="*/ 1528 h 2119"/>
                  <a:gd name="T68" fmla="*/ 675 w 713"/>
                  <a:gd name="T69" fmla="*/ 1443 h 2119"/>
                  <a:gd name="T70" fmla="*/ 638 w 713"/>
                  <a:gd name="T71" fmla="*/ 1418 h 2119"/>
                  <a:gd name="T72" fmla="*/ 474 w 713"/>
                  <a:gd name="T73" fmla="*/ 1291 h 2119"/>
                  <a:gd name="T74" fmla="*/ 593 w 713"/>
                  <a:gd name="T75" fmla="*/ 1172 h 2119"/>
                  <a:gd name="T76" fmla="*/ 712 w 713"/>
                  <a:gd name="T77" fmla="*/ 1058 h 2119"/>
                  <a:gd name="T78" fmla="*/ 712 w 713"/>
                  <a:gd name="T79" fmla="*/ 1058 h 2119"/>
                  <a:gd name="T80" fmla="*/ 683 w 713"/>
                  <a:gd name="T81" fmla="*/ 984 h 2119"/>
                  <a:gd name="T82" fmla="*/ 593 w 713"/>
                  <a:gd name="T83" fmla="*/ 942 h 2119"/>
                  <a:gd name="T84" fmla="*/ 593 w 713"/>
                  <a:gd name="T85" fmla="*/ 705 h 2119"/>
                  <a:gd name="T86" fmla="*/ 706 w 713"/>
                  <a:gd name="T87" fmla="*/ 623 h 2119"/>
                  <a:gd name="T88" fmla="*/ 712 w 713"/>
                  <a:gd name="T89" fmla="*/ 589 h 2119"/>
                  <a:gd name="T90" fmla="*/ 709 w 713"/>
                  <a:gd name="T91" fmla="*/ 567 h 2119"/>
                  <a:gd name="T92" fmla="*/ 477 w 713"/>
                  <a:gd name="T93" fmla="*/ 1534 h 2119"/>
                  <a:gd name="T94" fmla="*/ 240 w 713"/>
                  <a:gd name="T95" fmla="*/ 1534 h 2119"/>
                  <a:gd name="T96" fmla="*/ 359 w 713"/>
                  <a:gd name="T97" fmla="*/ 1415 h 2119"/>
                  <a:gd name="T98" fmla="*/ 477 w 713"/>
                  <a:gd name="T99" fmla="*/ 1063 h 2119"/>
                  <a:gd name="T100" fmla="*/ 359 w 713"/>
                  <a:gd name="T101" fmla="*/ 1181 h 2119"/>
                  <a:gd name="T102" fmla="*/ 240 w 713"/>
                  <a:gd name="T103" fmla="*/ 1063 h 2119"/>
                  <a:gd name="T104" fmla="*/ 477 w 713"/>
                  <a:gd name="T105" fmla="*/ 1063 h 2119"/>
                  <a:gd name="T106" fmla="*/ 240 w 713"/>
                  <a:gd name="T107" fmla="*/ 589 h 2119"/>
                  <a:gd name="T108" fmla="*/ 359 w 713"/>
                  <a:gd name="T109" fmla="*/ 471 h 2119"/>
                  <a:gd name="T110" fmla="*/ 477 w 713"/>
                  <a:gd name="T111" fmla="*/ 589 h 2119"/>
                  <a:gd name="T112" fmla="*/ 477 w 713"/>
                  <a:gd name="T113" fmla="*/ 589 h 2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13" h="2119">
                    <a:moveTo>
                      <a:pt x="709" y="567"/>
                    </a:moveTo>
                    <a:cubicBezTo>
                      <a:pt x="706" y="547"/>
                      <a:pt x="697" y="530"/>
                      <a:pt x="683" y="516"/>
                    </a:cubicBezTo>
                    <a:cubicBezTo>
                      <a:pt x="661" y="491"/>
                      <a:pt x="630" y="474"/>
                      <a:pt x="593" y="474"/>
                    </a:cubicBezTo>
                    <a:lnTo>
                      <a:pt x="593" y="474"/>
                    </a:lnTo>
                    <a:cubicBezTo>
                      <a:pt x="528" y="474"/>
                      <a:pt x="474" y="420"/>
                      <a:pt x="474" y="355"/>
                    </a:cubicBezTo>
                    <a:cubicBezTo>
                      <a:pt x="474" y="290"/>
                      <a:pt x="528" y="237"/>
                      <a:pt x="593" y="237"/>
                    </a:cubicBezTo>
                    <a:cubicBezTo>
                      <a:pt x="658" y="237"/>
                      <a:pt x="712" y="183"/>
                      <a:pt x="712" y="118"/>
                    </a:cubicBezTo>
                    <a:cubicBezTo>
                      <a:pt x="712" y="53"/>
                      <a:pt x="658" y="0"/>
                      <a:pt x="593" y="0"/>
                    </a:cubicBezTo>
                    <a:cubicBezTo>
                      <a:pt x="528" y="0"/>
                      <a:pt x="474" y="53"/>
                      <a:pt x="474" y="118"/>
                    </a:cubicBezTo>
                    <a:cubicBezTo>
                      <a:pt x="474" y="183"/>
                      <a:pt x="421" y="237"/>
                      <a:pt x="356" y="237"/>
                    </a:cubicBezTo>
                    <a:cubicBezTo>
                      <a:pt x="291" y="237"/>
                      <a:pt x="237" y="183"/>
                      <a:pt x="237" y="118"/>
                    </a:cubicBezTo>
                    <a:lnTo>
                      <a:pt x="237" y="118"/>
                    </a:lnTo>
                    <a:cubicBezTo>
                      <a:pt x="237" y="53"/>
                      <a:pt x="184" y="0"/>
                      <a:pt x="119" y="0"/>
                    </a:cubicBezTo>
                    <a:cubicBezTo>
                      <a:pt x="54" y="0"/>
                      <a:pt x="0" y="53"/>
                      <a:pt x="0" y="118"/>
                    </a:cubicBezTo>
                    <a:cubicBezTo>
                      <a:pt x="0" y="183"/>
                      <a:pt x="54" y="237"/>
                      <a:pt x="119" y="237"/>
                    </a:cubicBezTo>
                    <a:cubicBezTo>
                      <a:pt x="184" y="237"/>
                      <a:pt x="237" y="290"/>
                      <a:pt x="237" y="355"/>
                    </a:cubicBezTo>
                    <a:cubicBezTo>
                      <a:pt x="237" y="420"/>
                      <a:pt x="184" y="474"/>
                      <a:pt x="119" y="474"/>
                    </a:cubicBezTo>
                    <a:lnTo>
                      <a:pt x="119" y="474"/>
                    </a:lnTo>
                    <a:cubicBezTo>
                      <a:pt x="82" y="474"/>
                      <a:pt x="48" y="491"/>
                      <a:pt x="29" y="516"/>
                    </a:cubicBezTo>
                    <a:cubicBezTo>
                      <a:pt x="17" y="530"/>
                      <a:pt x="9" y="547"/>
                      <a:pt x="3" y="567"/>
                    </a:cubicBezTo>
                    <a:cubicBezTo>
                      <a:pt x="0" y="575"/>
                      <a:pt x="0" y="584"/>
                      <a:pt x="0" y="589"/>
                    </a:cubicBezTo>
                    <a:lnTo>
                      <a:pt x="0" y="589"/>
                    </a:lnTo>
                    <a:lnTo>
                      <a:pt x="0" y="589"/>
                    </a:lnTo>
                    <a:cubicBezTo>
                      <a:pt x="0" y="601"/>
                      <a:pt x="3" y="615"/>
                      <a:pt x="6" y="623"/>
                    </a:cubicBezTo>
                    <a:cubicBezTo>
                      <a:pt x="20" y="671"/>
                      <a:pt x="65" y="705"/>
                      <a:pt x="119" y="705"/>
                    </a:cubicBezTo>
                    <a:lnTo>
                      <a:pt x="119" y="705"/>
                    </a:lnTo>
                    <a:cubicBezTo>
                      <a:pt x="184" y="705"/>
                      <a:pt x="237" y="759"/>
                      <a:pt x="237" y="824"/>
                    </a:cubicBezTo>
                    <a:cubicBezTo>
                      <a:pt x="237" y="888"/>
                      <a:pt x="184" y="942"/>
                      <a:pt x="119" y="942"/>
                    </a:cubicBezTo>
                    <a:lnTo>
                      <a:pt x="119" y="942"/>
                    </a:lnTo>
                    <a:cubicBezTo>
                      <a:pt x="82" y="942"/>
                      <a:pt x="48" y="959"/>
                      <a:pt x="29" y="984"/>
                    </a:cubicBezTo>
                    <a:cubicBezTo>
                      <a:pt x="17" y="998"/>
                      <a:pt x="9" y="1015"/>
                      <a:pt x="3" y="1035"/>
                    </a:cubicBezTo>
                    <a:cubicBezTo>
                      <a:pt x="0" y="1044"/>
                      <a:pt x="0" y="1052"/>
                      <a:pt x="0" y="1058"/>
                    </a:cubicBezTo>
                    <a:lnTo>
                      <a:pt x="0" y="1058"/>
                    </a:lnTo>
                    <a:lnTo>
                      <a:pt x="0" y="1058"/>
                    </a:lnTo>
                    <a:cubicBezTo>
                      <a:pt x="0" y="1069"/>
                      <a:pt x="3" y="1082"/>
                      <a:pt x="6" y="1091"/>
                    </a:cubicBezTo>
                    <a:cubicBezTo>
                      <a:pt x="20" y="1139"/>
                      <a:pt x="65" y="1172"/>
                      <a:pt x="119" y="1172"/>
                    </a:cubicBezTo>
                    <a:lnTo>
                      <a:pt x="119" y="1172"/>
                    </a:lnTo>
                    <a:cubicBezTo>
                      <a:pt x="184" y="1172"/>
                      <a:pt x="237" y="1226"/>
                      <a:pt x="237" y="1291"/>
                    </a:cubicBezTo>
                    <a:cubicBezTo>
                      <a:pt x="237" y="1356"/>
                      <a:pt x="184" y="1409"/>
                      <a:pt x="119" y="1409"/>
                    </a:cubicBezTo>
                    <a:cubicBezTo>
                      <a:pt x="102" y="1409"/>
                      <a:pt x="88" y="1412"/>
                      <a:pt x="74" y="1418"/>
                    </a:cubicBezTo>
                    <a:cubicBezTo>
                      <a:pt x="68" y="1421"/>
                      <a:pt x="60" y="1424"/>
                      <a:pt x="54" y="1429"/>
                    </a:cubicBezTo>
                    <a:cubicBezTo>
                      <a:pt x="48" y="1435"/>
                      <a:pt x="43" y="1438"/>
                      <a:pt x="37" y="1443"/>
                    </a:cubicBezTo>
                    <a:cubicBezTo>
                      <a:pt x="14" y="1466"/>
                      <a:pt x="3" y="1494"/>
                      <a:pt x="3" y="1528"/>
                    </a:cubicBezTo>
                    <a:lnTo>
                      <a:pt x="3" y="1528"/>
                    </a:lnTo>
                    <a:lnTo>
                      <a:pt x="3" y="1528"/>
                    </a:lnTo>
                    <a:cubicBezTo>
                      <a:pt x="3" y="1545"/>
                      <a:pt x="6" y="1559"/>
                      <a:pt x="12" y="1573"/>
                    </a:cubicBezTo>
                    <a:cubicBezTo>
                      <a:pt x="17" y="1587"/>
                      <a:pt x="26" y="1601"/>
                      <a:pt x="37" y="1610"/>
                    </a:cubicBezTo>
                    <a:cubicBezTo>
                      <a:pt x="43" y="1615"/>
                      <a:pt x="48" y="1621"/>
                      <a:pt x="54" y="1624"/>
                    </a:cubicBezTo>
                    <a:cubicBezTo>
                      <a:pt x="74" y="1638"/>
                      <a:pt x="96" y="1644"/>
                      <a:pt x="119" y="1644"/>
                    </a:cubicBezTo>
                    <a:cubicBezTo>
                      <a:pt x="184" y="1644"/>
                      <a:pt x="237" y="1697"/>
                      <a:pt x="237" y="1762"/>
                    </a:cubicBezTo>
                    <a:cubicBezTo>
                      <a:pt x="237" y="1827"/>
                      <a:pt x="184" y="1881"/>
                      <a:pt x="119" y="1881"/>
                    </a:cubicBezTo>
                    <a:cubicBezTo>
                      <a:pt x="54" y="1881"/>
                      <a:pt x="0" y="1934"/>
                      <a:pt x="0" y="1999"/>
                    </a:cubicBezTo>
                    <a:cubicBezTo>
                      <a:pt x="0" y="2064"/>
                      <a:pt x="54" y="2118"/>
                      <a:pt x="119" y="2118"/>
                    </a:cubicBezTo>
                    <a:cubicBezTo>
                      <a:pt x="184" y="2118"/>
                      <a:pt x="237" y="2064"/>
                      <a:pt x="237" y="1999"/>
                    </a:cubicBezTo>
                    <a:lnTo>
                      <a:pt x="237" y="1999"/>
                    </a:lnTo>
                    <a:cubicBezTo>
                      <a:pt x="237" y="1934"/>
                      <a:pt x="291" y="1881"/>
                      <a:pt x="356" y="1881"/>
                    </a:cubicBezTo>
                    <a:cubicBezTo>
                      <a:pt x="421" y="1881"/>
                      <a:pt x="474" y="1934"/>
                      <a:pt x="474" y="1999"/>
                    </a:cubicBezTo>
                    <a:lnTo>
                      <a:pt x="474" y="1999"/>
                    </a:lnTo>
                    <a:cubicBezTo>
                      <a:pt x="474" y="2064"/>
                      <a:pt x="528" y="2118"/>
                      <a:pt x="593" y="2118"/>
                    </a:cubicBezTo>
                    <a:cubicBezTo>
                      <a:pt x="658" y="2118"/>
                      <a:pt x="712" y="2064"/>
                      <a:pt x="712" y="1999"/>
                    </a:cubicBezTo>
                    <a:cubicBezTo>
                      <a:pt x="712" y="1934"/>
                      <a:pt x="658" y="1881"/>
                      <a:pt x="593" y="1881"/>
                    </a:cubicBezTo>
                    <a:cubicBezTo>
                      <a:pt x="528" y="1881"/>
                      <a:pt x="474" y="1827"/>
                      <a:pt x="474" y="1762"/>
                    </a:cubicBezTo>
                    <a:cubicBezTo>
                      <a:pt x="474" y="1697"/>
                      <a:pt x="528" y="1644"/>
                      <a:pt x="593" y="1644"/>
                    </a:cubicBezTo>
                    <a:cubicBezTo>
                      <a:pt x="618" y="1644"/>
                      <a:pt x="641" y="1635"/>
                      <a:pt x="658" y="1624"/>
                    </a:cubicBezTo>
                    <a:cubicBezTo>
                      <a:pt x="664" y="1618"/>
                      <a:pt x="669" y="1616"/>
                      <a:pt x="675" y="1610"/>
                    </a:cubicBezTo>
                    <a:cubicBezTo>
                      <a:pt x="686" y="1600"/>
                      <a:pt x="694" y="1587"/>
                      <a:pt x="700" y="1573"/>
                    </a:cubicBezTo>
                    <a:cubicBezTo>
                      <a:pt x="705" y="1559"/>
                      <a:pt x="709" y="1542"/>
                      <a:pt x="709" y="1528"/>
                    </a:cubicBezTo>
                    <a:lnTo>
                      <a:pt x="709" y="1528"/>
                    </a:lnTo>
                    <a:lnTo>
                      <a:pt x="709" y="1528"/>
                    </a:lnTo>
                    <a:cubicBezTo>
                      <a:pt x="709" y="1494"/>
                      <a:pt x="695" y="1466"/>
                      <a:pt x="675" y="1443"/>
                    </a:cubicBezTo>
                    <a:cubicBezTo>
                      <a:pt x="669" y="1438"/>
                      <a:pt x="664" y="1432"/>
                      <a:pt x="658" y="1429"/>
                    </a:cubicBezTo>
                    <a:cubicBezTo>
                      <a:pt x="652" y="1424"/>
                      <a:pt x="644" y="1421"/>
                      <a:pt x="638" y="1418"/>
                    </a:cubicBezTo>
                    <a:cubicBezTo>
                      <a:pt x="624" y="1412"/>
                      <a:pt x="610" y="1409"/>
                      <a:pt x="593" y="1409"/>
                    </a:cubicBezTo>
                    <a:cubicBezTo>
                      <a:pt x="528" y="1409"/>
                      <a:pt x="474" y="1356"/>
                      <a:pt x="474" y="1291"/>
                    </a:cubicBezTo>
                    <a:cubicBezTo>
                      <a:pt x="474" y="1226"/>
                      <a:pt x="528" y="1172"/>
                      <a:pt x="593" y="1172"/>
                    </a:cubicBezTo>
                    <a:lnTo>
                      <a:pt x="593" y="1172"/>
                    </a:lnTo>
                    <a:cubicBezTo>
                      <a:pt x="647" y="1172"/>
                      <a:pt x="692" y="1139"/>
                      <a:pt x="706" y="1091"/>
                    </a:cubicBezTo>
                    <a:cubicBezTo>
                      <a:pt x="709" y="1079"/>
                      <a:pt x="712" y="1069"/>
                      <a:pt x="712" y="1058"/>
                    </a:cubicBezTo>
                    <a:lnTo>
                      <a:pt x="712" y="1058"/>
                    </a:lnTo>
                    <a:lnTo>
                      <a:pt x="712" y="1058"/>
                    </a:lnTo>
                    <a:cubicBezTo>
                      <a:pt x="712" y="1049"/>
                      <a:pt x="712" y="1041"/>
                      <a:pt x="709" y="1035"/>
                    </a:cubicBezTo>
                    <a:cubicBezTo>
                      <a:pt x="706" y="1015"/>
                      <a:pt x="697" y="998"/>
                      <a:pt x="683" y="984"/>
                    </a:cubicBezTo>
                    <a:cubicBezTo>
                      <a:pt x="661" y="959"/>
                      <a:pt x="630" y="942"/>
                      <a:pt x="593" y="942"/>
                    </a:cubicBezTo>
                    <a:lnTo>
                      <a:pt x="593" y="942"/>
                    </a:lnTo>
                    <a:cubicBezTo>
                      <a:pt x="528" y="942"/>
                      <a:pt x="474" y="888"/>
                      <a:pt x="474" y="824"/>
                    </a:cubicBezTo>
                    <a:cubicBezTo>
                      <a:pt x="474" y="759"/>
                      <a:pt x="528" y="705"/>
                      <a:pt x="593" y="705"/>
                    </a:cubicBezTo>
                    <a:lnTo>
                      <a:pt x="593" y="705"/>
                    </a:lnTo>
                    <a:cubicBezTo>
                      <a:pt x="647" y="705"/>
                      <a:pt x="692" y="671"/>
                      <a:pt x="706" y="623"/>
                    </a:cubicBezTo>
                    <a:cubicBezTo>
                      <a:pt x="709" y="612"/>
                      <a:pt x="712" y="601"/>
                      <a:pt x="712" y="589"/>
                    </a:cubicBezTo>
                    <a:lnTo>
                      <a:pt x="712" y="589"/>
                    </a:lnTo>
                    <a:lnTo>
                      <a:pt x="712" y="589"/>
                    </a:lnTo>
                    <a:cubicBezTo>
                      <a:pt x="712" y="581"/>
                      <a:pt x="712" y="572"/>
                      <a:pt x="709" y="567"/>
                    </a:cubicBezTo>
                    <a:close/>
                    <a:moveTo>
                      <a:pt x="477" y="1534"/>
                    </a:moveTo>
                    <a:lnTo>
                      <a:pt x="477" y="1534"/>
                    </a:lnTo>
                    <a:cubicBezTo>
                      <a:pt x="477" y="1599"/>
                      <a:pt x="424" y="1652"/>
                      <a:pt x="359" y="1652"/>
                    </a:cubicBezTo>
                    <a:cubicBezTo>
                      <a:pt x="294" y="1652"/>
                      <a:pt x="240" y="1599"/>
                      <a:pt x="240" y="1534"/>
                    </a:cubicBezTo>
                    <a:lnTo>
                      <a:pt x="240" y="1534"/>
                    </a:lnTo>
                    <a:cubicBezTo>
                      <a:pt x="240" y="1469"/>
                      <a:pt x="294" y="1415"/>
                      <a:pt x="359" y="1415"/>
                    </a:cubicBezTo>
                    <a:cubicBezTo>
                      <a:pt x="424" y="1415"/>
                      <a:pt x="477" y="1469"/>
                      <a:pt x="477" y="1534"/>
                    </a:cubicBezTo>
                    <a:close/>
                    <a:moveTo>
                      <a:pt x="477" y="1063"/>
                    </a:moveTo>
                    <a:lnTo>
                      <a:pt x="477" y="1063"/>
                    </a:lnTo>
                    <a:cubicBezTo>
                      <a:pt x="477" y="1127"/>
                      <a:pt x="424" y="1181"/>
                      <a:pt x="359" y="1181"/>
                    </a:cubicBezTo>
                    <a:cubicBezTo>
                      <a:pt x="294" y="1181"/>
                      <a:pt x="240" y="1127"/>
                      <a:pt x="240" y="1063"/>
                    </a:cubicBezTo>
                    <a:lnTo>
                      <a:pt x="240" y="1063"/>
                    </a:lnTo>
                    <a:cubicBezTo>
                      <a:pt x="240" y="998"/>
                      <a:pt x="294" y="945"/>
                      <a:pt x="359" y="945"/>
                    </a:cubicBezTo>
                    <a:cubicBezTo>
                      <a:pt x="424" y="945"/>
                      <a:pt x="477" y="996"/>
                      <a:pt x="477" y="1063"/>
                    </a:cubicBezTo>
                    <a:close/>
                    <a:moveTo>
                      <a:pt x="359" y="708"/>
                    </a:moveTo>
                    <a:cubicBezTo>
                      <a:pt x="294" y="708"/>
                      <a:pt x="240" y="654"/>
                      <a:pt x="240" y="589"/>
                    </a:cubicBezTo>
                    <a:lnTo>
                      <a:pt x="240" y="589"/>
                    </a:lnTo>
                    <a:cubicBezTo>
                      <a:pt x="240" y="524"/>
                      <a:pt x="294" y="471"/>
                      <a:pt x="359" y="471"/>
                    </a:cubicBezTo>
                    <a:cubicBezTo>
                      <a:pt x="424" y="471"/>
                      <a:pt x="477" y="524"/>
                      <a:pt x="477" y="589"/>
                    </a:cubicBezTo>
                    <a:lnTo>
                      <a:pt x="477" y="589"/>
                    </a:lnTo>
                    <a:lnTo>
                      <a:pt x="477" y="589"/>
                    </a:lnTo>
                    <a:lnTo>
                      <a:pt x="477" y="589"/>
                    </a:lnTo>
                    <a:cubicBezTo>
                      <a:pt x="477" y="654"/>
                      <a:pt x="424" y="708"/>
                      <a:pt x="359" y="708"/>
                    </a:cubicBezTo>
                    <a:close/>
                  </a:path>
                </a:pathLst>
              </a:custGeom>
              <a:solidFill>
                <a:schemeClr val="accent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sz="1800" dirty="0">
                  <a:latin typeface="CiscoSansTT Light" panose="020B0503020201020303" pitchFamily="34" charset="0"/>
                </a:endParaRPr>
              </a:p>
            </p:txBody>
          </p:sp>
          <p:sp>
            <p:nvSpPr>
              <p:cNvPr id="53" name="Freeform 2">
                <a:extLst>
                  <a:ext uri="{FF2B5EF4-FFF2-40B4-BE49-F238E27FC236}">
                    <a16:creationId xmlns:a16="http://schemas.microsoft.com/office/drawing/2014/main" id="{7270C72A-0752-4F48-A75A-2727FC43E783}"/>
                  </a:ext>
                </a:extLst>
              </p:cNvPr>
              <p:cNvSpPr>
                <a:spLocks noChangeAspect="1" noChangeArrowheads="1"/>
              </p:cNvSpPr>
              <p:nvPr/>
            </p:nvSpPr>
            <p:spPr bwMode="auto">
              <a:xfrm>
                <a:off x="7606301" y="635236"/>
                <a:ext cx="787891" cy="761832"/>
              </a:xfrm>
              <a:custGeom>
                <a:avLst/>
                <a:gdLst>
                  <a:gd name="T0" fmla="*/ 130 w 2267"/>
                  <a:gd name="T1" fmla="*/ 283 h 2193"/>
                  <a:gd name="T2" fmla="*/ 155 w 2267"/>
                  <a:gd name="T3" fmla="*/ 37 h 2193"/>
                  <a:gd name="T4" fmla="*/ 395 w 2267"/>
                  <a:gd name="T5" fmla="*/ 34 h 2193"/>
                  <a:gd name="T6" fmla="*/ 813 w 2267"/>
                  <a:gd name="T7" fmla="*/ 46 h 2193"/>
                  <a:gd name="T8" fmla="*/ 1211 w 2267"/>
                  <a:gd name="T9" fmla="*/ 122 h 2193"/>
                  <a:gd name="T10" fmla="*/ 1442 w 2267"/>
                  <a:gd name="T11" fmla="*/ 119 h 2193"/>
                  <a:gd name="T12" fmla="*/ 1735 w 2267"/>
                  <a:gd name="T13" fmla="*/ 57 h 2193"/>
                  <a:gd name="T14" fmla="*/ 1860 w 2267"/>
                  <a:gd name="T15" fmla="*/ 57 h 2193"/>
                  <a:gd name="T16" fmla="*/ 2040 w 2267"/>
                  <a:gd name="T17" fmla="*/ 37 h 2193"/>
                  <a:gd name="T18" fmla="*/ 2266 w 2267"/>
                  <a:gd name="T19" fmla="*/ 274 h 2193"/>
                  <a:gd name="T20" fmla="*/ 2029 w 2267"/>
                  <a:gd name="T21" fmla="*/ 302 h 2193"/>
                  <a:gd name="T22" fmla="*/ 1752 w 2267"/>
                  <a:gd name="T23" fmla="*/ 365 h 2193"/>
                  <a:gd name="T24" fmla="*/ 1566 w 2267"/>
                  <a:gd name="T25" fmla="*/ 308 h 2193"/>
                  <a:gd name="T26" fmla="*/ 1357 w 2267"/>
                  <a:gd name="T27" fmla="*/ 350 h 2193"/>
                  <a:gd name="T28" fmla="*/ 979 w 2267"/>
                  <a:gd name="T29" fmla="*/ 390 h 2193"/>
                  <a:gd name="T30" fmla="*/ 641 w 2267"/>
                  <a:gd name="T31" fmla="*/ 333 h 2193"/>
                  <a:gd name="T32" fmla="*/ 395 w 2267"/>
                  <a:gd name="T33" fmla="*/ 319 h 2193"/>
                  <a:gd name="T34" fmla="*/ 392 w 2267"/>
                  <a:gd name="T35" fmla="*/ 517 h 2193"/>
                  <a:gd name="T36" fmla="*/ 305 w 2267"/>
                  <a:gd name="T37" fmla="*/ 870 h 2193"/>
                  <a:gd name="T38" fmla="*/ 511 w 2267"/>
                  <a:gd name="T39" fmla="*/ 878 h 2193"/>
                  <a:gd name="T40" fmla="*/ 700 w 2267"/>
                  <a:gd name="T41" fmla="*/ 887 h 2193"/>
                  <a:gd name="T42" fmla="*/ 976 w 2267"/>
                  <a:gd name="T43" fmla="*/ 878 h 2193"/>
                  <a:gd name="T44" fmla="*/ 1323 w 2267"/>
                  <a:gd name="T45" fmla="*/ 963 h 2193"/>
                  <a:gd name="T46" fmla="*/ 1558 w 2267"/>
                  <a:gd name="T47" fmla="*/ 966 h 2193"/>
                  <a:gd name="T48" fmla="*/ 1682 w 2267"/>
                  <a:gd name="T49" fmla="*/ 1117 h 2193"/>
                  <a:gd name="T50" fmla="*/ 1448 w 2267"/>
                  <a:gd name="T51" fmla="*/ 1148 h 2193"/>
                  <a:gd name="T52" fmla="*/ 1326 w 2267"/>
                  <a:gd name="T53" fmla="*/ 1227 h 2193"/>
                  <a:gd name="T54" fmla="*/ 1213 w 2267"/>
                  <a:gd name="T55" fmla="*/ 1142 h 2193"/>
                  <a:gd name="T56" fmla="*/ 708 w 2267"/>
                  <a:gd name="T57" fmla="*/ 1193 h 2193"/>
                  <a:gd name="T58" fmla="*/ 547 w 2267"/>
                  <a:gd name="T59" fmla="*/ 1190 h 2193"/>
                  <a:gd name="T60" fmla="*/ 296 w 2267"/>
                  <a:gd name="T61" fmla="*/ 1334 h 2193"/>
                  <a:gd name="T62" fmla="*/ 398 w 2267"/>
                  <a:gd name="T63" fmla="*/ 1695 h 2193"/>
                  <a:gd name="T64" fmla="*/ 626 w 2267"/>
                  <a:gd name="T65" fmla="*/ 1885 h 2193"/>
                  <a:gd name="T66" fmla="*/ 773 w 2267"/>
                  <a:gd name="T67" fmla="*/ 1811 h 2193"/>
                  <a:gd name="T68" fmla="*/ 982 w 2267"/>
                  <a:gd name="T69" fmla="*/ 1806 h 2193"/>
                  <a:gd name="T70" fmla="*/ 1174 w 2267"/>
                  <a:gd name="T71" fmla="*/ 1811 h 2193"/>
                  <a:gd name="T72" fmla="*/ 1326 w 2267"/>
                  <a:gd name="T73" fmla="*/ 1882 h 2193"/>
                  <a:gd name="T74" fmla="*/ 1916 w 2267"/>
                  <a:gd name="T75" fmla="*/ 1806 h 2193"/>
                  <a:gd name="T76" fmla="*/ 2207 w 2267"/>
                  <a:gd name="T77" fmla="*/ 1822 h 2193"/>
                  <a:gd name="T78" fmla="*/ 2150 w 2267"/>
                  <a:gd name="T79" fmla="*/ 2043 h 2193"/>
                  <a:gd name="T80" fmla="*/ 1798 w 2267"/>
                  <a:gd name="T81" fmla="*/ 2155 h 2193"/>
                  <a:gd name="T82" fmla="*/ 1323 w 2267"/>
                  <a:gd name="T83" fmla="*/ 2155 h 2193"/>
                  <a:gd name="T84" fmla="*/ 976 w 2267"/>
                  <a:gd name="T85" fmla="*/ 2074 h 2193"/>
                  <a:gd name="T86" fmla="*/ 739 w 2267"/>
                  <a:gd name="T87" fmla="*/ 2076 h 2193"/>
                  <a:gd name="T88" fmla="*/ 443 w 2267"/>
                  <a:gd name="T89" fmla="*/ 2144 h 2193"/>
                  <a:gd name="T90" fmla="*/ 254 w 2267"/>
                  <a:gd name="T91" fmla="*/ 2107 h 2193"/>
                  <a:gd name="T92" fmla="*/ 107 w 2267"/>
                  <a:gd name="T93" fmla="*/ 1935 h 2193"/>
                  <a:gd name="T94" fmla="*/ 96 w 2267"/>
                  <a:gd name="T95" fmla="*/ 1676 h 2193"/>
                  <a:gd name="T96" fmla="*/ 37 w 2267"/>
                  <a:gd name="T97" fmla="*/ 1594 h 2193"/>
                  <a:gd name="T98" fmla="*/ 65 w 2267"/>
                  <a:gd name="T99" fmla="*/ 1498 h 2193"/>
                  <a:gd name="T100" fmla="*/ 104 w 2267"/>
                  <a:gd name="T101" fmla="*/ 1230 h 2193"/>
                  <a:gd name="T102" fmla="*/ 39 w 2267"/>
                  <a:gd name="T103" fmla="*/ 1145 h 2193"/>
                  <a:gd name="T104" fmla="*/ 62 w 2267"/>
                  <a:gd name="T105" fmla="*/ 1039 h 2193"/>
                  <a:gd name="T106" fmla="*/ 87 w 2267"/>
                  <a:gd name="T107" fmla="*/ 974 h 2193"/>
                  <a:gd name="T108" fmla="*/ 39 w 2267"/>
                  <a:gd name="T109" fmla="*/ 856 h 2193"/>
                  <a:gd name="T110" fmla="*/ 130 w 2267"/>
                  <a:gd name="T111" fmla="*/ 76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7" h="2193">
                    <a:moveTo>
                      <a:pt x="135" y="511"/>
                    </a:moveTo>
                    <a:cubicBezTo>
                      <a:pt x="73" y="483"/>
                      <a:pt x="37" y="444"/>
                      <a:pt x="45" y="376"/>
                    </a:cubicBezTo>
                    <a:cubicBezTo>
                      <a:pt x="54" y="325"/>
                      <a:pt x="82" y="297"/>
                      <a:pt x="130" y="283"/>
                    </a:cubicBezTo>
                    <a:cubicBezTo>
                      <a:pt x="130" y="271"/>
                      <a:pt x="121" y="269"/>
                      <a:pt x="113" y="266"/>
                    </a:cubicBezTo>
                    <a:cubicBezTo>
                      <a:pt x="45" y="238"/>
                      <a:pt x="34" y="181"/>
                      <a:pt x="45" y="130"/>
                    </a:cubicBezTo>
                    <a:cubicBezTo>
                      <a:pt x="56" y="74"/>
                      <a:pt x="96" y="43"/>
                      <a:pt x="155" y="37"/>
                    </a:cubicBezTo>
                    <a:cubicBezTo>
                      <a:pt x="195" y="34"/>
                      <a:pt x="228" y="54"/>
                      <a:pt x="254" y="85"/>
                    </a:cubicBezTo>
                    <a:cubicBezTo>
                      <a:pt x="262" y="96"/>
                      <a:pt x="268" y="108"/>
                      <a:pt x="276" y="122"/>
                    </a:cubicBezTo>
                    <a:cubicBezTo>
                      <a:pt x="299" y="68"/>
                      <a:pt x="339" y="34"/>
                      <a:pt x="395" y="34"/>
                    </a:cubicBezTo>
                    <a:cubicBezTo>
                      <a:pt x="449" y="34"/>
                      <a:pt x="488" y="65"/>
                      <a:pt x="508" y="122"/>
                    </a:cubicBezTo>
                    <a:cubicBezTo>
                      <a:pt x="562" y="15"/>
                      <a:pt x="677" y="0"/>
                      <a:pt x="745" y="116"/>
                    </a:cubicBezTo>
                    <a:cubicBezTo>
                      <a:pt x="765" y="88"/>
                      <a:pt x="782" y="57"/>
                      <a:pt x="813" y="46"/>
                    </a:cubicBezTo>
                    <a:cubicBezTo>
                      <a:pt x="847" y="32"/>
                      <a:pt x="878" y="32"/>
                      <a:pt x="909" y="46"/>
                    </a:cubicBezTo>
                    <a:cubicBezTo>
                      <a:pt x="940" y="60"/>
                      <a:pt x="959" y="88"/>
                      <a:pt x="976" y="119"/>
                    </a:cubicBezTo>
                    <a:cubicBezTo>
                      <a:pt x="1038" y="0"/>
                      <a:pt x="1163" y="15"/>
                      <a:pt x="1211" y="122"/>
                    </a:cubicBezTo>
                    <a:cubicBezTo>
                      <a:pt x="1228" y="91"/>
                      <a:pt x="1244" y="65"/>
                      <a:pt x="1275" y="48"/>
                    </a:cubicBezTo>
                    <a:cubicBezTo>
                      <a:pt x="1309" y="32"/>
                      <a:pt x="1343" y="32"/>
                      <a:pt x="1377" y="46"/>
                    </a:cubicBezTo>
                    <a:cubicBezTo>
                      <a:pt x="1408" y="60"/>
                      <a:pt x="1428" y="85"/>
                      <a:pt x="1442" y="119"/>
                    </a:cubicBezTo>
                    <a:cubicBezTo>
                      <a:pt x="1507" y="9"/>
                      <a:pt x="1614" y="9"/>
                      <a:pt x="1679" y="116"/>
                    </a:cubicBezTo>
                    <a:cubicBezTo>
                      <a:pt x="1688" y="105"/>
                      <a:pt x="1696" y="91"/>
                      <a:pt x="1704" y="82"/>
                    </a:cubicBezTo>
                    <a:cubicBezTo>
                      <a:pt x="1713" y="74"/>
                      <a:pt x="1724" y="63"/>
                      <a:pt x="1735" y="57"/>
                    </a:cubicBezTo>
                    <a:cubicBezTo>
                      <a:pt x="1750" y="48"/>
                      <a:pt x="1764" y="43"/>
                      <a:pt x="1778" y="40"/>
                    </a:cubicBezTo>
                    <a:cubicBezTo>
                      <a:pt x="1789" y="37"/>
                      <a:pt x="1803" y="37"/>
                      <a:pt x="1817" y="40"/>
                    </a:cubicBezTo>
                    <a:cubicBezTo>
                      <a:pt x="1831" y="43"/>
                      <a:pt x="1846" y="48"/>
                      <a:pt x="1860" y="57"/>
                    </a:cubicBezTo>
                    <a:cubicBezTo>
                      <a:pt x="1871" y="63"/>
                      <a:pt x="1882" y="74"/>
                      <a:pt x="1888" y="82"/>
                    </a:cubicBezTo>
                    <a:cubicBezTo>
                      <a:pt x="1896" y="94"/>
                      <a:pt x="1905" y="108"/>
                      <a:pt x="1913" y="122"/>
                    </a:cubicBezTo>
                    <a:cubicBezTo>
                      <a:pt x="1939" y="65"/>
                      <a:pt x="1981" y="29"/>
                      <a:pt x="2040" y="37"/>
                    </a:cubicBezTo>
                    <a:cubicBezTo>
                      <a:pt x="2102" y="46"/>
                      <a:pt x="2139" y="85"/>
                      <a:pt x="2148" y="150"/>
                    </a:cubicBezTo>
                    <a:cubicBezTo>
                      <a:pt x="2162" y="156"/>
                      <a:pt x="2176" y="159"/>
                      <a:pt x="2190" y="164"/>
                    </a:cubicBezTo>
                    <a:cubicBezTo>
                      <a:pt x="2235" y="184"/>
                      <a:pt x="2266" y="226"/>
                      <a:pt x="2266" y="274"/>
                    </a:cubicBezTo>
                    <a:cubicBezTo>
                      <a:pt x="2263" y="322"/>
                      <a:pt x="2241" y="362"/>
                      <a:pt x="2195" y="381"/>
                    </a:cubicBezTo>
                    <a:cubicBezTo>
                      <a:pt x="2150" y="401"/>
                      <a:pt x="2091" y="393"/>
                      <a:pt x="2054" y="345"/>
                    </a:cubicBezTo>
                    <a:cubicBezTo>
                      <a:pt x="2046" y="333"/>
                      <a:pt x="2037" y="319"/>
                      <a:pt x="2029" y="302"/>
                    </a:cubicBezTo>
                    <a:cubicBezTo>
                      <a:pt x="2004" y="356"/>
                      <a:pt x="1970" y="390"/>
                      <a:pt x="1910" y="390"/>
                    </a:cubicBezTo>
                    <a:cubicBezTo>
                      <a:pt x="1854" y="390"/>
                      <a:pt x="1817" y="359"/>
                      <a:pt x="1798" y="308"/>
                    </a:cubicBezTo>
                    <a:cubicBezTo>
                      <a:pt x="1783" y="328"/>
                      <a:pt x="1769" y="348"/>
                      <a:pt x="1752" y="365"/>
                    </a:cubicBezTo>
                    <a:cubicBezTo>
                      <a:pt x="1733" y="381"/>
                      <a:pt x="1711" y="390"/>
                      <a:pt x="1685" y="390"/>
                    </a:cubicBezTo>
                    <a:cubicBezTo>
                      <a:pt x="1660" y="390"/>
                      <a:pt x="1634" y="384"/>
                      <a:pt x="1614" y="370"/>
                    </a:cubicBezTo>
                    <a:cubicBezTo>
                      <a:pt x="1592" y="356"/>
                      <a:pt x="1577" y="336"/>
                      <a:pt x="1566" y="308"/>
                    </a:cubicBezTo>
                    <a:cubicBezTo>
                      <a:pt x="1558" y="322"/>
                      <a:pt x="1549" y="331"/>
                      <a:pt x="1541" y="342"/>
                    </a:cubicBezTo>
                    <a:cubicBezTo>
                      <a:pt x="1515" y="376"/>
                      <a:pt x="1482" y="393"/>
                      <a:pt x="1436" y="390"/>
                    </a:cubicBezTo>
                    <a:cubicBezTo>
                      <a:pt x="1405" y="387"/>
                      <a:pt x="1377" y="376"/>
                      <a:pt x="1357" y="350"/>
                    </a:cubicBezTo>
                    <a:cubicBezTo>
                      <a:pt x="1346" y="339"/>
                      <a:pt x="1338" y="325"/>
                      <a:pt x="1326" y="311"/>
                    </a:cubicBezTo>
                    <a:cubicBezTo>
                      <a:pt x="1256" y="435"/>
                      <a:pt x="1129" y="398"/>
                      <a:pt x="1092" y="302"/>
                    </a:cubicBezTo>
                    <a:cubicBezTo>
                      <a:pt x="1069" y="353"/>
                      <a:pt x="1036" y="387"/>
                      <a:pt x="979" y="390"/>
                    </a:cubicBezTo>
                    <a:cubicBezTo>
                      <a:pt x="923" y="390"/>
                      <a:pt x="886" y="365"/>
                      <a:pt x="861" y="308"/>
                    </a:cubicBezTo>
                    <a:cubicBezTo>
                      <a:pt x="855" y="317"/>
                      <a:pt x="847" y="325"/>
                      <a:pt x="844" y="331"/>
                    </a:cubicBezTo>
                    <a:cubicBezTo>
                      <a:pt x="807" y="401"/>
                      <a:pt x="694" y="415"/>
                      <a:pt x="641" y="333"/>
                    </a:cubicBezTo>
                    <a:cubicBezTo>
                      <a:pt x="635" y="328"/>
                      <a:pt x="632" y="319"/>
                      <a:pt x="626" y="308"/>
                    </a:cubicBezTo>
                    <a:cubicBezTo>
                      <a:pt x="598" y="353"/>
                      <a:pt x="567" y="387"/>
                      <a:pt x="511" y="390"/>
                    </a:cubicBezTo>
                    <a:cubicBezTo>
                      <a:pt x="457" y="390"/>
                      <a:pt x="423" y="362"/>
                      <a:pt x="395" y="319"/>
                    </a:cubicBezTo>
                    <a:cubicBezTo>
                      <a:pt x="381" y="336"/>
                      <a:pt x="370" y="353"/>
                      <a:pt x="355" y="367"/>
                    </a:cubicBezTo>
                    <a:cubicBezTo>
                      <a:pt x="341" y="381"/>
                      <a:pt x="324" y="387"/>
                      <a:pt x="302" y="401"/>
                    </a:cubicBezTo>
                    <a:cubicBezTo>
                      <a:pt x="355" y="424"/>
                      <a:pt x="389" y="458"/>
                      <a:pt x="392" y="517"/>
                    </a:cubicBezTo>
                    <a:cubicBezTo>
                      <a:pt x="392" y="576"/>
                      <a:pt x="358" y="610"/>
                      <a:pt x="299" y="635"/>
                    </a:cubicBezTo>
                    <a:cubicBezTo>
                      <a:pt x="358" y="658"/>
                      <a:pt x="392" y="695"/>
                      <a:pt x="392" y="757"/>
                    </a:cubicBezTo>
                    <a:cubicBezTo>
                      <a:pt x="392" y="793"/>
                      <a:pt x="381" y="836"/>
                      <a:pt x="305" y="870"/>
                    </a:cubicBezTo>
                    <a:cubicBezTo>
                      <a:pt x="322" y="881"/>
                      <a:pt x="341" y="889"/>
                      <a:pt x="355" y="904"/>
                    </a:cubicBezTo>
                    <a:cubicBezTo>
                      <a:pt x="370" y="918"/>
                      <a:pt x="381" y="935"/>
                      <a:pt x="392" y="949"/>
                    </a:cubicBezTo>
                    <a:cubicBezTo>
                      <a:pt x="443" y="895"/>
                      <a:pt x="474" y="875"/>
                      <a:pt x="511" y="878"/>
                    </a:cubicBezTo>
                    <a:cubicBezTo>
                      <a:pt x="562" y="884"/>
                      <a:pt x="598" y="906"/>
                      <a:pt x="621" y="960"/>
                    </a:cubicBezTo>
                    <a:cubicBezTo>
                      <a:pt x="629" y="951"/>
                      <a:pt x="635" y="946"/>
                      <a:pt x="638" y="940"/>
                    </a:cubicBezTo>
                    <a:cubicBezTo>
                      <a:pt x="652" y="915"/>
                      <a:pt x="674" y="895"/>
                      <a:pt x="700" y="887"/>
                    </a:cubicBezTo>
                    <a:cubicBezTo>
                      <a:pt x="762" y="864"/>
                      <a:pt x="815" y="895"/>
                      <a:pt x="841" y="932"/>
                    </a:cubicBezTo>
                    <a:cubicBezTo>
                      <a:pt x="847" y="940"/>
                      <a:pt x="852" y="951"/>
                      <a:pt x="861" y="963"/>
                    </a:cubicBezTo>
                    <a:cubicBezTo>
                      <a:pt x="883" y="906"/>
                      <a:pt x="923" y="878"/>
                      <a:pt x="976" y="878"/>
                    </a:cubicBezTo>
                    <a:cubicBezTo>
                      <a:pt x="1033" y="878"/>
                      <a:pt x="1069" y="909"/>
                      <a:pt x="1092" y="968"/>
                    </a:cubicBezTo>
                    <a:cubicBezTo>
                      <a:pt x="1115" y="915"/>
                      <a:pt x="1151" y="881"/>
                      <a:pt x="1205" y="878"/>
                    </a:cubicBezTo>
                    <a:cubicBezTo>
                      <a:pt x="1259" y="878"/>
                      <a:pt x="1301" y="904"/>
                      <a:pt x="1323" y="963"/>
                    </a:cubicBezTo>
                    <a:cubicBezTo>
                      <a:pt x="1332" y="951"/>
                      <a:pt x="1338" y="943"/>
                      <a:pt x="1343" y="935"/>
                    </a:cubicBezTo>
                    <a:cubicBezTo>
                      <a:pt x="1369" y="895"/>
                      <a:pt x="1408" y="875"/>
                      <a:pt x="1456" y="881"/>
                    </a:cubicBezTo>
                    <a:cubicBezTo>
                      <a:pt x="1507" y="887"/>
                      <a:pt x="1544" y="915"/>
                      <a:pt x="1558" y="966"/>
                    </a:cubicBezTo>
                    <a:cubicBezTo>
                      <a:pt x="1561" y="974"/>
                      <a:pt x="1561" y="983"/>
                      <a:pt x="1563" y="991"/>
                    </a:cubicBezTo>
                    <a:cubicBezTo>
                      <a:pt x="1580" y="997"/>
                      <a:pt x="1597" y="1002"/>
                      <a:pt x="1614" y="1008"/>
                    </a:cubicBezTo>
                    <a:cubicBezTo>
                      <a:pt x="1659" y="1030"/>
                      <a:pt x="1682" y="1067"/>
                      <a:pt x="1682" y="1117"/>
                    </a:cubicBezTo>
                    <a:cubicBezTo>
                      <a:pt x="1679" y="1165"/>
                      <a:pt x="1656" y="1199"/>
                      <a:pt x="1611" y="1219"/>
                    </a:cubicBezTo>
                    <a:cubicBezTo>
                      <a:pt x="1575" y="1235"/>
                      <a:pt x="1513" y="1235"/>
                      <a:pt x="1476" y="1188"/>
                    </a:cubicBezTo>
                    <a:cubicBezTo>
                      <a:pt x="1467" y="1176"/>
                      <a:pt x="1459" y="1162"/>
                      <a:pt x="1448" y="1148"/>
                    </a:cubicBezTo>
                    <a:cubicBezTo>
                      <a:pt x="1436" y="1162"/>
                      <a:pt x="1431" y="1177"/>
                      <a:pt x="1419" y="1188"/>
                    </a:cubicBezTo>
                    <a:cubicBezTo>
                      <a:pt x="1408" y="1200"/>
                      <a:pt x="1394" y="1207"/>
                      <a:pt x="1380" y="1219"/>
                    </a:cubicBezTo>
                    <a:cubicBezTo>
                      <a:pt x="1363" y="1230"/>
                      <a:pt x="1346" y="1227"/>
                      <a:pt x="1326" y="1227"/>
                    </a:cubicBezTo>
                    <a:cubicBezTo>
                      <a:pt x="1309" y="1227"/>
                      <a:pt x="1292" y="1225"/>
                      <a:pt x="1278" y="1216"/>
                    </a:cubicBezTo>
                    <a:cubicBezTo>
                      <a:pt x="1264" y="1208"/>
                      <a:pt x="1250" y="1197"/>
                      <a:pt x="1239" y="1185"/>
                    </a:cubicBezTo>
                    <a:cubicBezTo>
                      <a:pt x="1228" y="1174"/>
                      <a:pt x="1222" y="1159"/>
                      <a:pt x="1213" y="1142"/>
                    </a:cubicBezTo>
                    <a:cubicBezTo>
                      <a:pt x="1168" y="1250"/>
                      <a:pt x="1036" y="1258"/>
                      <a:pt x="982" y="1148"/>
                    </a:cubicBezTo>
                    <a:cubicBezTo>
                      <a:pt x="909" y="1258"/>
                      <a:pt x="810" y="1247"/>
                      <a:pt x="745" y="1148"/>
                    </a:cubicBezTo>
                    <a:cubicBezTo>
                      <a:pt x="734" y="1162"/>
                      <a:pt x="722" y="1179"/>
                      <a:pt x="708" y="1193"/>
                    </a:cubicBezTo>
                    <a:cubicBezTo>
                      <a:pt x="694" y="1207"/>
                      <a:pt x="677" y="1219"/>
                      <a:pt x="657" y="1221"/>
                    </a:cubicBezTo>
                    <a:cubicBezTo>
                      <a:pt x="638" y="1224"/>
                      <a:pt x="615" y="1224"/>
                      <a:pt x="598" y="1219"/>
                    </a:cubicBezTo>
                    <a:cubicBezTo>
                      <a:pt x="578" y="1213"/>
                      <a:pt x="562" y="1202"/>
                      <a:pt x="547" y="1190"/>
                    </a:cubicBezTo>
                    <a:cubicBezTo>
                      <a:pt x="533" y="1176"/>
                      <a:pt x="525" y="1159"/>
                      <a:pt x="511" y="1140"/>
                    </a:cubicBezTo>
                    <a:cubicBezTo>
                      <a:pt x="494" y="1193"/>
                      <a:pt x="457" y="1219"/>
                      <a:pt x="401" y="1227"/>
                    </a:cubicBezTo>
                    <a:cubicBezTo>
                      <a:pt x="389" y="1278"/>
                      <a:pt x="364" y="1320"/>
                      <a:pt x="296" y="1334"/>
                    </a:cubicBezTo>
                    <a:cubicBezTo>
                      <a:pt x="361" y="1357"/>
                      <a:pt x="395" y="1394"/>
                      <a:pt x="398" y="1453"/>
                    </a:cubicBezTo>
                    <a:cubicBezTo>
                      <a:pt x="398" y="1512"/>
                      <a:pt x="364" y="1549"/>
                      <a:pt x="308" y="1571"/>
                    </a:cubicBezTo>
                    <a:cubicBezTo>
                      <a:pt x="364" y="1597"/>
                      <a:pt x="401" y="1633"/>
                      <a:pt x="398" y="1695"/>
                    </a:cubicBezTo>
                    <a:cubicBezTo>
                      <a:pt x="395" y="1752"/>
                      <a:pt x="364" y="1786"/>
                      <a:pt x="310" y="1806"/>
                    </a:cubicBezTo>
                    <a:cubicBezTo>
                      <a:pt x="347" y="1825"/>
                      <a:pt x="378" y="1848"/>
                      <a:pt x="392" y="1887"/>
                    </a:cubicBezTo>
                    <a:cubicBezTo>
                      <a:pt x="451" y="1777"/>
                      <a:pt x="570" y="1783"/>
                      <a:pt x="626" y="1885"/>
                    </a:cubicBezTo>
                    <a:cubicBezTo>
                      <a:pt x="638" y="1868"/>
                      <a:pt x="649" y="1853"/>
                      <a:pt x="663" y="1839"/>
                    </a:cubicBezTo>
                    <a:cubicBezTo>
                      <a:pt x="677" y="1825"/>
                      <a:pt x="694" y="1814"/>
                      <a:pt x="714" y="1811"/>
                    </a:cubicBezTo>
                    <a:cubicBezTo>
                      <a:pt x="734" y="1808"/>
                      <a:pt x="753" y="1808"/>
                      <a:pt x="773" y="1811"/>
                    </a:cubicBezTo>
                    <a:cubicBezTo>
                      <a:pt x="793" y="1817"/>
                      <a:pt x="810" y="1828"/>
                      <a:pt x="824" y="1839"/>
                    </a:cubicBezTo>
                    <a:cubicBezTo>
                      <a:pt x="838" y="1853"/>
                      <a:pt x="847" y="1870"/>
                      <a:pt x="861" y="1887"/>
                    </a:cubicBezTo>
                    <a:cubicBezTo>
                      <a:pt x="883" y="1834"/>
                      <a:pt x="923" y="1803"/>
                      <a:pt x="982" y="1806"/>
                    </a:cubicBezTo>
                    <a:cubicBezTo>
                      <a:pt x="1033" y="1808"/>
                      <a:pt x="1061" y="1831"/>
                      <a:pt x="1092" y="1890"/>
                    </a:cubicBezTo>
                    <a:cubicBezTo>
                      <a:pt x="1103" y="1873"/>
                      <a:pt x="1112" y="1856"/>
                      <a:pt x="1123" y="1842"/>
                    </a:cubicBezTo>
                    <a:cubicBezTo>
                      <a:pt x="1137" y="1828"/>
                      <a:pt x="1154" y="1817"/>
                      <a:pt x="1174" y="1811"/>
                    </a:cubicBezTo>
                    <a:cubicBezTo>
                      <a:pt x="1194" y="1806"/>
                      <a:pt x="1216" y="1808"/>
                      <a:pt x="1239" y="1808"/>
                    </a:cubicBezTo>
                    <a:cubicBezTo>
                      <a:pt x="1259" y="1811"/>
                      <a:pt x="1278" y="1822"/>
                      <a:pt x="1290" y="1837"/>
                    </a:cubicBezTo>
                    <a:cubicBezTo>
                      <a:pt x="1304" y="1851"/>
                      <a:pt x="1312" y="1868"/>
                      <a:pt x="1326" y="1882"/>
                    </a:cubicBezTo>
                    <a:cubicBezTo>
                      <a:pt x="1380" y="1789"/>
                      <a:pt x="1487" y="1766"/>
                      <a:pt x="1563" y="1882"/>
                    </a:cubicBezTo>
                    <a:cubicBezTo>
                      <a:pt x="1600" y="1791"/>
                      <a:pt x="1730" y="1763"/>
                      <a:pt x="1798" y="1887"/>
                    </a:cubicBezTo>
                    <a:cubicBezTo>
                      <a:pt x="1820" y="1834"/>
                      <a:pt x="1857" y="1803"/>
                      <a:pt x="1916" y="1806"/>
                    </a:cubicBezTo>
                    <a:cubicBezTo>
                      <a:pt x="1973" y="1806"/>
                      <a:pt x="2004" y="1839"/>
                      <a:pt x="2026" y="1890"/>
                    </a:cubicBezTo>
                    <a:cubicBezTo>
                      <a:pt x="2032" y="1882"/>
                      <a:pt x="2037" y="1873"/>
                      <a:pt x="2043" y="1868"/>
                    </a:cubicBezTo>
                    <a:cubicBezTo>
                      <a:pt x="2083" y="1808"/>
                      <a:pt x="2150" y="1789"/>
                      <a:pt x="2207" y="1822"/>
                    </a:cubicBezTo>
                    <a:cubicBezTo>
                      <a:pt x="2246" y="1845"/>
                      <a:pt x="2266" y="1882"/>
                      <a:pt x="2266" y="1927"/>
                    </a:cubicBezTo>
                    <a:cubicBezTo>
                      <a:pt x="2263" y="1975"/>
                      <a:pt x="2238" y="2009"/>
                      <a:pt x="2195" y="2028"/>
                    </a:cubicBezTo>
                    <a:cubicBezTo>
                      <a:pt x="2181" y="2034"/>
                      <a:pt x="2167" y="2037"/>
                      <a:pt x="2150" y="2043"/>
                    </a:cubicBezTo>
                    <a:cubicBezTo>
                      <a:pt x="2139" y="2099"/>
                      <a:pt x="2111" y="2144"/>
                      <a:pt x="2046" y="2153"/>
                    </a:cubicBezTo>
                    <a:cubicBezTo>
                      <a:pt x="1984" y="2158"/>
                      <a:pt x="1950" y="2138"/>
                      <a:pt x="1913" y="2071"/>
                    </a:cubicBezTo>
                    <a:cubicBezTo>
                      <a:pt x="1891" y="2119"/>
                      <a:pt x="1857" y="2153"/>
                      <a:pt x="1798" y="2155"/>
                    </a:cubicBezTo>
                    <a:cubicBezTo>
                      <a:pt x="1741" y="2158"/>
                      <a:pt x="1707" y="2124"/>
                      <a:pt x="1679" y="2079"/>
                    </a:cubicBezTo>
                    <a:cubicBezTo>
                      <a:pt x="1603" y="2192"/>
                      <a:pt x="1498" y="2175"/>
                      <a:pt x="1439" y="2076"/>
                    </a:cubicBezTo>
                    <a:cubicBezTo>
                      <a:pt x="1414" y="2124"/>
                      <a:pt x="1380" y="2158"/>
                      <a:pt x="1323" y="2155"/>
                    </a:cubicBezTo>
                    <a:cubicBezTo>
                      <a:pt x="1267" y="2153"/>
                      <a:pt x="1230" y="2124"/>
                      <a:pt x="1208" y="2068"/>
                    </a:cubicBezTo>
                    <a:cubicBezTo>
                      <a:pt x="1185" y="2119"/>
                      <a:pt x="1152" y="2153"/>
                      <a:pt x="1095" y="2155"/>
                    </a:cubicBezTo>
                    <a:cubicBezTo>
                      <a:pt x="1039" y="2158"/>
                      <a:pt x="1002" y="2127"/>
                      <a:pt x="976" y="2074"/>
                    </a:cubicBezTo>
                    <a:cubicBezTo>
                      <a:pt x="968" y="2085"/>
                      <a:pt x="962" y="2093"/>
                      <a:pt x="957" y="2102"/>
                    </a:cubicBezTo>
                    <a:cubicBezTo>
                      <a:pt x="920" y="2170"/>
                      <a:pt x="807" y="2175"/>
                      <a:pt x="762" y="2107"/>
                    </a:cubicBezTo>
                    <a:cubicBezTo>
                      <a:pt x="756" y="2099"/>
                      <a:pt x="748" y="2088"/>
                      <a:pt x="739" y="2076"/>
                    </a:cubicBezTo>
                    <a:cubicBezTo>
                      <a:pt x="714" y="2127"/>
                      <a:pt x="677" y="2158"/>
                      <a:pt x="621" y="2155"/>
                    </a:cubicBezTo>
                    <a:cubicBezTo>
                      <a:pt x="567" y="2153"/>
                      <a:pt x="530" y="2124"/>
                      <a:pt x="508" y="2071"/>
                    </a:cubicBezTo>
                    <a:cubicBezTo>
                      <a:pt x="491" y="2102"/>
                      <a:pt x="474" y="2130"/>
                      <a:pt x="443" y="2144"/>
                    </a:cubicBezTo>
                    <a:cubicBezTo>
                      <a:pt x="412" y="2158"/>
                      <a:pt x="378" y="2158"/>
                      <a:pt x="344" y="2147"/>
                    </a:cubicBezTo>
                    <a:cubicBezTo>
                      <a:pt x="313" y="2133"/>
                      <a:pt x="288" y="2110"/>
                      <a:pt x="276" y="2071"/>
                    </a:cubicBezTo>
                    <a:cubicBezTo>
                      <a:pt x="268" y="2085"/>
                      <a:pt x="262" y="2096"/>
                      <a:pt x="254" y="2107"/>
                    </a:cubicBezTo>
                    <a:cubicBezTo>
                      <a:pt x="209" y="2172"/>
                      <a:pt x="110" y="2172"/>
                      <a:pt x="62" y="2116"/>
                    </a:cubicBezTo>
                    <a:cubicBezTo>
                      <a:pt x="22" y="2068"/>
                      <a:pt x="31" y="1980"/>
                      <a:pt x="90" y="1944"/>
                    </a:cubicBezTo>
                    <a:cubicBezTo>
                      <a:pt x="96" y="1941"/>
                      <a:pt x="102" y="1938"/>
                      <a:pt x="107" y="1935"/>
                    </a:cubicBezTo>
                    <a:cubicBezTo>
                      <a:pt x="113" y="1932"/>
                      <a:pt x="118" y="1930"/>
                      <a:pt x="127" y="1927"/>
                    </a:cubicBezTo>
                    <a:cubicBezTo>
                      <a:pt x="0" y="1868"/>
                      <a:pt x="17" y="1735"/>
                      <a:pt x="127" y="1690"/>
                    </a:cubicBezTo>
                    <a:cubicBezTo>
                      <a:pt x="118" y="1679"/>
                      <a:pt x="104" y="1681"/>
                      <a:pt x="96" y="1676"/>
                    </a:cubicBezTo>
                    <a:cubicBezTo>
                      <a:pt x="87" y="1667"/>
                      <a:pt x="76" y="1662"/>
                      <a:pt x="68" y="1656"/>
                    </a:cubicBezTo>
                    <a:cubicBezTo>
                      <a:pt x="59" y="1647"/>
                      <a:pt x="54" y="1636"/>
                      <a:pt x="48" y="1628"/>
                    </a:cubicBezTo>
                    <a:cubicBezTo>
                      <a:pt x="42" y="1616"/>
                      <a:pt x="39" y="1605"/>
                      <a:pt x="37" y="1594"/>
                    </a:cubicBezTo>
                    <a:cubicBezTo>
                      <a:pt x="34" y="1583"/>
                      <a:pt x="34" y="1571"/>
                      <a:pt x="37" y="1560"/>
                    </a:cubicBezTo>
                    <a:cubicBezTo>
                      <a:pt x="39" y="1549"/>
                      <a:pt x="42" y="1537"/>
                      <a:pt x="45" y="1526"/>
                    </a:cubicBezTo>
                    <a:cubicBezTo>
                      <a:pt x="51" y="1515"/>
                      <a:pt x="56" y="1506"/>
                      <a:pt x="65" y="1498"/>
                    </a:cubicBezTo>
                    <a:cubicBezTo>
                      <a:pt x="73" y="1489"/>
                      <a:pt x="82" y="1481"/>
                      <a:pt x="90" y="1475"/>
                    </a:cubicBezTo>
                    <a:cubicBezTo>
                      <a:pt x="99" y="1470"/>
                      <a:pt x="110" y="1464"/>
                      <a:pt x="121" y="1458"/>
                    </a:cubicBezTo>
                    <a:cubicBezTo>
                      <a:pt x="11" y="1416"/>
                      <a:pt x="0" y="1292"/>
                      <a:pt x="104" y="1230"/>
                    </a:cubicBezTo>
                    <a:cubicBezTo>
                      <a:pt x="99" y="1219"/>
                      <a:pt x="82" y="1216"/>
                      <a:pt x="76" y="1207"/>
                    </a:cubicBezTo>
                    <a:cubicBezTo>
                      <a:pt x="68" y="1199"/>
                      <a:pt x="59" y="1190"/>
                      <a:pt x="54" y="1182"/>
                    </a:cubicBezTo>
                    <a:cubicBezTo>
                      <a:pt x="48" y="1171"/>
                      <a:pt x="42" y="1160"/>
                      <a:pt x="39" y="1145"/>
                    </a:cubicBezTo>
                    <a:cubicBezTo>
                      <a:pt x="37" y="1131"/>
                      <a:pt x="37" y="1120"/>
                      <a:pt x="37" y="1107"/>
                    </a:cubicBezTo>
                    <a:cubicBezTo>
                      <a:pt x="37" y="1095"/>
                      <a:pt x="37" y="1084"/>
                      <a:pt x="42" y="1073"/>
                    </a:cubicBezTo>
                    <a:cubicBezTo>
                      <a:pt x="48" y="1062"/>
                      <a:pt x="54" y="1047"/>
                      <a:pt x="62" y="1039"/>
                    </a:cubicBezTo>
                    <a:cubicBezTo>
                      <a:pt x="68" y="1030"/>
                      <a:pt x="79" y="1022"/>
                      <a:pt x="87" y="1016"/>
                    </a:cubicBezTo>
                    <a:cubicBezTo>
                      <a:pt x="99" y="1008"/>
                      <a:pt x="110" y="1005"/>
                      <a:pt x="124" y="997"/>
                    </a:cubicBezTo>
                    <a:cubicBezTo>
                      <a:pt x="116" y="980"/>
                      <a:pt x="96" y="985"/>
                      <a:pt x="87" y="974"/>
                    </a:cubicBezTo>
                    <a:cubicBezTo>
                      <a:pt x="76" y="963"/>
                      <a:pt x="65" y="954"/>
                      <a:pt x="56" y="943"/>
                    </a:cubicBezTo>
                    <a:cubicBezTo>
                      <a:pt x="48" y="932"/>
                      <a:pt x="42" y="915"/>
                      <a:pt x="39" y="901"/>
                    </a:cubicBezTo>
                    <a:cubicBezTo>
                      <a:pt x="37" y="887"/>
                      <a:pt x="37" y="870"/>
                      <a:pt x="39" y="856"/>
                    </a:cubicBezTo>
                    <a:cubicBezTo>
                      <a:pt x="42" y="841"/>
                      <a:pt x="48" y="827"/>
                      <a:pt x="56" y="813"/>
                    </a:cubicBezTo>
                    <a:cubicBezTo>
                      <a:pt x="65" y="802"/>
                      <a:pt x="76" y="791"/>
                      <a:pt x="87" y="782"/>
                    </a:cubicBezTo>
                    <a:cubicBezTo>
                      <a:pt x="99" y="774"/>
                      <a:pt x="113" y="768"/>
                      <a:pt x="130" y="760"/>
                    </a:cubicBezTo>
                    <a:cubicBezTo>
                      <a:pt x="76" y="737"/>
                      <a:pt x="39" y="706"/>
                      <a:pt x="39" y="644"/>
                    </a:cubicBezTo>
                    <a:cubicBezTo>
                      <a:pt x="42" y="568"/>
                      <a:pt x="79" y="537"/>
                      <a:pt x="135" y="511"/>
                    </a:cubicBezTo>
                  </a:path>
                </a:pathLst>
              </a:custGeom>
              <a:solidFill>
                <a:schemeClr val="accent1"/>
              </a:solidFill>
              <a:ln>
                <a:noFill/>
              </a:ln>
              <a:effectLst/>
            </p:spPr>
            <p:txBody>
              <a:bodyPr wrap="none" anchor="ctr"/>
              <a:lstStyle/>
              <a:p>
                <a:endParaRPr lang="en-US" sz="1800" dirty="0">
                  <a:latin typeface="CiscoSansTT Light" panose="020B0503020201020303" pitchFamily="34" charset="0"/>
                </a:endParaRPr>
              </a:p>
            </p:txBody>
          </p:sp>
          <p:sp>
            <p:nvSpPr>
              <p:cNvPr id="54" name="Freeform 3">
                <a:extLst>
                  <a:ext uri="{FF2B5EF4-FFF2-40B4-BE49-F238E27FC236}">
                    <a16:creationId xmlns:a16="http://schemas.microsoft.com/office/drawing/2014/main" id="{323CAB08-5472-4400-A6B6-A858A88FC97E}"/>
                  </a:ext>
                </a:extLst>
              </p:cNvPr>
              <p:cNvSpPr>
                <a:spLocks noChangeAspect="1" noChangeArrowheads="1"/>
              </p:cNvSpPr>
              <p:nvPr/>
            </p:nvSpPr>
            <p:spPr bwMode="auto">
              <a:xfrm>
                <a:off x="6384609" y="647499"/>
                <a:ext cx="732708" cy="737306"/>
              </a:xfrm>
              <a:custGeom>
                <a:avLst/>
                <a:gdLst>
                  <a:gd name="T0" fmla="*/ 269 w 2107"/>
                  <a:gd name="T1" fmla="*/ 2118 h 2119"/>
                  <a:gd name="T2" fmla="*/ 3 w 2107"/>
                  <a:gd name="T3" fmla="*/ 2118 h 2119"/>
                  <a:gd name="T4" fmla="*/ 3 w 2107"/>
                  <a:gd name="T5" fmla="*/ 294 h 2119"/>
                  <a:gd name="T6" fmla="*/ 2106 w 2107"/>
                  <a:gd name="T7" fmla="*/ 2118 h 2119"/>
                  <a:gd name="T8" fmla="*/ 1194 w 2107"/>
                  <a:gd name="T9" fmla="*/ 2118 h 2119"/>
                  <a:gd name="T10" fmla="*/ 731 w 2107"/>
                  <a:gd name="T11" fmla="*/ 1656 h 2119"/>
                  <a:gd name="T12" fmla="*/ 269 w 2107"/>
                  <a:gd name="T13" fmla="*/ 2118 h 2119"/>
                  <a:gd name="T14" fmla="*/ 1375 w 2107"/>
                  <a:gd name="T15" fmla="*/ 463 h 2119"/>
                  <a:gd name="T16" fmla="*/ 912 w 2107"/>
                  <a:gd name="T17" fmla="*/ 0 h 2119"/>
                  <a:gd name="T18" fmla="*/ 0 w 2107"/>
                  <a:gd name="T19" fmla="*/ 0 h 2119"/>
                  <a:gd name="T20" fmla="*/ 2103 w 2107"/>
                  <a:gd name="T21" fmla="*/ 1825 h 2119"/>
                  <a:gd name="T22" fmla="*/ 2103 w 2107"/>
                  <a:gd name="T23" fmla="*/ 0 h 2119"/>
                  <a:gd name="T24" fmla="*/ 1838 w 2107"/>
                  <a:gd name="T25" fmla="*/ 0 h 2119"/>
                  <a:gd name="T26" fmla="*/ 1375 w 2107"/>
                  <a:gd name="T27" fmla="*/ 463 h 2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07" h="2119">
                    <a:moveTo>
                      <a:pt x="269" y="2118"/>
                    </a:moveTo>
                    <a:lnTo>
                      <a:pt x="3" y="2118"/>
                    </a:lnTo>
                    <a:lnTo>
                      <a:pt x="3" y="294"/>
                    </a:lnTo>
                    <a:lnTo>
                      <a:pt x="2106" y="2118"/>
                    </a:lnTo>
                    <a:lnTo>
                      <a:pt x="1194" y="2118"/>
                    </a:lnTo>
                    <a:cubicBezTo>
                      <a:pt x="1194" y="1862"/>
                      <a:pt x="985" y="1656"/>
                      <a:pt x="731" y="1656"/>
                    </a:cubicBezTo>
                    <a:cubicBezTo>
                      <a:pt x="477" y="1656"/>
                      <a:pt x="269" y="1862"/>
                      <a:pt x="269" y="2118"/>
                    </a:cubicBezTo>
                    <a:close/>
                    <a:moveTo>
                      <a:pt x="1375" y="463"/>
                    </a:moveTo>
                    <a:cubicBezTo>
                      <a:pt x="1121" y="463"/>
                      <a:pt x="912" y="257"/>
                      <a:pt x="912" y="0"/>
                    </a:cubicBezTo>
                    <a:lnTo>
                      <a:pt x="0" y="0"/>
                    </a:lnTo>
                    <a:lnTo>
                      <a:pt x="2103" y="1825"/>
                    </a:lnTo>
                    <a:lnTo>
                      <a:pt x="2103" y="0"/>
                    </a:lnTo>
                    <a:lnTo>
                      <a:pt x="1838" y="0"/>
                    </a:lnTo>
                    <a:cubicBezTo>
                      <a:pt x="1838" y="257"/>
                      <a:pt x="1632" y="463"/>
                      <a:pt x="1375" y="463"/>
                    </a:cubicBezTo>
                    <a:close/>
                  </a:path>
                </a:pathLst>
              </a:custGeom>
              <a:solidFill>
                <a:srgbClr val="275D3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sz="1800" dirty="0">
                  <a:latin typeface="CiscoSansTT Light" panose="020B0503020201020303" pitchFamily="34" charset="0"/>
                </a:endParaRPr>
              </a:p>
            </p:txBody>
          </p:sp>
          <p:sp>
            <p:nvSpPr>
              <p:cNvPr id="55" name="Freeform 4">
                <a:extLst>
                  <a:ext uri="{FF2B5EF4-FFF2-40B4-BE49-F238E27FC236}">
                    <a16:creationId xmlns:a16="http://schemas.microsoft.com/office/drawing/2014/main" id="{0F826C16-5A2D-46C2-A9D7-E2398CA99D78}"/>
                  </a:ext>
                </a:extLst>
              </p:cNvPr>
              <p:cNvSpPr>
                <a:spLocks noChangeAspect="1" noChangeArrowheads="1"/>
              </p:cNvSpPr>
              <p:nvPr/>
            </p:nvSpPr>
            <p:spPr bwMode="auto">
              <a:xfrm>
                <a:off x="1664927" y="633704"/>
                <a:ext cx="908987" cy="757233"/>
              </a:xfrm>
              <a:custGeom>
                <a:avLst/>
                <a:gdLst>
                  <a:gd name="T0" fmla="*/ 493 w 2614"/>
                  <a:gd name="T1" fmla="*/ 711 h 2178"/>
                  <a:gd name="T2" fmla="*/ 375 w 2614"/>
                  <a:gd name="T3" fmla="*/ 2115 h 2178"/>
                  <a:gd name="T4" fmla="*/ 223 w 2614"/>
                  <a:gd name="T5" fmla="*/ 1050 h 2178"/>
                  <a:gd name="T6" fmla="*/ 265 w 2614"/>
                  <a:gd name="T7" fmla="*/ 581 h 2178"/>
                  <a:gd name="T8" fmla="*/ 654 w 2614"/>
                  <a:gd name="T9" fmla="*/ 1167 h 2178"/>
                  <a:gd name="T10" fmla="*/ 629 w 2614"/>
                  <a:gd name="T11" fmla="*/ 1528 h 2178"/>
                  <a:gd name="T12" fmla="*/ 547 w 2614"/>
                  <a:gd name="T13" fmla="*/ 1568 h 2178"/>
                  <a:gd name="T14" fmla="*/ 307 w 2614"/>
                  <a:gd name="T15" fmla="*/ 838 h 2178"/>
                  <a:gd name="T16" fmla="*/ 62 w 2614"/>
                  <a:gd name="T17" fmla="*/ 1390 h 2178"/>
                  <a:gd name="T18" fmla="*/ 25 w 2614"/>
                  <a:gd name="T19" fmla="*/ 1681 h 2178"/>
                  <a:gd name="T20" fmla="*/ 2353 w 2614"/>
                  <a:gd name="T21" fmla="*/ 1616 h 2178"/>
                  <a:gd name="T22" fmla="*/ 2554 w 2614"/>
                  <a:gd name="T23" fmla="*/ 827 h 2178"/>
                  <a:gd name="T24" fmla="*/ 2491 w 2614"/>
                  <a:gd name="T25" fmla="*/ 934 h 2178"/>
                  <a:gd name="T26" fmla="*/ 2161 w 2614"/>
                  <a:gd name="T27" fmla="*/ 1850 h 2178"/>
                  <a:gd name="T28" fmla="*/ 2613 w 2614"/>
                  <a:gd name="T29" fmla="*/ 1432 h 2178"/>
                  <a:gd name="T30" fmla="*/ 2254 w 2614"/>
                  <a:gd name="T31" fmla="*/ 1588 h 2178"/>
                  <a:gd name="T32" fmla="*/ 2000 w 2614"/>
                  <a:gd name="T33" fmla="*/ 1771 h 2178"/>
                  <a:gd name="T34" fmla="*/ 2342 w 2614"/>
                  <a:gd name="T35" fmla="*/ 2096 h 2178"/>
                  <a:gd name="T36" fmla="*/ 2003 w 2614"/>
                  <a:gd name="T37" fmla="*/ 1410 h 2178"/>
                  <a:gd name="T38" fmla="*/ 2077 w 2614"/>
                  <a:gd name="T39" fmla="*/ 956 h 2178"/>
                  <a:gd name="T40" fmla="*/ 2237 w 2614"/>
                  <a:gd name="T41" fmla="*/ 711 h 2178"/>
                  <a:gd name="T42" fmla="*/ 2613 w 2614"/>
                  <a:gd name="T43" fmla="*/ 903 h 2178"/>
                  <a:gd name="T44" fmla="*/ 2415 w 2614"/>
                  <a:gd name="T45" fmla="*/ 432 h 2178"/>
                  <a:gd name="T46" fmla="*/ 1955 w 2614"/>
                  <a:gd name="T47" fmla="*/ 638 h 2178"/>
                  <a:gd name="T48" fmla="*/ 381 w 2614"/>
                  <a:gd name="T49" fmla="*/ 401 h 2178"/>
                  <a:gd name="T50" fmla="*/ 341 w 2614"/>
                  <a:gd name="T51" fmla="*/ 412 h 2178"/>
                  <a:gd name="T52" fmla="*/ 553 w 2614"/>
                  <a:gd name="T53" fmla="*/ 271 h 2178"/>
                  <a:gd name="T54" fmla="*/ 508 w 2614"/>
                  <a:gd name="T55" fmla="*/ 2149 h 2178"/>
                  <a:gd name="T56" fmla="*/ 651 w 2614"/>
                  <a:gd name="T57" fmla="*/ 635 h 2178"/>
                  <a:gd name="T58" fmla="*/ 666 w 2614"/>
                  <a:gd name="T59" fmla="*/ 76 h 2178"/>
                  <a:gd name="T60" fmla="*/ 53 w 2614"/>
                  <a:gd name="T61" fmla="*/ 1297 h 2178"/>
                  <a:gd name="T62" fmla="*/ 643 w 2614"/>
                  <a:gd name="T63" fmla="*/ 796 h 2178"/>
                  <a:gd name="T64" fmla="*/ 632 w 2614"/>
                  <a:gd name="T65" fmla="*/ 1754 h 2178"/>
                  <a:gd name="T66" fmla="*/ 62 w 2614"/>
                  <a:gd name="T67" fmla="*/ 1799 h 2178"/>
                  <a:gd name="T68" fmla="*/ 445 w 2614"/>
                  <a:gd name="T69" fmla="*/ 2107 h 2178"/>
                  <a:gd name="T70" fmla="*/ 640 w 2614"/>
                  <a:gd name="T71" fmla="*/ 2045 h 2178"/>
                  <a:gd name="T72" fmla="*/ 2556 w 2614"/>
                  <a:gd name="T73" fmla="*/ 1655 h 2178"/>
                  <a:gd name="T74" fmla="*/ 2556 w 2614"/>
                  <a:gd name="T75" fmla="*/ 2135 h 2178"/>
                  <a:gd name="T76" fmla="*/ 1315 w 2614"/>
                  <a:gd name="T77" fmla="*/ 1895 h 2178"/>
                  <a:gd name="T78" fmla="*/ 1275 w 2614"/>
                  <a:gd name="T79" fmla="*/ 1647 h 2178"/>
                  <a:gd name="T80" fmla="*/ 1111 w 2614"/>
                  <a:gd name="T81" fmla="*/ 1201 h 2178"/>
                  <a:gd name="T82" fmla="*/ 1021 w 2614"/>
                  <a:gd name="T83" fmla="*/ 1613 h 2178"/>
                  <a:gd name="T84" fmla="*/ 1027 w 2614"/>
                  <a:gd name="T85" fmla="*/ 1847 h 2178"/>
                  <a:gd name="T86" fmla="*/ 1631 w 2614"/>
                  <a:gd name="T87" fmla="*/ 121 h 2178"/>
                  <a:gd name="T88" fmla="*/ 1165 w 2614"/>
                  <a:gd name="T89" fmla="*/ 353 h 2178"/>
                  <a:gd name="T90" fmla="*/ 1639 w 2614"/>
                  <a:gd name="T91" fmla="*/ 271 h 2178"/>
                  <a:gd name="T92" fmla="*/ 1275 w 2614"/>
                  <a:gd name="T93" fmla="*/ 669 h 2178"/>
                  <a:gd name="T94" fmla="*/ 1557 w 2614"/>
                  <a:gd name="T95" fmla="*/ 1109 h 2178"/>
                  <a:gd name="T96" fmla="*/ 1560 w 2614"/>
                  <a:gd name="T97" fmla="*/ 1754 h 2178"/>
                  <a:gd name="T98" fmla="*/ 1436 w 2614"/>
                  <a:gd name="T99" fmla="*/ 2019 h 2178"/>
                  <a:gd name="T100" fmla="*/ 1103 w 2614"/>
                  <a:gd name="T101" fmla="*/ 276 h 2178"/>
                  <a:gd name="T102" fmla="*/ 1334 w 2614"/>
                  <a:gd name="T103" fmla="*/ 688 h 2178"/>
                  <a:gd name="T104" fmla="*/ 1670 w 2614"/>
                  <a:gd name="T105" fmla="*/ 477 h 2178"/>
                  <a:gd name="T106" fmla="*/ 1428 w 2614"/>
                  <a:gd name="T107" fmla="*/ 1367 h 2178"/>
                  <a:gd name="T108" fmla="*/ 1619 w 2614"/>
                  <a:gd name="T109" fmla="*/ 1969 h 2178"/>
                  <a:gd name="T110" fmla="*/ 1428 w 2614"/>
                  <a:gd name="T111" fmla="*/ 2115 h 2178"/>
                  <a:gd name="T112" fmla="*/ 1374 w 2614"/>
                  <a:gd name="T113" fmla="*/ 1308 h 2178"/>
                  <a:gd name="T114" fmla="*/ 1128 w 2614"/>
                  <a:gd name="T115" fmla="*/ 2014 h 2178"/>
                  <a:gd name="T116" fmla="*/ 756 w 2614"/>
                  <a:gd name="T117" fmla="*/ 307 h 2178"/>
                  <a:gd name="T118" fmla="*/ 821 w 2614"/>
                  <a:gd name="T119" fmla="*/ 451 h 2178"/>
                  <a:gd name="T120" fmla="*/ 897 w 2614"/>
                  <a:gd name="T121" fmla="*/ 528 h 2178"/>
                  <a:gd name="T122" fmla="*/ 1769 w 2614"/>
                  <a:gd name="T123" fmla="*/ 203 h 2178"/>
                  <a:gd name="T124" fmla="*/ 1879 w 2614"/>
                  <a:gd name="T125" fmla="*/ 110 h 2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14" h="2178">
                    <a:moveTo>
                      <a:pt x="493" y="1506"/>
                    </a:moveTo>
                    <a:cubicBezTo>
                      <a:pt x="493" y="1562"/>
                      <a:pt x="448" y="1607"/>
                      <a:pt x="392" y="1607"/>
                    </a:cubicBezTo>
                    <a:cubicBezTo>
                      <a:pt x="335" y="1607"/>
                      <a:pt x="290" y="1563"/>
                      <a:pt x="290" y="1506"/>
                    </a:cubicBezTo>
                    <a:cubicBezTo>
                      <a:pt x="290" y="1450"/>
                      <a:pt x="335" y="1404"/>
                      <a:pt x="392" y="1404"/>
                    </a:cubicBezTo>
                    <a:cubicBezTo>
                      <a:pt x="426" y="1404"/>
                      <a:pt x="456" y="1421"/>
                      <a:pt x="475" y="1447"/>
                    </a:cubicBezTo>
                    <a:cubicBezTo>
                      <a:pt x="477" y="1452"/>
                      <a:pt x="480" y="1457"/>
                      <a:pt x="483" y="1461"/>
                    </a:cubicBezTo>
                    <a:cubicBezTo>
                      <a:pt x="490" y="1474"/>
                      <a:pt x="493" y="1490"/>
                      <a:pt x="493" y="1506"/>
                    </a:cubicBezTo>
                    <a:close/>
                    <a:moveTo>
                      <a:pt x="483" y="1461"/>
                    </a:moveTo>
                    <a:cubicBezTo>
                      <a:pt x="493" y="1473"/>
                      <a:pt x="507" y="1480"/>
                      <a:pt x="524" y="1480"/>
                    </a:cubicBezTo>
                    <a:cubicBezTo>
                      <a:pt x="556" y="1480"/>
                      <a:pt x="578" y="1458"/>
                      <a:pt x="578" y="1427"/>
                    </a:cubicBezTo>
                    <a:cubicBezTo>
                      <a:pt x="575" y="1399"/>
                      <a:pt x="552" y="1373"/>
                      <a:pt x="524" y="1373"/>
                    </a:cubicBezTo>
                    <a:cubicBezTo>
                      <a:pt x="495" y="1373"/>
                      <a:pt x="471" y="1396"/>
                      <a:pt x="471" y="1427"/>
                    </a:cubicBezTo>
                    <a:cubicBezTo>
                      <a:pt x="471" y="1434"/>
                      <a:pt x="472" y="1441"/>
                      <a:pt x="475" y="1447"/>
                    </a:cubicBezTo>
                    <a:cubicBezTo>
                      <a:pt x="478" y="1451"/>
                      <a:pt x="481" y="1456"/>
                      <a:pt x="483" y="1461"/>
                    </a:cubicBezTo>
                    <a:close/>
                    <a:moveTo>
                      <a:pt x="493" y="508"/>
                    </a:moveTo>
                    <a:cubicBezTo>
                      <a:pt x="436" y="508"/>
                      <a:pt x="392" y="552"/>
                      <a:pt x="392" y="609"/>
                    </a:cubicBezTo>
                    <a:cubicBezTo>
                      <a:pt x="392" y="665"/>
                      <a:pt x="436" y="711"/>
                      <a:pt x="493" y="711"/>
                    </a:cubicBezTo>
                    <a:cubicBezTo>
                      <a:pt x="549" y="711"/>
                      <a:pt x="595" y="665"/>
                      <a:pt x="595" y="609"/>
                    </a:cubicBezTo>
                    <a:cubicBezTo>
                      <a:pt x="595" y="552"/>
                      <a:pt x="549" y="508"/>
                      <a:pt x="493" y="508"/>
                    </a:cubicBezTo>
                    <a:close/>
                    <a:moveTo>
                      <a:pt x="166" y="1159"/>
                    </a:moveTo>
                    <a:cubicBezTo>
                      <a:pt x="166" y="1125"/>
                      <a:pt x="138" y="1098"/>
                      <a:pt x="107" y="1098"/>
                    </a:cubicBezTo>
                    <a:cubicBezTo>
                      <a:pt x="73" y="1098"/>
                      <a:pt x="48" y="1125"/>
                      <a:pt x="48" y="1159"/>
                    </a:cubicBezTo>
                    <a:cubicBezTo>
                      <a:pt x="48" y="1193"/>
                      <a:pt x="76" y="1221"/>
                      <a:pt x="107" y="1221"/>
                    </a:cubicBezTo>
                    <a:cubicBezTo>
                      <a:pt x="138" y="1221"/>
                      <a:pt x="166" y="1193"/>
                      <a:pt x="166" y="1159"/>
                    </a:cubicBezTo>
                    <a:close/>
                    <a:moveTo>
                      <a:pt x="313" y="1768"/>
                    </a:moveTo>
                    <a:cubicBezTo>
                      <a:pt x="313" y="1734"/>
                      <a:pt x="285" y="1706"/>
                      <a:pt x="254" y="1706"/>
                    </a:cubicBezTo>
                    <a:cubicBezTo>
                      <a:pt x="223" y="1706"/>
                      <a:pt x="194" y="1734"/>
                      <a:pt x="194" y="1768"/>
                    </a:cubicBezTo>
                    <a:cubicBezTo>
                      <a:pt x="194" y="1802"/>
                      <a:pt x="223" y="1830"/>
                      <a:pt x="254" y="1830"/>
                    </a:cubicBezTo>
                    <a:cubicBezTo>
                      <a:pt x="285" y="1830"/>
                      <a:pt x="313" y="1802"/>
                      <a:pt x="313" y="1768"/>
                    </a:cubicBezTo>
                    <a:close/>
                    <a:moveTo>
                      <a:pt x="375" y="2115"/>
                    </a:moveTo>
                    <a:cubicBezTo>
                      <a:pt x="375" y="2081"/>
                      <a:pt x="347" y="2053"/>
                      <a:pt x="316" y="2053"/>
                    </a:cubicBezTo>
                    <a:cubicBezTo>
                      <a:pt x="282" y="2053"/>
                      <a:pt x="256" y="2081"/>
                      <a:pt x="256" y="2115"/>
                    </a:cubicBezTo>
                    <a:cubicBezTo>
                      <a:pt x="256" y="2149"/>
                      <a:pt x="285" y="2177"/>
                      <a:pt x="316" y="2177"/>
                    </a:cubicBezTo>
                    <a:cubicBezTo>
                      <a:pt x="347" y="2175"/>
                      <a:pt x="375" y="2146"/>
                      <a:pt x="375" y="2115"/>
                    </a:cubicBezTo>
                    <a:close/>
                    <a:moveTo>
                      <a:pt x="268" y="756"/>
                    </a:moveTo>
                    <a:cubicBezTo>
                      <a:pt x="268" y="722"/>
                      <a:pt x="239" y="694"/>
                      <a:pt x="208" y="694"/>
                    </a:cubicBezTo>
                    <a:cubicBezTo>
                      <a:pt x="175" y="694"/>
                      <a:pt x="149" y="722"/>
                      <a:pt x="149" y="756"/>
                    </a:cubicBezTo>
                    <a:cubicBezTo>
                      <a:pt x="149" y="790"/>
                      <a:pt x="177" y="818"/>
                      <a:pt x="208" y="818"/>
                    </a:cubicBezTo>
                    <a:cubicBezTo>
                      <a:pt x="239" y="815"/>
                      <a:pt x="268" y="790"/>
                      <a:pt x="268" y="756"/>
                    </a:cubicBezTo>
                    <a:close/>
                    <a:moveTo>
                      <a:pt x="680" y="1345"/>
                    </a:moveTo>
                    <a:cubicBezTo>
                      <a:pt x="680" y="1311"/>
                      <a:pt x="651" y="1283"/>
                      <a:pt x="620" y="1283"/>
                    </a:cubicBezTo>
                    <a:cubicBezTo>
                      <a:pt x="587" y="1283"/>
                      <a:pt x="561" y="1311"/>
                      <a:pt x="561" y="1345"/>
                    </a:cubicBezTo>
                    <a:cubicBezTo>
                      <a:pt x="561" y="1379"/>
                      <a:pt x="589" y="1407"/>
                      <a:pt x="620" y="1407"/>
                    </a:cubicBezTo>
                    <a:cubicBezTo>
                      <a:pt x="654" y="1407"/>
                      <a:pt x="680" y="1379"/>
                      <a:pt x="680" y="1345"/>
                    </a:cubicBezTo>
                    <a:close/>
                    <a:moveTo>
                      <a:pt x="2475" y="1946"/>
                    </a:moveTo>
                    <a:cubicBezTo>
                      <a:pt x="2475" y="1912"/>
                      <a:pt x="2446" y="1884"/>
                      <a:pt x="2415" y="1884"/>
                    </a:cubicBezTo>
                    <a:cubicBezTo>
                      <a:pt x="2381" y="1884"/>
                      <a:pt x="2356" y="1912"/>
                      <a:pt x="2356" y="1946"/>
                    </a:cubicBezTo>
                    <a:cubicBezTo>
                      <a:pt x="2356" y="1980"/>
                      <a:pt x="2384" y="2008"/>
                      <a:pt x="2415" y="2008"/>
                    </a:cubicBezTo>
                    <a:cubicBezTo>
                      <a:pt x="2446" y="2008"/>
                      <a:pt x="2475" y="1980"/>
                      <a:pt x="2475" y="1946"/>
                    </a:cubicBezTo>
                    <a:close/>
                    <a:moveTo>
                      <a:pt x="392" y="880"/>
                    </a:moveTo>
                    <a:cubicBezTo>
                      <a:pt x="299" y="880"/>
                      <a:pt x="223" y="956"/>
                      <a:pt x="223" y="1050"/>
                    </a:cubicBezTo>
                    <a:cubicBezTo>
                      <a:pt x="223" y="1143"/>
                      <a:pt x="299" y="1218"/>
                      <a:pt x="392" y="1218"/>
                    </a:cubicBezTo>
                    <a:cubicBezTo>
                      <a:pt x="485" y="1218"/>
                      <a:pt x="561" y="1142"/>
                      <a:pt x="561" y="1050"/>
                    </a:cubicBezTo>
                    <a:cubicBezTo>
                      <a:pt x="561" y="971"/>
                      <a:pt x="507" y="905"/>
                      <a:pt x="435" y="886"/>
                    </a:cubicBezTo>
                    <a:cubicBezTo>
                      <a:pt x="471" y="885"/>
                      <a:pt x="499" y="857"/>
                      <a:pt x="499" y="821"/>
                    </a:cubicBezTo>
                    <a:cubicBezTo>
                      <a:pt x="499" y="784"/>
                      <a:pt x="471" y="756"/>
                      <a:pt x="434" y="756"/>
                    </a:cubicBezTo>
                    <a:cubicBezTo>
                      <a:pt x="397" y="756"/>
                      <a:pt x="369" y="784"/>
                      <a:pt x="369" y="821"/>
                    </a:cubicBezTo>
                    <a:cubicBezTo>
                      <a:pt x="369" y="849"/>
                      <a:pt x="385" y="872"/>
                      <a:pt x="409" y="881"/>
                    </a:cubicBezTo>
                    <a:cubicBezTo>
                      <a:pt x="403" y="881"/>
                      <a:pt x="398" y="880"/>
                      <a:pt x="392" y="880"/>
                    </a:cubicBezTo>
                    <a:close/>
                    <a:moveTo>
                      <a:pt x="482" y="1729"/>
                    </a:moveTo>
                    <a:cubicBezTo>
                      <a:pt x="389" y="1729"/>
                      <a:pt x="313" y="1805"/>
                      <a:pt x="313" y="1898"/>
                    </a:cubicBezTo>
                    <a:cubicBezTo>
                      <a:pt x="313" y="1991"/>
                      <a:pt x="389" y="2067"/>
                      <a:pt x="482" y="2067"/>
                    </a:cubicBezTo>
                    <a:cubicBezTo>
                      <a:pt x="575" y="2067"/>
                      <a:pt x="651" y="1991"/>
                      <a:pt x="651" y="1898"/>
                    </a:cubicBezTo>
                    <a:cubicBezTo>
                      <a:pt x="651" y="1805"/>
                      <a:pt x="575" y="1729"/>
                      <a:pt x="482" y="1729"/>
                    </a:cubicBezTo>
                    <a:close/>
                    <a:moveTo>
                      <a:pt x="191" y="508"/>
                    </a:moveTo>
                    <a:cubicBezTo>
                      <a:pt x="149" y="508"/>
                      <a:pt x="118" y="542"/>
                      <a:pt x="118" y="581"/>
                    </a:cubicBezTo>
                    <a:cubicBezTo>
                      <a:pt x="118" y="623"/>
                      <a:pt x="151" y="655"/>
                      <a:pt x="191" y="655"/>
                    </a:cubicBezTo>
                    <a:cubicBezTo>
                      <a:pt x="230" y="655"/>
                      <a:pt x="265" y="620"/>
                      <a:pt x="265" y="581"/>
                    </a:cubicBezTo>
                    <a:cubicBezTo>
                      <a:pt x="265" y="541"/>
                      <a:pt x="231" y="508"/>
                      <a:pt x="191" y="508"/>
                    </a:cubicBezTo>
                    <a:close/>
                    <a:moveTo>
                      <a:pt x="76" y="632"/>
                    </a:moveTo>
                    <a:cubicBezTo>
                      <a:pt x="48" y="632"/>
                      <a:pt x="25" y="655"/>
                      <a:pt x="25" y="683"/>
                    </a:cubicBezTo>
                    <a:cubicBezTo>
                      <a:pt x="25" y="711"/>
                      <a:pt x="48" y="734"/>
                      <a:pt x="76" y="734"/>
                    </a:cubicBezTo>
                    <a:cubicBezTo>
                      <a:pt x="104" y="734"/>
                      <a:pt x="127" y="711"/>
                      <a:pt x="127" y="683"/>
                    </a:cubicBezTo>
                    <a:cubicBezTo>
                      <a:pt x="127" y="655"/>
                      <a:pt x="101" y="632"/>
                      <a:pt x="76" y="632"/>
                    </a:cubicBezTo>
                    <a:close/>
                    <a:moveTo>
                      <a:pt x="98" y="782"/>
                    </a:moveTo>
                    <a:cubicBezTo>
                      <a:pt x="50" y="782"/>
                      <a:pt x="14" y="821"/>
                      <a:pt x="14" y="866"/>
                    </a:cubicBezTo>
                    <a:cubicBezTo>
                      <a:pt x="14" y="911"/>
                      <a:pt x="50" y="951"/>
                      <a:pt x="98" y="951"/>
                    </a:cubicBezTo>
                    <a:cubicBezTo>
                      <a:pt x="146" y="951"/>
                      <a:pt x="183" y="911"/>
                      <a:pt x="183" y="866"/>
                    </a:cubicBezTo>
                    <a:cubicBezTo>
                      <a:pt x="183" y="821"/>
                      <a:pt x="146" y="782"/>
                      <a:pt x="98" y="782"/>
                    </a:cubicBezTo>
                    <a:close/>
                    <a:moveTo>
                      <a:pt x="603" y="861"/>
                    </a:moveTo>
                    <a:cubicBezTo>
                      <a:pt x="571" y="861"/>
                      <a:pt x="550" y="886"/>
                      <a:pt x="550" y="914"/>
                    </a:cubicBezTo>
                    <a:cubicBezTo>
                      <a:pt x="550" y="945"/>
                      <a:pt x="574" y="968"/>
                      <a:pt x="603" y="968"/>
                    </a:cubicBezTo>
                    <a:cubicBezTo>
                      <a:pt x="631" y="968"/>
                      <a:pt x="657" y="942"/>
                      <a:pt x="657" y="914"/>
                    </a:cubicBezTo>
                    <a:cubicBezTo>
                      <a:pt x="660" y="886"/>
                      <a:pt x="634" y="861"/>
                      <a:pt x="603" y="861"/>
                    </a:cubicBezTo>
                    <a:close/>
                    <a:moveTo>
                      <a:pt x="654" y="1167"/>
                    </a:moveTo>
                    <a:cubicBezTo>
                      <a:pt x="632" y="1167"/>
                      <a:pt x="615" y="1185"/>
                      <a:pt x="615" y="1207"/>
                    </a:cubicBezTo>
                    <a:cubicBezTo>
                      <a:pt x="615" y="1230"/>
                      <a:pt x="631" y="1246"/>
                      <a:pt x="654" y="1246"/>
                    </a:cubicBezTo>
                    <a:cubicBezTo>
                      <a:pt x="676" y="1246"/>
                      <a:pt x="694" y="1230"/>
                      <a:pt x="694" y="1207"/>
                    </a:cubicBezTo>
                    <a:cubicBezTo>
                      <a:pt x="694" y="1185"/>
                      <a:pt x="674" y="1167"/>
                      <a:pt x="654" y="1167"/>
                    </a:cubicBezTo>
                    <a:close/>
                    <a:moveTo>
                      <a:pt x="460" y="1235"/>
                    </a:moveTo>
                    <a:cubicBezTo>
                      <a:pt x="423" y="1235"/>
                      <a:pt x="395" y="1264"/>
                      <a:pt x="395" y="1300"/>
                    </a:cubicBezTo>
                    <a:cubicBezTo>
                      <a:pt x="395" y="1337"/>
                      <a:pt x="423" y="1365"/>
                      <a:pt x="460" y="1365"/>
                    </a:cubicBezTo>
                    <a:cubicBezTo>
                      <a:pt x="496" y="1365"/>
                      <a:pt x="524" y="1336"/>
                      <a:pt x="524" y="1300"/>
                    </a:cubicBezTo>
                    <a:cubicBezTo>
                      <a:pt x="527" y="1263"/>
                      <a:pt x="496" y="1235"/>
                      <a:pt x="460" y="1235"/>
                    </a:cubicBezTo>
                    <a:close/>
                    <a:moveTo>
                      <a:pt x="629" y="1427"/>
                    </a:moveTo>
                    <a:cubicBezTo>
                      <a:pt x="620" y="1427"/>
                      <a:pt x="615" y="1433"/>
                      <a:pt x="615" y="1441"/>
                    </a:cubicBezTo>
                    <a:cubicBezTo>
                      <a:pt x="615" y="1450"/>
                      <a:pt x="620" y="1455"/>
                      <a:pt x="629" y="1455"/>
                    </a:cubicBezTo>
                    <a:cubicBezTo>
                      <a:pt x="637" y="1455"/>
                      <a:pt x="643" y="1450"/>
                      <a:pt x="643" y="1441"/>
                    </a:cubicBezTo>
                    <a:cubicBezTo>
                      <a:pt x="643" y="1433"/>
                      <a:pt x="635" y="1427"/>
                      <a:pt x="629" y="1427"/>
                    </a:cubicBezTo>
                    <a:close/>
                    <a:moveTo>
                      <a:pt x="556" y="1528"/>
                    </a:moveTo>
                    <a:cubicBezTo>
                      <a:pt x="556" y="1548"/>
                      <a:pt x="572" y="1565"/>
                      <a:pt x="592" y="1565"/>
                    </a:cubicBezTo>
                    <a:cubicBezTo>
                      <a:pt x="612" y="1565"/>
                      <a:pt x="629" y="1548"/>
                      <a:pt x="629" y="1528"/>
                    </a:cubicBezTo>
                    <a:cubicBezTo>
                      <a:pt x="629" y="1509"/>
                      <a:pt x="612" y="1492"/>
                      <a:pt x="592" y="1492"/>
                    </a:cubicBezTo>
                    <a:cubicBezTo>
                      <a:pt x="572" y="1492"/>
                      <a:pt x="556" y="1509"/>
                      <a:pt x="556" y="1528"/>
                    </a:cubicBezTo>
                    <a:close/>
                    <a:moveTo>
                      <a:pt x="592" y="2096"/>
                    </a:moveTo>
                    <a:cubicBezTo>
                      <a:pt x="592" y="2115"/>
                      <a:pt x="609" y="2132"/>
                      <a:pt x="629" y="2132"/>
                    </a:cubicBezTo>
                    <a:cubicBezTo>
                      <a:pt x="649" y="2132"/>
                      <a:pt x="666" y="2115"/>
                      <a:pt x="666" y="2096"/>
                    </a:cubicBezTo>
                    <a:cubicBezTo>
                      <a:pt x="666" y="2076"/>
                      <a:pt x="649" y="2059"/>
                      <a:pt x="629" y="2059"/>
                    </a:cubicBezTo>
                    <a:cubicBezTo>
                      <a:pt x="609" y="2059"/>
                      <a:pt x="592" y="2076"/>
                      <a:pt x="592" y="2096"/>
                    </a:cubicBezTo>
                    <a:close/>
                    <a:moveTo>
                      <a:pt x="451" y="1621"/>
                    </a:moveTo>
                    <a:cubicBezTo>
                      <a:pt x="423" y="1621"/>
                      <a:pt x="403" y="1644"/>
                      <a:pt x="403" y="1669"/>
                    </a:cubicBezTo>
                    <a:cubicBezTo>
                      <a:pt x="403" y="1695"/>
                      <a:pt x="426" y="1717"/>
                      <a:pt x="451" y="1717"/>
                    </a:cubicBezTo>
                    <a:cubicBezTo>
                      <a:pt x="476" y="1717"/>
                      <a:pt x="499" y="1695"/>
                      <a:pt x="499" y="1669"/>
                    </a:cubicBezTo>
                    <a:cubicBezTo>
                      <a:pt x="499" y="1644"/>
                      <a:pt x="476" y="1621"/>
                      <a:pt x="451" y="1621"/>
                    </a:cubicBezTo>
                    <a:close/>
                    <a:moveTo>
                      <a:pt x="547" y="1568"/>
                    </a:moveTo>
                    <a:cubicBezTo>
                      <a:pt x="522" y="1568"/>
                      <a:pt x="499" y="1591"/>
                      <a:pt x="499" y="1616"/>
                    </a:cubicBezTo>
                    <a:cubicBezTo>
                      <a:pt x="499" y="1642"/>
                      <a:pt x="522" y="1664"/>
                      <a:pt x="547" y="1664"/>
                    </a:cubicBezTo>
                    <a:cubicBezTo>
                      <a:pt x="572" y="1664"/>
                      <a:pt x="595" y="1642"/>
                      <a:pt x="595" y="1616"/>
                    </a:cubicBezTo>
                    <a:cubicBezTo>
                      <a:pt x="595" y="1591"/>
                      <a:pt x="572" y="1568"/>
                      <a:pt x="547" y="1568"/>
                    </a:cubicBezTo>
                    <a:close/>
                    <a:moveTo>
                      <a:pt x="254" y="1221"/>
                    </a:moveTo>
                    <a:cubicBezTo>
                      <a:pt x="194" y="1221"/>
                      <a:pt x="146" y="1269"/>
                      <a:pt x="146" y="1328"/>
                    </a:cubicBezTo>
                    <a:cubicBezTo>
                      <a:pt x="146" y="1387"/>
                      <a:pt x="194" y="1435"/>
                      <a:pt x="254" y="1435"/>
                    </a:cubicBezTo>
                    <a:cubicBezTo>
                      <a:pt x="313" y="1435"/>
                      <a:pt x="361" y="1387"/>
                      <a:pt x="361" y="1328"/>
                    </a:cubicBezTo>
                    <a:cubicBezTo>
                      <a:pt x="361" y="1269"/>
                      <a:pt x="313" y="1221"/>
                      <a:pt x="254" y="1221"/>
                    </a:cubicBezTo>
                    <a:close/>
                    <a:moveTo>
                      <a:pt x="225" y="1153"/>
                    </a:moveTo>
                    <a:cubicBezTo>
                      <a:pt x="211" y="1153"/>
                      <a:pt x="197" y="1164"/>
                      <a:pt x="197" y="1181"/>
                    </a:cubicBezTo>
                    <a:cubicBezTo>
                      <a:pt x="197" y="1198"/>
                      <a:pt x="208" y="1209"/>
                      <a:pt x="225" y="1209"/>
                    </a:cubicBezTo>
                    <a:cubicBezTo>
                      <a:pt x="239" y="1209"/>
                      <a:pt x="254" y="1198"/>
                      <a:pt x="254" y="1181"/>
                    </a:cubicBezTo>
                    <a:cubicBezTo>
                      <a:pt x="254" y="1164"/>
                      <a:pt x="242" y="1153"/>
                      <a:pt x="225" y="1153"/>
                    </a:cubicBezTo>
                    <a:close/>
                    <a:moveTo>
                      <a:pt x="146" y="965"/>
                    </a:moveTo>
                    <a:cubicBezTo>
                      <a:pt x="115" y="965"/>
                      <a:pt x="93" y="990"/>
                      <a:pt x="93" y="1019"/>
                    </a:cubicBezTo>
                    <a:cubicBezTo>
                      <a:pt x="93" y="1047"/>
                      <a:pt x="117" y="1072"/>
                      <a:pt x="146" y="1072"/>
                    </a:cubicBezTo>
                    <a:cubicBezTo>
                      <a:pt x="174" y="1072"/>
                      <a:pt x="200" y="1047"/>
                      <a:pt x="200" y="1019"/>
                    </a:cubicBezTo>
                    <a:cubicBezTo>
                      <a:pt x="200" y="990"/>
                      <a:pt x="177" y="965"/>
                      <a:pt x="146" y="965"/>
                    </a:cubicBezTo>
                    <a:close/>
                    <a:moveTo>
                      <a:pt x="333" y="813"/>
                    </a:moveTo>
                    <a:cubicBezTo>
                      <a:pt x="318" y="813"/>
                      <a:pt x="307" y="824"/>
                      <a:pt x="307" y="838"/>
                    </a:cubicBezTo>
                    <a:cubicBezTo>
                      <a:pt x="307" y="852"/>
                      <a:pt x="318" y="863"/>
                      <a:pt x="333" y="863"/>
                    </a:cubicBezTo>
                    <a:cubicBezTo>
                      <a:pt x="347" y="863"/>
                      <a:pt x="358" y="852"/>
                      <a:pt x="358" y="838"/>
                    </a:cubicBezTo>
                    <a:cubicBezTo>
                      <a:pt x="358" y="824"/>
                      <a:pt x="347" y="813"/>
                      <a:pt x="333" y="813"/>
                    </a:cubicBezTo>
                    <a:close/>
                    <a:moveTo>
                      <a:pt x="338" y="694"/>
                    </a:moveTo>
                    <a:cubicBezTo>
                      <a:pt x="315" y="694"/>
                      <a:pt x="299" y="711"/>
                      <a:pt x="299" y="734"/>
                    </a:cubicBezTo>
                    <a:cubicBezTo>
                      <a:pt x="299" y="756"/>
                      <a:pt x="315" y="773"/>
                      <a:pt x="338" y="773"/>
                    </a:cubicBezTo>
                    <a:cubicBezTo>
                      <a:pt x="360" y="773"/>
                      <a:pt x="378" y="756"/>
                      <a:pt x="378" y="734"/>
                    </a:cubicBezTo>
                    <a:cubicBezTo>
                      <a:pt x="378" y="711"/>
                      <a:pt x="360" y="694"/>
                      <a:pt x="338" y="694"/>
                    </a:cubicBezTo>
                    <a:close/>
                    <a:moveTo>
                      <a:pt x="550" y="742"/>
                    </a:moveTo>
                    <a:cubicBezTo>
                      <a:pt x="530" y="742"/>
                      <a:pt x="516" y="756"/>
                      <a:pt x="516" y="776"/>
                    </a:cubicBezTo>
                    <a:cubicBezTo>
                      <a:pt x="516" y="796"/>
                      <a:pt x="530" y="810"/>
                      <a:pt x="550" y="810"/>
                    </a:cubicBezTo>
                    <a:cubicBezTo>
                      <a:pt x="570" y="810"/>
                      <a:pt x="584" y="796"/>
                      <a:pt x="584" y="776"/>
                    </a:cubicBezTo>
                    <a:cubicBezTo>
                      <a:pt x="584" y="756"/>
                      <a:pt x="570" y="742"/>
                      <a:pt x="550" y="742"/>
                    </a:cubicBezTo>
                    <a:close/>
                    <a:moveTo>
                      <a:pt x="87" y="1415"/>
                    </a:moveTo>
                    <a:cubicBezTo>
                      <a:pt x="101" y="1415"/>
                      <a:pt x="112" y="1404"/>
                      <a:pt x="112" y="1390"/>
                    </a:cubicBezTo>
                    <a:cubicBezTo>
                      <a:pt x="112" y="1376"/>
                      <a:pt x="101" y="1365"/>
                      <a:pt x="87" y="1365"/>
                    </a:cubicBezTo>
                    <a:cubicBezTo>
                      <a:pt x="73" y="1365"/>
                      <a:pt x="62" y="1376"/>
                      <a:pt x="62" y="1390"/>
                    </a:cubicBezTo>
                    <a:cubicBezTo>
                      <a:pt x="62" y="1404"/>
                      <a:pt x="73" y="1415"/>
                      <a:pt x="87" y="1415"/>
                    </a:cubicBezTo>
                    <a:close/>
                    <a:moveTo>
                      <a:pt x="206" y="1472"/>
                    </a:moveTo>
                    <a:cubicBezTo>
                      <a:pt x="160" y="1472"/>
                      <a:pt x="124" y="1509"/>
                      <a:pt x="124" y="1554"/>
                    </a:cubicBezTo>
                    <a:cubicBezTo>
                      <a:pt x="124" y="1599"/>
                      <a:pt x="160" y="1636"/>
                      <a:pt x="206" y="1636"/>
                    </a:cubicBezTo>
                    <a:cubicBezTo>
                      <a:pt x="251" y="1636"/>
                      <a:pt x="287" y="1599"/>
                      <a:pt x="287" y="1554"/>
                    </a:cubicBezTo>
                    <a:cubicBezTo>
                      <a:pt x="287" y="1509"/>
                      <a:pt x="251" y="1472"/>
                      <a:pt x="206" y="1472"/>
                    </a:cubicBezTo>
                    <a:close/>
                    <a:moveTo>
                      <a:pt x="112" y="1774"/>
                    </a:moveTo>
                    <a:cubicBezTo>
                      <a:pt x="140" y="1774"/>
                      <a:pt x="163" y="1751"/>
                      <a:pt x="163" y="1723"/>
                    </a:cubicBezTo>
                    <a:cubicBezTo>
                      <a:pt x="163" y="1695"/>
                      <a:pt x="140" y="1672"/>
                      <a:pt x="112" y="1672"/>
                    </a:cubicBezTo>
                    <a:cubicBezTo>
                      <a:pt x="83" y="1672"/>
                      <a:pt x="62" y="1695"/>
                      <a:pt x="62" y="1723"/>
                    </a:cubicBezTo>
                    <a:cubicBezTo>
                      <a:pt x="62" y="1751"/>
                      <a:pt x="83" y="1774"/>
                      <a:pt x="112" y="1774"/>
                    </a:cubicBezTo>
                    <a:close/>
                    <a:moveTo>
                      <a:pt x="132" y="1816"/>
                    </a:moveTo>
                    <a:cubicBezTo>
                      <a:pt x="59" y="1816"/>
                      <a:pt x="0" y="1876"/>
                      <a:pt x="0" y="1952"/>
                    </a:cubicBezTo>
                    <a:cubicBezTo>
                      <a:pt x="0" y="2029"/>
                      <a:pt x="58" y="2087"/>
                      <a:pt x="132" y="2087"/>
                    </a:cubicBezTo>
                    <a:cubicBezTo>
                      <a:pt x="205" y="2087"/>
                      <a:pt x="265" y="2029"/>
                      <a:pt x="265" y="1952"/>
                    </a:cubicBezTo>
                    <a:cubicBezTo>
                      <a:pt x="265" y="1876"/>
                      <a:pt x="208" y="1816"/>
                      <a:pt x="132" y="1816"/>
                    </a:cubicBezTo>
                    <a:close/>
                    <a:moveTo>
                      <a:pt x="25" y="1681"/>
                    </a:moveTo>
                    <a:cubicBezTo>
                      <a:pt x="31" y="1681"/>
                      <a:pt x="36" y="1675"/>
                      <a:pt x="36" y="1669"/>
                    </a:cubicBezTo>
                    <a:cubicBezTo>
                      <a:pt x="36" y="1664"/>
                      <a:pt x="31" y="1658"/>
                      <a:pt x="25" y="1658"/>
                    </a:cubicBezTo>
                    <a:cubicBezTo>
                      <a:pt x="19" y="1658"/>
                      <a:pt x="14" y="1664"/>
                      <a:pt x="14" y="1669"/>
                    </a:cubicBezTo>
                    <a:cubicBezTo>
                      <a:pt x="14" y="1675"/>
                      <a:pt x="19" y="1681"/>
                      <a:pt x="25" y="1681"/>
                    </a:cubicBezTo>
                    <a:close/>
                    <a:moveTo>
                      <a:pt x="2364" y="480"/>
                    </a:moveTo>
                    <a:cubicBezTo>
                      <a:pt x="2364" y="423"/>
                      <a:pt x="2319" y="378"/>
                      <a:pt x="2263" y="378"/>
                    </a:cubicBezTo>
                    <a:cubicBezTo>
                      <a:pt x="2206" y="378"/>
                      <a:pt x="2161" y="423"/>
                      <a:pt x="2161" y="480"/>
                    </a:cubicBezTo>
                    <a:cubicBezTo>
                      <a:pt x="2161" y="536"/>
                      <a:pt x="2206" y="581"/>
                      <a:pt x="2263" y="581"/>
                    </a:cubicBezTo>
                    <a:cubicBezTo>
                      <a:pt x="2316" y="584"/>
                      <a:pt x="2364" y="536"/>
                      <a:pt x="2364" y="480"/>
                    </a:cubicBezTo>
                    <a:close/>
                    <a:moveTo>
                      <a:pt x="2243" y="1478"/>
                    </a:moveTo>
                    <a:cubicBezTo>
                      <a:pt x="2243" y="1422"/>
                      <a:pt x="2198" y="1376"/>
                      <a:pt x="2142" y="1376"/>
                    </a:cubicBezTo>
                    <a:cubicBezTo>
                      <a:pt x="2085" y="1376"/>
                      <a:pt x="2040" y="1422"/>
                      <a:pt x="2040" y="1478"/>
                    </a:cubicBezTo>
                    <a:cubicBezTo>
                      <a:pt x="2040" y="1535"/>
                      <a:pt x="2085" y="1579"/>
                      <a:pt x="2142" y="1579"/>
                    </a:cubicBezTo>
                    <a:cubicBezTo>
                      <a:pt x="2198" y="1579"/>
                      <a:pt x="2243" y="1535"/>
                      <a:pt x="2243" y="1478"/>
                    </a:cubicBezTo>
                    <a:close/>
                    <a:moveTo>
                      <a:pt x="2556" y="1616"/>
                    </a:moveTo>
                    <a:cubicBezTo>
                      <a:pt x="2556" y="1560"/>
                      <a:pt x="2511" y="1514"/>
                      <a:pt x="2455" y="1514"/>
                    </a:cubicBezTo>
                    <a:cubicBezTo>
                      <a:pt x="2398" y="1514"/>
                      <a:pt x="2353" y="1560"/>
                      <a:pt x="2353" y="1616"/>
                    </a:cubicBezTo>
                    <a:cubicBezTo>
                      <a:pt x="2353" y="1673"/>
                      <a:pt x="2398" y="1717"/>
                      <a:pt x="2455" y="1717"/>
                    </a:cubicBezTo>
                    <a:cubicBezTo>
                      <a:pt x="2511" y="1717"/>
                      <a:pt x="2556" y="1673"/>
                      <a:pt x="2556" y="1616"/>
                    </a:cubicBezTo>
                    <a:close/>
                    <a:moveTo>
                      <a:pt x="2071" y="2143"/>
                    </a:moveTo>
                    <a:cubicBezTo>
                      <a:pt x="2071" y="2127"/>
                      <a:pt x="2057" y="2112"/>
                      <a:pt x="2040" y="2112"/>
                    </a:cubicBezTo>
                    <a:cubicBezTo>
                      <a:pt x="2023" y="2112"/>
                      <a:pt x="2009" y="2127"/>
                      <a:pt x="2009" y="2143"/>
                    </a:cubicBezTo>
                    <a:cubicBezTo>
                      <a:pt x="2009" y="2160"/>
                      <a:pt x="2023" y="2175"/>
                      <a:pt x="2040" y="2175"/>
                    </a:cubicBezTo>
                    <a:cubicBezTo>
                      <a:pt x="2057" y="2175"/>
                      <a:pt x="2071" y="2160"/>
                      <a:pt x="2071" y="2143"/>
                    </a:cubicBezTo>
                    <a:close/>
                    <a:moveTo>
                      <a:pt x="2153" y="728"/>
                    </a:moveTo>
                    <a:cubicBezTo>
                      <a:pt x="2187" y="728"/>
                      <a:pt x="2212" y="700"/>
                      <a:pt x="2212" y="666"/>
                    </a:cubicBezTo>
                    <a:cubicBezTo>
                      <a:pt x="2212" y="632"/>
                      <a:pt x="2184" y="604"/>
                      <a:pt x="2153" y="604"/>
                    </a:cubicBezTo>
                    <a:cubicBezTo>
                      <a:pt x="2119" y="604"/>
                      <a:pt x="2094" y="632"/>
                      <a:pt x="2094" y="666"/>
                    </a:cubicBezTo>
                    <a:cubicBezTo>
                      <a:pt x="2094" y="703"/>
                      <a:pt x="2119" y="728"/>
                      <a:pt x="2153" y="728"/>
                    </a:cubicBezTo>
                    <a:close/>
                    <a:moveTo>
                      <a:pt x="2554" y="827"/>
                    </a:moveTo>
                    <a:cubicBezTo>
                      <a:pt x="2585" y="827"/>
                      <a:pt x="2610" y="801"/>
                      <a:pt x="2610" y="767"/>
                    </a:cubicBezTo>
                    <a:cubicBezTo>
                      <a:pt x="2610" y="736"/>
                      <a:pt x="2585" y="708"/>
                      <a:pt x="2554" y="708"/>
                    </a:cubicBezTo>
                    <a:cubicBezTo>
                      <a:pt x="2523" y="708"/>
                      <a:pt x="2497" y="734"/>
                      <a:pt x="2497" y="767"/>
                    </a:cubicBezTo>
                    <a:cubicBezTo>
                      <a:pt x="2497" y="798"/>
                      <a:pt x="2523" y="827"/>
                      <a:pt x="2554" y="827"/>
                    </a:cubicBezTo>
                    <a:close/>
                    <a:moveTo>
                      <a:pt x="1981" y="1232"/>
                    </a:moveTo>
                    <a:cubicBezTo>
                      <a:pt x="2006" y="1232"/>
                      <a:pt x="2029" y="1209"/>
                      <a:pt x="2029" y="1184"/>
                    </a:cubicBezTo>
                    <a:cubicBezTo>
                      <a:pt x="2029" y="1159"/>
                      <a:pt x="2006" y="1136"/>
                      <a:pt x="1981" y="1136"/>
                    </a:cubicBezTo>
                    <a:cubicBezTo>
                      <a:pt x="1955" y="1136"/>
                      <a:pt x="1933" y="1159"/>
                      <a:pt x="1933" y="1184"/>
                    </a:cubicBezTo>
                    <a:cubicBezTo>
                      <a:pt x="1933" y="1209"/>
                      <a:pt x="1955" y="1232"/>
                      <a:pt x="1981" y="1232"/>
                    </a:cubicBezTo>
                    <a:close/>
                    <a:moveTo>
                      <a:pt x="2195" y="1977"/>
                    </a:moveTo>
                    <a:cubicBezTo>
                      <a:pt x="2229" y="1977"/>
                      <a:pt x="2254" y="1949"/>
                      <a:pt x="2254" y="1915"/>
                    </a:cubicBezTo>
                    <a:cubicBezTo>
                      <a:pt x="2254" y="1881"/>
                      <a:pt x="2226" y="1853"/>
                      <a:pt x="2195" y="1853"/>
                    </a:cubicBezTo>
                    <a:cubicBezTo>
                      <a:pt x="2161" y="1853"/>
                      <a:pt x="2136" y="1881"/>
                      <a:pt x="2136" y="1915"/>
                    </a:cubicBezTo>
                    <a:cubicBezTo>
                      <a:pt x="2133" y="1952"/>
                      <a:pt x="2161" y="1977"/>
                      <a:pt x="2195" y="1977"/>
                    </a:cubicBezTo>
                    <a:close/>
                    <a:moveTo>
                      <a:pt x="2429" y="956"/>
                    </a:moveTo>
                    <a:cubicBezTo>
                      <a:pt x="2429" y="863"/>
                      <a:pt x="2353" y="787"/>
                      <a:pt x="2260" y="787"/>
                    </a:cubicBezTo>
                    <a:cubicBezTo>
                      <a:pt x="2167" y="787"/>
                      <a:pt x="2091" y="862"/>
                      <a:pt x="2091" y="956"/>
                    </a:cubicBezTo>
                    <a:cubicBezTo>
                      <a:pt x="2091" y="1049"/>
                      <a:pt x="2167" y="1125"/>
                      <a:pt x="2260" y="1125"/>
                    </a:cubicBezTo>
                    <a:cubicBezTo>
                      <a:pt x="2353" y="1125"/>
                      <a:pt x="2429" y="1050"/>
                      <a:pt x="2429" y="956"/>
                    </a:cubicBezTo>
                    <a:close/>
                    <a:moveTo>
                      <a:pt x="2556" y="999"/>
                    </a:moveTo>
                    <a:cubicBezTo>
                      <a:pt x="2556" y="962"/>
                      <a:pt x="2527" y="934"/>
                      <a:pt x="2491" y="934"/>
                    </a:cubicBezTo>
                    <a:cubicBezTo>
                      <a:pt x="2454" y="934"/>
                      <a:pt x="2427" y="962"/>
                      <a:pt x="2427" y="999"/>
                    </a:cubicBezTo>
                    <a:cubicBezTo>
                      <a:pt x="2427" y="1035"/>
                      <a:pt x="2454" y="1064"/>
                      <a:pt x="2491" y="1064"/>
                    </a:cubicBezTo>
                    <a:cubicBezTo>
                      <a:pt x="2527" y="1064"/>
                      <a:pt x="2556" y="1035"/>
                      <a:pt x="2556" y="999"/>
                    </a:cubicBezTo>
                    <a:close/>
                    <a:moveTo>
                      <a:pt x="2545" y="629"/>
                    </a:moveTo>
                    <a:cubicBezTo>
                      <a:pt x="2545" y="572"/>
                      <a:pt x="2499" y="528"/>
                      <a:pt x="2443" y="528"/>
                    </a:cubicBezTo>
                    <a:cubicBezTo>
                      <a:pt x="2386" y="528"/>
                      <a:pt x="2342" y="572"/>
                      <a:pt x="2342" y="629"/>
                    </a:cubicBezTo>
                    <a:cubicBezTo>
                      <a:pt x="2342" y="685"/>
                      <a:pt x="2386" y="731"/>
                      <a:pt x="2443" y="731"/>
                    </a:cubicBezTo>
                    <a:cubicBezTo>
                      <a:pt x="2499" y="731"/>
                      <a:pt x="2545" y="685"/>
                      <a:pt x="2545" y="629"/>
                    </a:cubicBezTo>
                    <a:close/>
                    <a:moveTo>
                      <a:pt x="2345" y="1266"/>
                    </a:moveTo>
                    <a:cubicBezTo>
                      <a:pt x="2345" y="1207"/>
                      <a:pt x="2297" y="1156"/>
                      <a:pt x="2235" y="1156"/>
                    </a:cubicBezTo>
                    <a:cubicBezTo>
                      <a:pt x="2173" y="1156"/>
                      <a:pt x="2125" y="1204"/>
                      <a:pt x="2125" y="1266"/>
                    </a:cubicBezTo>
                    <a:cubicBezTo>
                      <a:pt x="2125" y="1325"/>
                      <a:pt x="2173" y="1376"/>
                      <a:pt x="2235" y="1376"/>
                    </a:cubicBezTo>
                    <a:cubicBezTo>
                      <a:pt x="2297" y="1376"/>
                      <a:pt x="2345" y="1325"/>
                      <a:pt x="2345" y="1266"/>
                    </a:cubicBezTo>
                    <a:close/>
                    <a:moveTo>
                      <a:pt x="2285" y="1723"/>
                    </a:moveTo>
                    <a:cubicBezTo>
                      <a:pt x="2285" y="1652"/>
                      <a:pt x="2228" y="1596"/>
                      <a:pt x="2161" y="1596"/>
                    </a:cubicBezTo>
                    <a:cubicBezTo>
                      <a:pt x="2093" y="1596"/>
                      <a:pt x="2037" y="1652"/>
                      <a:pt x="2037" y="1723"/>
                    </a:cubicBezTo>
                    <a:cubicBezTo>
                      <a:pt x="2037" y="1794"/>
                      <a:pt x="2093" y="1850"/>
                      <a:pt x="2161" y="1850"/>
                    </a:cubicBezTo>
                    <a:cubicBezTo>
                      <a:pt x="2228" y="1850"/>
                      <a:pt x="2285" y="1791"/>
                      <a:pt x="2285" y="1723"/>
                    </a:cubicBezTo>
                    <a:close/>
                    <a:moveTo>
                      <a:pt x="2613" y="1232"/>
                    </a:moveTo>
                    <a:cubicBezTo>
                      <a:pt x="2613" y="1195"/>
                      <a:pt x="2582" y="1164"/>
                      <a:pt x="2545" y="1164"/>
                    </a:cubicBezTo>
                    <a:cubicBezTo>
                      <a:pt x="2508" y="1164"/>
                      <a:pt x="2477" y="1195"/>
                      <a:pt x="2477" y="1232"/>
                    </a:cubicBezTo>
                    <a:cubicBezTo>
                      <a:pt x="2477" y="1269"/>
                      <a:pt x="2508" y="1300"/>
                      <a:pt x="2545" y="1300"/>
                    </a:cubicBezTo>
                    <a:cubicBezTo>
                      <a:pt x="2582" y="1300"/>
                      <a:pt x="2613" y="1269"/>
                      <a:pt x="2613" y="1232"/>
                    </a:cubicBezTo>
                    <a:close/>
                    <a:moveTo>
                      <a:pt x="2475" y="1799"/>
                    </a:moveTo>
                    <a:cubicBezTo>
                      <a:pt x="2475" y="1771"/>
                      <a:pt x="2452" y="1748"/>
                      <a:pt x="2424" y="1748"/>
                    </a:cubicBezTo>
                    <a:cubicBezTo>
                      <a:pt x="2396" y="1748"/>
                      <a:pt x="2373" y="1771"/>
                      <a:pt x="2373" y="1799"/>
                    </a:cubicBezTo>
                    <a:cubicBezTo>
                      <a:pt x="2373" y="1827"/>
                      <a:pt x="2396" y="1850"/>
                      <a:pt x="2424" y="1850"/>
                    </a:cubicBezTo>
                    <a:cubicBezTo>
                      <a:pt x="2452" y="1850"/>
                      <a:pt x="2475" y="1827"/>
                      <a:pt x="2475" y="1799"/>
                    </a:cubicBezTo>
                    <a:close/>
                    <a:moveTo>
                      <a:pt x="2590" y="1782"/>
                    </a:moveTo>
                    <a:cubicBezTo>
                      <a:pt x="2590" y="1754"/>
                      <a:pt x="2567" y="1731"/>
                      <a:pt x="2539" y="1731"/>
                    </a:cubicBezTo>
                    <a:cubicBezTo>
                      <a:pt x="2510" y="1731"/>
                      <a:pt x="2489" y="1754"/>
                      <a:pt x="2489" y="1782"/>
                    </a:cubicBezTo>
                    <a:cubicBezTo>
                      <a:pt x="2489" y="1811"/>
                      <a:pt x="2510" y="1833"/>
                      <a:pt x="2539" y="1833"/>
                    </a:cubicBezTo>
                    <a:cubicBezTo>
                      <a:pt x="2567" y="1833"/>
                      <a:pt x="2590" y="1808"/>
                      <a:pt x="2590" y="1782"/>
                    </a:cubicBezTo>
                    <a:close/>
                    <a:moveTo>
                      <a:pt x="2613" y="1432"/>
                    </a:moveTo>
                    <a:cubicBezTo>
                      <a:pt x="2613" y="1390"/>
                      <a:pt x="2579" y="1353"/>
                      <a:pt x="2534" y="1353"/>
                    </a:cubicBezTo>
                    <a:cubicBezTo>
                      <a:pt x="2491" y="1353"/>
                      <a:pt x="2455" y="1387"/>
                      <a:pt x="2455" y="1432"/>
                    </a:cubicBezTo>
                    <a:cubicBezTo>
                      <a:pt x="2455" y="1475"/>
                      <a:pt x="2489" y="1511"/>
                      <a:pt x="2534" y="1511"/>
                    </a:cubicBezTo>
                    <a:cubicBezTo>
                      <a:pt x="2579" y="1509"/>
                      <a:pt x="2613" y="1475"/>
                      <a:pt x="2613" y="1432"/>
                    </a:cubicBezTo>
                    <a:close/>
                    <a:moveTo>
                      <a:pt x="2452" y="1170"/>
                    </a:moveTo>
                    <a:cubicBezTo>
                      <a:pt x="2452" y="1139"/>
                      <a:pt x="2427" y="1116"/>
                      <a:pt x="2398" y="1116"/>
                    </a:cubicBezTo>
                    <a:cubicBezTo>
                      <a:pt x="2367" y="1116"/>
                      <a:pt x="2345" y="1142"/>
                      <a:pt x="2345" y="1170"/>
                    </a:cubicBezTo>
                    <a:cubicBezTo>
                      <a:pt x="2345" y="1201"/>
                      <a:pt x="2369" y="1224"/>
                      <a:pt x="2398" y="1224"/>
                    </a:cubicBezTo>
                    <a:cubicBezTo>
                      <a:pt x="2426" y="1224"/>
                      <a:pt x="2452" y="1198"/>
                      <a:pt x="2452" y="1170"/>
                    </a:cubicBezTo>
                    <a:close/>
                    <a:moveTo>
                      <a:pt x="2427" y="1444"/>
                    </a:moveTo>
                    <a:cubicBezTo>
                      <a:pt x="2427" y="1399"/>
                      <a:pt x="2390" y="1362"/>
                      <a:pt x="2345" y="1362"/>
                    </a:cubicBezTo>
                    <a:cubicBezTo>
                      <a:pt x="2300" y="1362"/>
                      <a:pt x="2263" y="1399"/>
                      <a:pt x="2263" y="1444"/>
                    </a:cubicBezTo>
                    <a:cubicBezTo>
                      <a:pt x="2263" y="1489"/>
                      <a:pt x="2300" y="1525"/>
                      <a:pt x="2345" y="1525"/>
                    </a:cubicBezTo>
                    <a:cubicBezTo>
                      <a:pt x="2390" y="1525"/>
                      <a:pt x="2427" y="1489"/>
                      <a:pt x="2427" y="1444"/>
                    </a:cubicBezTo>
                    <a:close/>
                    <a:moveTo>
                      <a:pt x="2328" y="1588"/>
                    </a:moveTo>
                    <a:cubicBezTo>
                      <a:pt x="2328" y="1568"/>
                      <a:pt x="2311" y="1551"/>
                      <a:pt x="2291" y="1551"/>
                    </a:cubicBezTo>
                    <a:cubicBezTo>
                      <a:pt x="2271" y="1551"/>
                      <a:pt x="2254" y="1569"/>
                      <a:pt x="2254" y="1588"/>
                    </a:cubicBezTo>
                    <a:cubicBezTo>
                      <a:pt x="2254" y="1608"/>
                      <a:pt x="2271" y="1624"/>
                      <a:pt x="2291" y="1624"/>
                    </a:cubicBezTo>
                    <a:cubicBezTo>
                      <a:pt x="2311" y="1627"/>
                      <a:pt x="2328" y="1610"/>
                      <a:pt x="2328" y="1588"/>
                    </a:cubicBezTo>
                    <a:close/>
                    <a:moveTo>
                      <a:pt x="2373" y="1737"/>
                    </a:moveTo>
                    <a:cubicBezTo>
                      <a:pt x="2373" y="1717"/>
                      <a:pt x="2359" y="1703"/>
                      <a:pt x="2339" y="1703"/>
                    </a:cubicBezTo>
                    <a:cubicBezTo>
                      <a:pt x="2319" y="1703"/>
                      <a:pt x="2305" y="1717"/>
                      <a:pt x="2305" y="1737"/>
                    </a:cubicBezTo>
                    <a:cubicBezTo>
                      <a:pt x="2305" y="1757"/>
                      <a:pt x="2319" y="1771"/>
                      <a:pt x="2339" y="1771"/>
                    </a:cubicBezTo>
                    <a:cubicBezTo>
                      <a:pt x="2356" y="1771"/>
                      <a:pt x="2373" y="1754"/>
                      <a:pt x="2373" y="1737"/>
                    </a:cubicBezTo>
                    <a:close/>
                    <a:moveTo>
                      <a:pt x="2271" y="2146"/>
                    </a:moveTo>
                    <a:cubicBezTo>
                      <a:pt x="2271" y="2132"/>
                      <a:pt x="2260" y="2118"/>
                      <a:pt x="2243" y="2118"/>
                    </a:cubicBezTo>
                    <a:cubicBezTo>
                      <a:pt x="2226" y="2118"/>
                      <a:pt x="2215" y="2129"/>
                      <a:pt x="2215" y="2146"/>
                    </a:cubicBezTo>
                    <a:cubicBezTo>
                      <a:pt x="2215" y="2163"/>
                      <a:pt x="2226" y="2175"/>
                      <a:pt x="2243" y="2175"/>
                    </a:cubicBezTo>
                    <a:cubicBezTo>
                      <a:pt x="2260" y="2175"/>
                      <a:pt x="2271" y="2160"/>
                      <a:pt x="2271" y="2146"/>
                    </a:cubicBezTo>
                    <a:close/>
                    <a:moveTo>
                      <a:pt x="2000" y="1771"/>
                    </a:moveTo>
                    <a:cubicBezTo>
                      <a:pt x="2000" y="1751"/>
                      <a:pt x="1986" y="1737"/>
                      <a:pt x="1967" y="1737"/>
                    </a:cubicBezTo>
                    <a:cubicBezTo>
                      <a:pt x="1947" y="1737"/>
                      <a:pt x="1933" y="1751"/>
                      <a:pt x="1933" y="1771"/>
                    </a:cubicBezTo>
                    <a:cubicBezTo>
                      <a:pt x="1933" y="1791"/>
                      <a:pt x="1947" y="1805"/>
                      <a:pt x="1967" y="1805"/>
                    </a:cubicBezTo>
                    <a:cubicBezTo>
                      <a:pt x="1986" y="1805"/>
                      <a:pt x="2000" y="1788"/>
                      <a:pt x="2000" y="1771"/>
                    </a:cubicBezTo>
                    <a:close/>
                    <a:moveTo>
                      <a:pt x="2353" y="2014"/>
                    </a:moveTo>
                    <a:cubicBezTo>
                      <a:pt x="2353" y="1975"/>
                      <a:pt x="2322" y="1943"/>
                      <a:pt x="2283" y="1943"/>
                    </a:cubicBezTo>
                    <a:cubicBezTo>
                      <a:pt x="2243" y="1943"/>
                      <a:pt x="2212" y="1975"/>
                      <a:pt x="2212" y="2014"/>
                    </a:cubicBezTo>
                    <a:cubicBezTo>
                      <a:pt x="2212" y="2054"/>
                      <a:pt x="2243" y="2084"/>
                      <a:pt x="2283" y="2084"/>
                    </a:cubicBezTo>
                    <a:cubicBezTo>
                      <a:pt x="2322" y="2084"/>
                      <a:pt x="2353" y="2054"/>
                      <a:pt x="2353" y="2014"/>
                    </a:cubicBezTo>
                    <a:close/>
                    <a:moveTo>
                      <a:pt x="2113" y="1923"/>
                    </a:moveTo>
                    <a:cubicBezTo>
                      <a:pt x="2113" y="1870"/>
                      <a:pt x="2070" y="1827"/>
                      <a:pt x="2017" y="1827"/>
                    </a:cubicBezTo>
                    <a:cubicBezTo>
                      <a:pt x="1963" y="1827"/>
                      <a:pt x="1921" y="1870"/>
                      <a:pt x="1921" y="1923"/>
                    </a:cubicBezTo>
                    <a:cubicBezTo>
                      <a:pt x="1921" y="1977"/>
                      <a:pt x="1963" y="2019"/>
                      <a:pt x="2017" y="2019"/>
                    </a:cubicBezTo>
                    <a:cubicBezTo>
                      <a:pt x="2070" y="2019"/>
                      <a:pt x="2113" y="1977"/>
                      <a:pt x="2113" y="1923"/>
                    </a:cubicBezTo>
                    <a:close/>
                    <a:moveTo>
                      <a:pt x="2187" y="2076"/>
                    </a:moveTo>
                    <a:cubicBezTo>
                      <a:pt x="2187" y="2045"/>
                      <a:pt x="2161" y="2019"/>
                      <a:pt x="2130" y="2019"/>
                    </a:cubicBezTo>
                    <a:cubicBezTo>
                      <a:pt x="2099" y="2019"/>
                      <a:pt x="2074" y="2045"/>
                      <a:pt x="2074" y="2076"/>
                    </a:cubicBezTo>
                    <a:cubicBezTo>
                      <a:pt x="2074" y="2107"/>
                      <a:pt x="2099" y="2132"/>
                      <a:pt x="2130" y="2132"/>
                    </a:cubicBezTo>
                    <a:cubicBezTo>
                      <a:pt x="2161" y="2132"/>
                      <a:pt x="2187" y="2110"/>
                      <a:pt x="2187" y="2076"/>
                    </a:cubicBezTo>
                    <a:close/>
                    <a:moveTo>
                      <a:pt x="2381" y="2135"/>
                    </a:moveTo>
                    <a:cubicBezTo>
                      <a:pt x="2381" y="2112"/>
                      <a:pt x="2364" y="2096"/>
                      <a:pt x="2342" y="2096"/>
                    </a:cubicBezTo>
                    <a:cubicBezTo>
                      <a:pt x="2319" y="2096"/>
                      <a:pt x="2302" y="2112"/>
                      <a:pt x="2302" y="2135"/>
                    </a:cubicBezTo>
                    <a:cubicBezTo>
                      <a:pt x="2302" y="2158"/>
                      <a:pt x="2319" y="2175"/>
                      <a:pt x="2342" y="2175"/>
                    </a:cubicBezTo>
                    <a:cubicBezTo>
                      <a:pt x="2364" y="2175"/>
                      <a:pt x="2381" y="2155"/>
                      <a:pt x="2381" y="2135"/>
                    </a:cubicBezTo>
                    <a:close/>
                    <a:moveTo>
                      <a:pt x="2029" y="1548"/>
                    </a:moveTo>
                    <a:cubicBezTo>
                      <a:pt x="2029" y="1523"/>
                      <a:pt x="2006" y="1500"/>
                      <a:pt x="1981" y="1500"/>
                    </a:cubicBezTo>
                    <a:cubicBezTo>
                      <a:pt x="1955" y="1500"/>
                      <a:pt x="1933" y="1523"/>
                      <a:pt x="1933" y="1548"/>
                    </a:cubicBezTo>
                    <a:cubicBezTo>
                      <a:pt x="1933" y="1573"/>
                      <a:pt x="1955" y="1596"/>
                      <a:pt x="1981" y="1596"/>
                    </a:cubicBezTo>
                    <a:cubicBezTo>
                      <a:pt x="2006" y="1596"/>
                      <a:pt x="2029" y="1576"/>
                      <a:pt x="2029" y="1548"/>
                    </a:cubicBezTo>
                    <a:close/>
                    <a:moveTo>
                      <a:pt x="2029" y="1669"/>
                    </a:moveTo>
                    <a:cubicBezTo>
                      <a:pt x="2029" y="1652"/>
                      <a:pt x="2015" y="1636"/>
                      <a:pt x="1995" y="1636"/>
                    </a:cubicBezTo>
                    <a:cubicBezTo>
                      <a:pt x="1975" y="1636"/>
                      <a:pt x="1961" y="1650"/>
                      <a:pt x="1961" y="1669"/>
                    </a:cubicBezTo>
                    <a:cubicBezTo>
                      <a:pt x="1961" y="1686"/>
                      <a:pt x="1975" y="1703"/>
                      <a:pt x="1995" y="1703"/>
                    </a:cubicBezTo>
                    <a:cubicBezTo>
                      <a:pt x="2015" y="1703"/>
                      <a:pt x="2029" y="1686"/>
                      <a:pt x="2029" y="1669"/>
                    </a:cubicBezTo>
                    <a:close/>
                    <a:moveTo>
                      <a:pt x="2071" y="1342"/>
                    </a:moveTo>
                    <a:cubicBezTo>
                      <a:pt x="2071" y="1305"/>
                      <a:pt x="2039" y="1274"/>
                      <a:pt x="2003" y="1274"/>
                    </a:cubicBezTo>
                    <a:cubicBezTo>
                      <a:pt x="1966" y="1274"/>
                      <a:pt x="1936" y="1305"/>
                      <a:pt x="1936" y="1342"/>
                    </a:cubicBezTo>
                    <a:cubicBezTo>
                      <a:pt x="1936" y="1379"/>
                      <a:pt x="1966" y="1410"/>
                      <a:pt x="2003" y="1410"/>
                    </a:cubicBezTo>
                    <a:cubicBezTo>
                      <a:pt x="2039" y="1410"/>
                      <a:pt x="2071" y="1379"/>
                      <a:pt x="2071" y="1342"/>
                    </a:cubicBezTo>
                    <a:close/>
                    <a:moveTo>
                      <a:pt x="2125" y="1238"/>
                    </a:moveTo>
                    <a:cubicBezTo>
                      <a:pt x="2125" y="1213"/>
                      <a:pt x="2104" y="1195"/>
                      <a:pt x="2082" y="1195"/>
                    </a:cubicBezTo>
                    <a:cubicBezTo>
                      <a:pt x="2059" y="1195"/>
                      <a:pt x="2040" y="1215"/>
                      <a:pt x="2040" y="1238"/>
                    </a:cubicBezTo>
                    <a:cubicBezTo>
                      <a:pt x="2040" y="1263"/>
                      <a:pt x="2059" y="1280"/>
                      <a:pt x="2082" y="1280"/>
                    </a:cubicBezTo>
                    <a:cubicBezTo>
                      <a:pt x="2104" y="1280"/>
                      <a:pt x="2125" y="1264"/>
                      <a:pt x="2125" y="1238"/>
                    </a:cubicBezTo>
                    <a:close/>
                    <a:moveTo>
                      <a:pt x="2113" y="1325"/>
                    </a:moveTo>
                    <a:cubicBezTo>
                      <a:pt x="2113" y="1314"/>
                      <a:pt x="2105" y="1305"/>
                      <a:pt x="2094" y="1305"/>
                    </a:cubicBezTo>
                    <a:cubicBezTo>
                      <a:pt x="2082" y="1305"/>
                      <a:pt x="2074" y="1314"/>
                      <a:pt x="2074" y="1325"/>
                    </a:cubicBezTo>
                    <a:cubicBezTo>
                      <a:pt x="2074" y="1336"/>
                      <a:pt x="2082" y="1345"/>
                      <a:pt x="2094" y="1345"/>
                    </a:cubicBezTo>
                    <a:cubicBezTo>
                      <a:pt x="2105" y="1345"/>
                      <a:pt x="2113" y="1336"/>
                      <a:pt x="2113" y="1325"/>
                    </a:cubicBezTo>
                    <a:close/>
                    <a:moveTo>
                      <a:pt x="2136" y="1119"/>
                    </a:moveTo>
                    <a:cubicBezTo>
                      <a:pt x="2136" y="1089"/>
                      <a:pt x="2110" y="1061"/>
                      <a:pt x="2077" y="1061"/>
                    </a:cubicBezTo>
                    <a:cubicBezTo>
                      <a:pt x="2046" y="1061"/>
                      <a:pt x="2017" y="1086"/>
                      <a:pt x="2017" y="1119"/>
                    </a:cubicBezTo>
                    <a:cubicBezTo>
                      <a:pt x="2017" y="1153"/>
                      <a:pt x="2043" y="1178"/>
                      <a:pt x="2077" y="1178"/>
                    </a:cubicBezTo>
                    <a:cubicBezTo>
                      <a:pt x="2110" y="1178"/>
                      <a:pt x="2136" y="1153"/>
                      <a:pt x="2136" y="1119"/>
                    </a:cubicBezTo>
                    <a:close/>
                    <a:moveTo>
                      <a:pt x="2077" y="956"/>
                    </a:moveTo>
                    <a:cubicBezTo>
                      <a:pt x="2077" y="920"/>
                      <a:pt x="2048" y="892"/>
                      <a:pt x="2012" y="892"/>
                    </a:cubicBezTo>
                    <a:cubicBezTo>
                      <a:pt x="1975" y="892"/>
                      <a:pt x="1947" y="919"/>
                      <a:pt x="1947" y="956"/>
                    </a:cubicBezTo>
                    <a:cubicBezTo>
                      <a:pt x="1947" y="992"/>
                      <a:pt x="1975" y="1021"/>
                      <a:pt x="2012" y="1021"/>
                    </a:cubicBezTo>
                    <a:cubicBezTo>
                      <a:pt x="2046" y="1021"/>
                      <a:pt x="2077" y="993"/>
                      <a:pt x="2077" y="956"/>
                    </a:cubicBezTo>
                    <a:close/>
                    <a:moveTo>
                      <a:pt x="2085" y="787"/>
                    </a:moveTo>
                    <a:cubicBezTo>
                      <a:pt x="2085" y="745"/>
                      <a:pt x="2051" y="708"/>
                      <a:pt x="2006" y="708"/>
                    </a:cubicBezTo>
                    <a:cubicBezTo>
                      <a:pt x="1964" y="708"/>
                      <a:pt x="1927" y="742"/>
                      <a:pt x="1927" y="787"/>
                    </a:cubicBezTo>
                    <a:cubicBezTo>
                      <a:pt x="1927" y="832"/>
                      <a:pt x="1961" y="866"/>
                      <a:pt x="2006" y="866"/>
                    </a:cubicBezTo>
                    <a:cubicBezTo>
                      <a:pt x="2051" y="866"/>
                      <a:pt x="2085" y="832"/>
                      <a:pt x="2085" y="787"/>
                    </a:cubicBezTo>
                    <a:close/>
                    <a:moveTo>
                      <a:pt x="2158" y="790"/>
                    </a:moveTo>
                    <a:cubicBezTo>
                      <a:pt x="2158" y="776"/>
                      <a:pt x="2147" y="762"/>
                      <a:pt x="2130" y="762"/>
                    </a:cubicBezTo>
                    <a:cubicBezTo>
                      <a:pt x="2116" y="762"/>
                      <a:pt x="2102" y="773"/>
                      <a:pt x="2102" y="790"/>
                    </a:cubicBezTo>
                    <a:cubicBezTo>
                      <a:pt x="2102" y="804"/>
                      <a:pt x="2113" y="818"/>
                      <a:pt x="2130" y="818"/>
                    </a:cubicBezTo>
                    <a:cubicBezTo>
                      <a:pt x="2147" y="818"/>
                      <a:pt x="2158" y="804"/>
                      <a:pt x="2158" y="790"/>
                    </a:cubicBezTo>
                    <a:close/>
                    <a:moveTo>
                      <a:pt x="2345" y="711"/>
                    </a:moveTo>
                    <a:cubicBezTo>
                      <a:pt x="2345" y="680"/>
                      <a:pt x="2319" y="657"/>
                      <a:pt x="2291" y="657"/>
                    </a:cubicBezTo>
                    <a:cubicBezTo>
                      <a:pt x="2263" y="657"/>
                      <a:pt x="2237" y="683"/>
                      <a:pt x="2237" y="711"/>
                    </a:cubicBezTo>
                    <a:cubicBezTo>
                      <a:pt x="2237" y="739"/>
                      <a:pt x="2263" y="765"/>
                      <a:pt x="2291" y="765"/>
                    </a:cubicBezTo>
                    <a:cubicBezTo>
                      <a:pt x="2319" y="765"/>
                      <a:pt x="2345" y="739"/>
                      <a:pt x="2345" y="711"/>
                    </a:cubicBezTo>
                    <a:close/>
                    <a:moveTo>
                      <a:pt x="2480" y="798"/>
                    </a:moveTo>
                    <a:cubicBezTo>
                      <a:pt x="2480" y="769"/>
                      <a:pt x="2457" y="750"/>
                      <a:pt x="2432" y="750"/>
                    </a:cubicBezTo>
                    <a:cubicBezTo>
                      <a:pt x="2406" y="750"/>
                      <a:pt x="2384" y="773"/>
                      <a:pt x="2384" y="798"/>
                    </a:cubicBezTo>
                    <a:cubicBezTo>
                      <a:pt x="2384" y="827"/>
                      <a:pt x="2406" y="846"/>
                      <a:pt x="2432" y="846"/>
                    </a:cubicBezTo>
                    <a:cubicBezTo>
                      <a:pt x="2457" y="846"/>
                      <a:pt x="2480" y="826"/>
                      <a:pt x="2480" y="798"/>
                    </a:cubicBezTo>
                    <a:close/>
                    <a:moveTo>
                      <a:pt x="2500" y="897"/>
                    </a:moveTo>
                    <a:cubicBezTo>
                      <a:pt x="2500" y="883"/>
                      <a:pt x="2489" y="872"/>
                      <a:pt x="2475" y="872"/>
                    </a:cubicBezTo>
                    <a:cubicBezTo>
                      <a:pt x="2460" y="872"/>
                      <a:pt x="2449" y="883"/>
                      <a:pt x="2449" y="897"/>
                    </a:cubicBezTo>
                    <a:cubicBezTo>
                      <a:pt x="2449" y="911"/>
                      <a:pt x="2460" y="923"/>
                      <a:pt x="2475" y="923"/>
                    </a:cubicBezTo>
                    <a:cubicBezTo>
                      <a:pt x="2489" y="923"/>
                      <a:pt x="2500" y="911"/>
                      <a:pt x="2500" y="897"/>
                    </a:cubicBezTo>
                    <a:close/>
                    <a:moveTo>
                      <a:pt x="2613" y="903"/>
                    </a:moveTo>
                    <a:cubicBezTo>
                      <a:pt x="2613" y="880"/>
                      <a:pt x="2595" y="863"/>
                      <a:pt x="2573" y="863"/>
                    </a:cubicBezTo>
                    <a:cubicBezTo>
                      <a:pt x="2550" y="863"/>
                      <a:pt x="2534" y="880"/>
                      <a:pt x="2534" y="903"/>
                    </a:cubicBezTo>
                    <a:cubicBezTo>
                      <a:pt x="2534" y="925"/>
                      <a:pt x="2550" y="942"/>
                      <a:pt x="2573" y="942"/>
                    </a:cubicBezTo>
                    <a:cubicBezTo>
                      <a:pt x="2595" y="942"/>
                      <a:pt x="2613" y="925"/>
                      <a:pt x="2613" y="903"/>
                    </a:cubicBezTo>
                    <a:close/>
                    <a:moveTo>
                      <a:pt x="2568" y="1115"/>
                    </a:moveTo>
                    <a:cubicBezTo>
                      <a:pt x="2568" y="1095"/>
                      <a:pt x="2554" y="1081"/>
                      <a:pt x="2534" y="1081"/>
                    </a:cubicBezTo>
                    <a:cubicBezTo>
                      <a:pt x="2514" y="1081"/>
                      <a:pt x="2500" y="1095"/>
                      <a:pt x="2500" y="1115"/>
                    </a:cubicBezTo>
                    <a:cubicBezTo>
                      <a:pt x="2500" y="1134"/>
                      <a:pt x="2514" y="1147"/>
                      <a:pt x="2534" y="1147"/>
                    </a:cubicBezTo>
                    <a:cubicBezTo>
                      <a:pt x="2554" y="1147"/>
                      <a:pt x="2568" y="1134"/>
                      <a:pt x="2568" y="1115"/>
                    </a:cubicBezTo>
                    <a:close/>
                    <a:moveTo>
                      <a:pt x="2528" y="494"/>
                    </a:moveTo>
                    <a:cubicBezTo>
                      <a:pt x="2514" y="494"/>
                      <a:pt x="2503" y="505"/>
                      <a:pt x="2503" y="519"/>
                    </a:cubicBezTo>
                    <a:cubicBezTo>
                      <a:pt x="2503" y="533"/>
                      <a:pt x="2514" y="544"/>
                      <a:pt x="2528" y="544"/>
                    </a:cubicBezTo>
                    <a:cubicBezTo>
                      <a:pt x="2542" y="544"/>
                      <a:pt x="2554" y="533"/>
                      <a:pt x="2554" y="519"/>
                    </a:cubicBezTo>
                    <a:cubicBezTo>
                      <a:pt x="2554" y="505"/>
                      <a:pt x="2542" y="494"/>
                      <a:pt x="2528" y="494"/>
                    </a:cubicBezTo>
                    <a:close/>
                    <a:moveTo>
                      <a:pt x="2517" y="443"/>
                    </a:moveTo>
                    <a:cubicBezTo>
                      <a:pt x="2517" y="429"/>
                      <a:pt x="2506" y="415"/>
                      <a:pt x="2489" y="415"/>
                    </a:cubicBezTo>
                    <a:cubicBezTo>
                      <a:pt x="2475" y="415"/>
                      <a:pt x="2460" y="426"/>
                      <a:pt x="2460" y="443"/>
                    </a:cubicBezTo>
                    <a:cubicBezTo>
                      <a:pt x="2460" y="457"/>
                      <a:pt x="2472" y="471"/>
                      <a:pt x="2489" y="471"/>
                    </a:cubicBezTo>
                    <a:cubicBezTo>
                      <a:pt x="2506" y="471"/>
                      <a:pt x="2517" y="460"/>
                      <a:pt x="2517" y="443"/>
                    </a:cubicBezTo>
                    <a:close/>
                    <a:moveTo>
                      <a:pt x="2446" y="463"/>
                    </a:moveTo>
                    <a:cubicBezTo>
                      <a:pt x="2446" y="446"/>
                      <a:pt x="2432" y="432"/>
                      <a:pt x="2415" y="432"/>
                    </a:cubicBezTo>
                    <a:cubicBezTo>
                      <a:pt x="2398" y="432"/>
                      <a:pt x="2384" y="446"/>
                      <a:pt x="2384" y="463"/>
                    </a:cubicBezTo>
                    <a:cubicBezTo>
                      <a:pt x="2384" y="480"/>
                      <a:pt x="2398" y="494"/>
                      <a:pt x="2415" y="494"/>
                    </a:cubicBezTo>
                    <a:cubicBezTo>
                      <a:pt x="2432" y="494"/>
                      <a:pt x="2446" y="480"/>
                      <a:pt x="2446" y="463"/>
                    </a:cubicBezTo>
                    <a:close/>
                    <a:moveTo>
                      <a:pt x="2125" y="370"/>
                    </a:moveTo>
                    <a:cubicBezTo>
                      <a:pt x="2125" y="389"/>
                      <a:pt x="2141" y="403"/>
                      <a:pt x="2158" y="403"/>
                    </a:cubicBezTo>
                    <a:cubicBezTo>
                      <a:pt x="2174" y="403"/>
                      <a:pt x="2192" y="386"/>
                      <a:pt x="2192" y="370"/>
                    </a:cubicBezTo>
                    <a:cubicBezTo>
                      <a:pt x="2192" y="350"/>
                      <a:pt x="2174" y="336"/>
                      <a:pt x="2158" y="336"/>
                    </a:cubicBezTo>
                    <a:cubicBezTo>
                      <a:pt x="2141" y="336"/>
                      <a:pt x="2125" y="350"/>
                      <a:pt x="2125" y="370"/>
                    </a:cubicBezTo>
                    <a:close/>
                    <a:moveTo>
                      <a:pt x="2133" y="530"/>
                    </a:moveTo>
                    <a:cubicBezTo>
                      <a:pt x="2133" y="477"/>
                      <a:pt x="2087" y="432"/>
                      <a:pt x="2034" y="432"/>
                    </a:cubicBezTo>
                    <a:cubicBezTo>
                      <a:pt x="1980" y="432"/>
                      <a:pt x="1936" y="476"/>
                      <a:pt x="1936" y="530"/>
                    </a:cubicBezTo>
                    <a:cubicBezTo>
                      <a:pt x="1936" y="583"/>
                      <a:pt x="1980" y="629"/>
                      <a:pt x="2034" y="629"/>
                    </a:cubicBezTo>
                    <a:cubicBezTo>
                      <a:pt x="2087" y="629"/>
                      <a:pt x="2133" y="584"/>
                      <a:pt x="2133" y="530"/>
                    </a:cubicBezTo>
                    <a:close/>
                    <a:moveTo>
                      <a:pt x="1930" y="663"/>
                    </a:moveTo>
                    <a:cubicBezTo>
                      <a:pt x="1930" y="677"/>
                      <a:pt x="1941" y="688"/>
                      <a:pt x="1955" y="688"/>
                    </a:cubicBezTo>
                    <a:cubicBezTo>
                      <a:pt x="1969" y="688"/>
                      <a:pt x="1981" y="677"/>
                      <a:pt x="1981" y="663"/>
                    </a:cubicBezTo>
                    <a:cubicBezTo>
                      <a:pt x="1981" y="649"/>
                      <a:pt x="1969" y="638"/>
                      <a:pt x="1955" y="638"/>
                    </a:cubicBezTo>
                    <a:cubicBezTo>
                      <a:pt x="1941" y="638"/>
                      <a:pt x="1930" y="649"/>
                      <a:pt x="1930" y="663"/>
                    </a:cubicBezTo>
                    <a:close/>
                    <a:moveTo>
                      <a:pt x="1910" y="429"/>
                    </a:moveTo>
                    <a:cubicBezTo>
                      <a:pt x="1910" y="440"/>
                      <a:pt x="1919" y="449"/>
                      <a:pt x="1930" y="449"/>
                    </a:cubicBezTo>
                    <a:cubicBezTo>
                      <a:pt x="1941" y="449"/>
                      <a:pt x="1950" y="440"/>
                      <a:pt x="1950" y="429"/>
                    </a:cubicBezTo>
                    <a:cubicBezTo>
                      <a:pt x="1950" y="417"/>
                      <a:pt x="1941" y="409"/>
                      <a:pt x="1930" y="409"/>
                    </a:cubicBezTo>
                    <a:cubicBezTo>
                      <a:pt x="1919" y="409"/>
                      <a:pt x="1910" y="417"/>
                      <a:pt x="1910" y="429"/>
                    </a:cubicBezTo>
                    <a:close/>
                    <a:moveTo>
                      <a:pt x="1848" y="237"/>
                    </a:moveTo>
                    <a:cubicBezTo>
                      <a:pt x="1848" y="313"/>
                      <a:pt x="1909" y="372"/>
                      <a:pt x="1983" y="372"/>
                    </a:cubicBezTo>
                    <a:cubicBezTo>
                      <a:pt x="2056" y="372"/>
                      <a:pt x="2119" y="310"/>
                      <a:pt x="2119" y="237"/>
                    </a:cubicBezTo>
                    <a:cubicBezTo>
                      <a:pt x="2119" y="161"/>
                      <a:pt x="2056" y="101"/>
                      <a:pt x="1983" y="101"/>
                    </a:cubicBezTo>
                    <a:cubicBezTo>
                      <a:pt x="1909" y="101"/>
                      <a:pt x="1848" y="164"/>
                      <a:pt x="1848" y="237"/>
                    </a:cubicBezTo>
                    <a:close/>
                    <a:moveTo>
                      <a:pt x="2161" y="203"/>
                    </a:moveTo>
                    <a:cubicBezTo>
                      <a:pt x="2161" y="223"/>
                      <a:pt x="2178" y="240"/>
                      <a:pt x="2198" y="240"/>
                    </a:cubicBezTo>
                    <a:cubicBezTo>
                      <a:pt x="2218" y="240"/>
                      <a:pt x="2235" y="223"/>
                      <a:pt x="2235" y="203"/>
                    </a:cubicBezTo>
                    <a:cubicBezTo>
                      <a:pt x="2235" y="183"/>
                      <a:pt x="2218" y="166"/>
                      <a:pt x="2198" y="166"/>
                    </a:cubicBezTo>
                    <a:cubicBezTo>
                      <a:pt x="2178" y="166"/>
                      <a:pt x="2161" y="180"/>
                      <a:pt x="2161" y="203"/>
                    </a:cubicBezTo>
                    <a:close/>
                    <a:moveTo>
                      <a:pt x="381" y="401"/>
                    </a:moveTo>
                    <a:cubicBezTo>
                      <a:pt x="437" y="401"/>
                      <a:pt x="482" y="355"/>
                      <a:pt x="482" y="299"/>
                    </a:cubicBezTo>
                    <a:cubicBezTo>
                      <a:pt x="482" y="243"/>
                      <a:pt x="437" y="197"/>
                      <a:pt x="381" y="197"/>
                    </a:cubicBezTo>
                    <a:cubicBezTo>
                      <a:pt x="324" y="197"/>
                      <a:pt x="279" y="243"/>
                      <a:pt x="279" y="299"/>
                    </a:cubicBezTo>
                    <a:cubicBezTo>
                      <a:pt x="279" y="355"/>
                      <a:pt x="324" y="401"/>
                      <a:pt x="381" y="401"/>
                    </a:cubicBezTo>
                    <a:close/>
                    <a:moveTo>
                      <a:pt x="846" y="254"/>
                    </a:moveTo>
                    <a:cubicBezTo>
                      <a:pt x="917" y="254"/>
                      <a:pt x="970" y="197"/>
                      <a:pt x="970" y="127"/>
                    </a:cubicBezTo>
                    <a:cubicBezTo>
                      <a:pt x="970" y="56"/>
                      <a:pt x="914" y="0"/>
                      <a:pt x="846" y="0"/>
                    </a:cubicBezTo>
                    <a:cubicBezTo>
                      <a:pt x="778" y="0"/>
                      <a:pt x="722" y="56"/>
                      <a:pt x="722" y="127"/>
                    </a:cubicBezTo>
                    <a:cubicBezTo>
                      <a:pt x="722" y="197"/>
                      <a:pt x="778" y="254"/>
                      <a:pt x="846" y="254"/>
                    </a:cubicBezTo>
                    <a:close/>
                    <a:moveTo>
                      <a:pt x="1794" y="688"/>
                    </a:moveTo>
                    <a:cubicBezTo>
                      <a:pt x="1865" y="688"/>
                      <a:pt x="1919" y="631"/>
                      <a:pt x="1919" y="561"/>
                    </a:cubicBezTo>
                    <a:cubicBezTo>
                      <a:pt x="1919" y="490"/>
                      <a:pt x="1861" y="434"/>
                      <a:pt x="1794" y="434"/>
                    </a:cubicBezTo>
                    <a:cubicBezTo>
                      <a:pt x="1726" y="434"/>
                      <a:pt x="1670" y="490"/>
                      <a:pt x="1670" y="561"/>
                    </a:cubicBezTo>
                    <a:cubicBezTo>
                      <a:pt x="1670" y="631"/>
                      <a:pt x="1727" y="688"/>
                      <a:pt x="1794" y="688"/>
                    </a:cubicBezTo>
                    <a:close/>
                    <a:moveTo>
                      <a:pt x="341" y="564"/>
                    </a:moveTo>
                    <a:cubicBezTo>
                      <a:pt x="383" y="564"/>
                      <a:pt x="417" y="530"/>
                      <a:pt x="417" y="488"/>
                    </a:cubicBezTo>
                    <a:cubicBezTo>
                      <a:pt x="417" y="446"/>
                      <a:pt x="383" y="412"/>
                      <a:pt x="341" y="412"/>
                    </a:cubicBezTo>
                    <a:cubicBezTo>
                      <a:pt x="299" y="412"/>
                      <a:pt x="265" y="446"/>
                      <a:pt x="265" y="488"/>
                    </a:cubicBezTo>
                    <a:cubicBezTo>
                      <a:pt x="268" y="530"/>
                      <a:pt x="302" y="564"/>
                      <a:pt x="341" y="564"/>
                    </a:cubicBezTo>
                    <a:close/>
                    <a:moveTo>
                      <a:pt x="217" y="434"/>
                    </a:moveTo>
                    <a:cubicBezTo>
                      <a:pt x="245" y="434"/>
                      <a:pt x="268" y="412"/>
                      <a:pt x="268" y="384"/>
                    </a:cubicBezTo>
                    <a:cubicBezTo>
                      <a:pt x="268" y="355"/>
                      <a:pt x="245" y="333"/>
                      <a:pt x="217" y="333"/>
                    </a:cubicBezTo>
                    <a:cubicBezTo>
                      <a:pt x="189" y="333"/>
                      <a:pt x="166" y="355"/>
                      <a:pt x="166" y="384"/>
                    </a:cubicBezTo>
                    <a:cubicBezTo>
                      <a:pt x="166" y="412"/>
                      <a:pt x="189" y="434"/>
                      <a:pt x="217" y="434"/>
                    </a:cubicBezTo>
                    <a:close/>
                    <a:moveTo>
                      <a:pt x="564" y="451"/>
                    </a:moveTo>
                    <a:cubicBezTo>
                      <a:pt x="606" y="451"/>
                      <a:pt x="643" y="417"/>
                      <a:pt x="643" y="372"/>
                    </a:cubicBezTo>
                    <a:cubicBezTo>
                      <a:pt x="643" y="330"/>
                      <a:pt x="609" y="293"/>
                      <a:pt x="564" y="293"/>
                    </a:cubicBezTo>
                    <a:cubicBezTo>
                      <a:pt x="519" y="293"/>
                      <a:pt x="485" y="327"/>
                      <a:pt x="485" y="372"/>
                    </a:cubicBezTo>
                    <a:cubicBezTo>
                      <a:pt x="485" y="417"/>
                      <a:pt x="522" y="451"/>
                      <a:pt x="564" y="451"/>
                    </a:cubicBezTo>
                    <a:close/>
                    <a:moveTo>
                      <a:pt x="553" y="271"/>
                    </a:moveTo>
                    <a:cubicBezTo>
                      <a:pt x="598" y="271"/>
                      <a:pt x="635" y="234"/>
                      <a:pt x="635" y="189"/>
                    </a:cubicBezTo>
                    <a:cubicBezTo>
                      <a:pt x="635" y="144"/>
                      <a:pt x="598" y="107"/>
                      <a:pt x="553" y="107"/>
                    </a:cubicBezTo>
                    <a:cubicBezTo>
                      <a:pt x="508" y="107"/>
                      <a:pt x="471" y="144"/>
                      <a:pt x="471" y="189"/>
                    </a:cubicBezTo>
                    <a:cubicBezTo>
                      <a:pt x="471" y="234"/>
                      <a:pt x="508" y="271"/>
                      <a:pt x="553" y="271"/>
                    </a:cubicBezTo>
                    <a:close/>
                    <a:moveTo>
                      <a:pt x="420" y="175"/>
                    </a:moveTo>
                    <a:cubicBezTo>
                      <a:pt x="437" y="175"/>
                      <a:pt x="451" y="161"/>
                      <a:pt x="451" y="144"/>
                    </a:cubicBezTo>
                    <a:cubicBezTo>
                      <a:pt x="451" y="127"/>
                      <a:pt x="437" y="113"/>
                      <a:pt x="420" y="113"/>
                    </a:cubicBezTo>
                    <a:cubicBezTo>
                      <a:pt x="403" y="113"/>
                      <a:pt x="389" y="127"/>
                      <a:pt x="389" y="144"/>
                    </a:cubicBezTo>
                    <a:cubicBezTo>
                      <a:pt x="389" y="161"/>
                      <a:pt x="403" y="175"/>
                      <a:pt x="420" y="175"/>
                    </a:cubicBezTo>
                    <a:close/>
                    <a:moveTo>
                      <a:pt x="1007" y="59"/>
                    </a:moveTo>
                    <a:cubicBezTo>
                      <a:pt x="1018" y="59"/>
                      <a:pt x="1027" y="51"/>
                      <a:pt x="1027" y="39"/>
                    </a:cubicBezTo>
                    <a:cubicBezTo>
                      <a:pt x="1027" y="28"/>
                      <a:pt x="1018" y="20"/>
                      <a:pt x="1007" y="20"/>
                    </a:cubicBezTo>
                    <a:cubicBezTo>
                      <a:pt x="996" y="20"/>
                      <a:pt x="987" y="28"/>
                      <a:pt x="987" y="39"/>
                    </a:cubicBezTo>
                    <a:cubicBezTo>
                      <a:pt x="987" y="48"/>
                      <a:pt x="996" y="59"/>
                      <a:pt x="1007" y="59"/>
                    </a:cubicBezTo>
                    <a:close/>
                    <a:moveTo>
                      <a:pt x="592" y="480"/>
                    </a:moveTo>
                    <a:cubicBezTo>
                      <a:pt x="575" y="480"/>
                      <a:pt x="564" y="494"/>
                      <a:pt x="564" y="508"/>
                    </a:cubicBezTo>
                    <a:cubicBezTo>
                      <a:pt x="564" y="525"/>
                      <a:pt x="578" y="536"/>
                      <a:pt x="592" y="536"/>
                    </a:cubicBezTo>
                    <a:cubicBezTo>
                      <a:pt x="609" y="536"/>
                      <a:pt x="620" y="522"/>
                      <a:pt x="620" y="508"/>
                    </a:cubicBezTo>
                    <a:cubicBezTo>
                      <a:pt x="620" y="494"/>
                      <a:pt x="609" y="480"/>
                      <a:pt x="592" y="480"/>
                    </a:cubicBezTo>
                    <a:close/>
                    <a:moveTo>
                      <a:pt x="488" y="2129"/>
                    </a:moveTo>
                    <a:cubicBezTo>
                      <a:pt x="488" y="2141"/>
                      <a:pt x="496" y="2149"/>
                      <a:pt x="508" y="2149"/>
                    </a:cubicBezTo>
                    <a:cubicBezTo>
                      <a:pt x="519" y="2149"/>
                      <a:pt x="527" y="2141"/>
                      <a:pt x="527" y="2129"/>
                    </a:cubicBezTo>
                    <a:cubicBezTo>
                      <a:pt x="527" y="2118"/>
                      <a:pt x="519" y="2110"/>
                      <a:pt x="508" y="2110"/>
                    </a:cubicBezTo>
                    <a:cubicBezTo>
                      <a:pt x="496" y="2110"/>
                      <a:pt x="488" y="2118"/>
                      <a:pt x="488" y="2129"/>
                    </a:cubicBezTo>
                    <a:close/>
                    <a:moveTo>
                      <a:pt x="143" y="434"/>
                    </a:moveTo>
                    <a:cubicBezTo>
                      <a:pt x="126" y="434"/>
                      <a:pt x="112" y="448"/>
                      <a:pt x="112" y="465"/>
                    </a:cubicBezTo>
                    <a:cubicBezTo>
                      <a:pt x="112" y="481"/>
                      <a:pt x="126" y="497"/>
                      <a:pt x="143" y="497"/>
                    </a:cubicBezTo>
                    <a:cubicBezTo>
                      <a:pt x="159" y="497"/>
                      <a:pt x="175" y="481"/>
                      <a:pt x="175" y="465"/>
                    </a:cubicBezTo>
                    <a:cubicBezTo>
                      <a:pt x="175" y="448"/>
                      <a:pt x="159" y="434"/>
                      <a:pt x="143" y="434"/>
                    </a:cubicBezTo>
                    <a:close/>
                    <a:moveTo>
                      <a:pt x="330" y="623"/>
                    </a:moveTo>
                    <a:cubicBezTo>
                      <a:pt x="324" y="623"/>
                      <a:pt x="318" y="629"/>
                      <a:pt x="318" y="635"/>
                    </a:cubicBezTo>
                    <a:cubicBezTo>
                      <a:pt x="318" y="640"/>
                      <a:pt x="324" y="646"/>
                      <a:pt x="330" y="646"/>
                    </a:cubicBezTo>
                    <a:cubicBezTo>
                      <a:pt x="335" y="646"/>
                      <a:pt x="341" y="640"/>
                      <a:pt x="341" y="635"/>
                    </a:cubicBezTo>
                    <a:cubicBezTo>
                      <a:pt x="341" y="629"/>
                      <a:pt x="335" y="623"/>
                      <a:pt x="330" y="623"/>
                    </a:cubicBezTo>
                    <a:close/>
                    <a:moveTo>
                      <a:pt x="606" y="680"/>
                    </a:moveTo>
                    <a:cubicBezTo>
                      <a:pt x="606" y="705"/>
                      <a:pt x="625" y="725"/>
                      <a:pt x="651" y="725"/>
                    </a:cubicBezTo>
                    <a:cubicBezTo>
                      <a:pt x="676" y="725"/>
                      <a:pt x="697" y="705"/>
                      <a:pt x="697" y="680"/>
                    </a:cubicBezTo>
                    <a:cubicBezTo>
                      <a:pt x="697" y="655"/>
                      <a:pt x="677" y="635"/>
                      <a:pt x="651" y="635"/>
                    </a:cubicBezTo>
                    <a:cubicBezTo>
                      <a:pt x="626" y="635"/>
                      <a:pt x="606" y="655"/>
                      <a:pt x="606" y="680"/>
                    </a:cubicBezTo>
                    <a:close/>
                    <a:moveTo>
                      <a:pt x="646" y="443"/>
                    </a:moveTo>
                    <a:cubicBezTo>
                      <a:pt x="646" y="454"/>
                      <a:pt x="656" y="465"/>
                      <a:pt x="668" y="465"/>
                    </a:cubicBezTo>
                    <a:cubicBezTo>
                      <a:pt x="679" y="465"/>
                      <a:pt x="691" y="454"/>
                      <a:pt x="691" y="443"/>
                    </a:cubicBezTo>
                    <a:cubicBezTo>
                      <a:pt x="691" y="432"/>
                      <a:pt x="680" y="420"/>
                      <a:pt x="668" y="420"/>
                    </a:cubicBezTo>
                    <a:cubicBezTo>
                      <a:pt x="654" y="420"/>
                      <a:pt x="646" y="432"/>
                      <a:pt x="646" y="443"/>
                    </a:cubicBezTo>
                    <a:close/>
                    <a:moveTo>
                      <a:pt x="677" y="268"/>
                    </a:moveTo>
                    <a:cubicBezTo>
                      <a:pt x="691" y="268"/>
                      <a:pt x="699" y="256"/>
                      <a:pt x="699" y="245"/>
                    </a:cubicBezTo>
                    <a:cubicBezTo>
                      <a:pt x="699" y="233"/>
                      <a:pt x="688" y="223"/>
                      <a:pt x="677" y="223"/>
                    </a:cubicBezTo>
                    <a:cubicBezTo>
                      <a:pt x="666" y="223"/>
                      <a:pt x="654" y="233"/>
                      <a:pt x="654" y="245"/>
                    </a:cubicBezTo>
                    <a:cubicBezTo>
                      <a:pt x="654" y="256"/>
                      <a:pt x="663" y="268"/>
                      <a:pt x="677" y="268"/>
                    </a:cubicBezTo>
                    <a:close/>
                    <a:moveTo>
                      <a:pt x="666" y="25"/>
                    </a:moveTo>
                    <a:cubicBezTo>
                      <a:pt x="657" y="25"/>
                      <a:pt x="651" y="30"/>
                      <a:pt x="651" y="39"/>
                    </a:cubicBezTo>
                    <a:cubicBezTo>
                      <a:pt x="651" y="47"/>
                      <a:pt x="657" y="53"/>
                      <a:pt x="666" y="53"/>
                    </a:cubicBezTo>
                    <a:cubicBezTo>
                      <a:pt x="674" y="53"/>
                      <a:pt x="680" y="47"/>
                      <a:pt x="680" y="39"/>
                    </a:cubicBezTo>
                    <a:cubicBezTo>
                      <a:pt x="680" y="30"/>
                      <a:pt x="674" y="25"/>
                      <a:pt x="666" y="25"/>
                    </a:cubicBezTo>
                    <a:close/>
                    <a:moveTo>
                      <a:pt x="666" y="76"/>
                    </a:moveTo>
                    <a:cubicBezTo>
                      <a:pt x="643" y="76"/>
                      <a:pt x="626" y="93"/>
                      <a:pt x="626" y="116"/>
                    </a:cubicBezTo>
                    <a:cubicBezTo>
                      <a:pt x="626" y="138"/>
                      <a:pt x="643" y="155"/>
                      <a:pt x="666" y="155"/>
                    </a:cubicBezTo>
                    <a:cubicBezTo>
                      <a:pt x="688" y="155"/>
                      <a:pt x="705" y="138"/>
                      <a:pt x="705" y="116"/>
                    </a:cubicBezTo>
                    <a:cubicBezTo>
                      <a:pt x="705" y="93"/>
                      <a:pt x="688" y="76"/>
                      <a:pt x="666" y="76"/>
                    </a:cubicBezTo>
                    <a:close/>
                    <a:moveTo>
                      <a:pt x="50" y="973"/>
                    </a:moveTo>
                    <a:cubicBezTo>
                      <a:pt x="31" y="973"/>
                      <a:pt x="16" y="990"/>
                      <a:pt x="16" y="1007"/>
                    </a:cubicBezTo>
                    <a:cubicBezTo>
                      <a:pt x="16" y="1027"/>
                      <a:pt x="30" y="1041"/>
                      <a:pt x="50" y="1041"/>
                    </a:cubicBezTo>
                    <a:cubicBezTo>
                      <a:pt x="69" y="1041"/>
                      <a:pt x="84" y="1024"/>
                      <a:pt x="84" y="1007"/>
                    </a:cubicBezTo>
                    <a:cubicBezTo>
                      <a:pt x="84" y="990"/>
                      <a:pt x="67" y="973"/>
                      <a:pt x="50" y="973"/>
                    </a:cubicBezTo>
                    <a:close/>
                    <a:moveTo>
                      <a:pt x="25" y="1115"/>
                    </a:moveTo>
                    <a:cubicBezTo>
                      <a:pt x="19" y="1115"/>
                      <a:pt x="14" y="1119"/>
                      <a:pt x="14" y="1125"/>
                    </a:cubicBezTo>
                    <a:cubicBezTo>
                      <a:pt x="14" y="1130"/>
                      <a:pt x="19" y="1136"/>
                      <a:pt x="25" y="1136"/>
                    </a:cubicBezTo>
                    <a:cubicBezTo>
                      <a:pt x="31" y="1136"/>
                      <a:pt x="36" y="1130"/>
                      <a:pt x="36" y="1125"/>
                    </a:cubicBezTo>
                    <a:cubicBezTo>
                      <a:pt x="33" y="1116"/>
                      <a:pt x="31" y="1115"/>
                      <a:pt x="25" y="1115"/>
                    </a:cubicBezTo>
                    <a:close/>
                    <a:moveTo>
                      <a:pt x="53" y="1218"/>
                    </a:moveTo>
                    <a:cubicBezTo>
                      <a:pt x="30" y="1218"/>
                      <a:pt x="14" y="1235"/>
                      <a:pt x="14" y="1257"/>
                    </a:cubicBezTo>
                    <a:cubicBezTo>
                      <a:pt x="14" y="1280"/>
                      <a:pt x="30" y="1297"/>
                      <a:pt x="53" y="1297"/>
                    </a:cubicBezTo>
                    <a:cubicBezTo>
                      <a:pt x="75" y="1297"/>
                      <a:pt x="93" y="1280"/>
                      <a:pt x="93" y="1257"/>
                    </a:cubicBezTo>
                    <a:cubicBezTo>
                      <a:pt x="93" y="1235"/>
                      <a:pt x="75" y="1218"/>
                      <a:pt x="53" y="1218"/>
                    </a:cubicBezTo>
                    <a:close/>
                    <a:moveTo>
                      <a:pt x="36" y="1328"/>
                    </a:moveTo>
                    <a:cubicBezTo>
                      <a:pt x="22" y="1328"/>
                      <a:pt x="14" y="1339"/>
                      <a:pt x="14" y="1351"/>
                    </a:cubicBezTo>
                    <a:cubicBezTo>
                      <a:pt x="14" y="1365"/>
                      <a:pt x="24" y="1373"/>
                      <a:pt x="36" y="1373"/>
                    </a:cubicBezTo>
                    <a:cubicBezTo>
                      <a:pt x="47" y="1373"/>
                      <a:pt x="59" y="1362"/>
                      <a:pt x="59" y="1351"/>
                    </a:cubicBezTo>
                    <a:cubicBezTo>
                      <a:pt x="62" y="1336"/>
                      <a:pt x="50" y="1328"/>
                      <a:pt x="36" y="1328"/>
                    </a:cubicBezTo>
                    <a:close/>
                    <a:moveTo>
                      <a:pt x="50" y="1427"/>
                    </a:moveTo>
                    <a:cubicBezTo>
                      <a:pt x="28" y="1427"/>
                      <a:pt x="8" y="1446"/>
                      <a:pt x="8" y="1469"/>
                    </a:cubicBezTo>
                    <a:cubicBezTo>
                      <a:pt x="8" y="1492"/>
                      <a:pt x="27" y="1511"/>
                      <a:pt x="50" y="1511"/>
                    </a:cubicBezTo>
                    <a:cubicBezTo>
                      <a:pt x="72" y="1511"/>
                      <a:pt x="93" y="1492"/>
                      <a:pt x="93" y="1469"/>
                    </a:cubicBezTo>
                    <a:cubicBezTo>
                      <a:pt x="93" y="1446"/>
                      <a:pt x="76" y="1427"/>
                      <a:pt x="50" y="1427"/>
                    </a:cubicBezTo>
                    <a:close/>
                    <a:moveTo>
                      <a:pt x="643" y="796"/>
                    </a:moveTo>
                    <a:cubicBezTo>
                      <a:pt x="643" y="813"/>
                      <a:pt x="654" y="824"/>
                      <a:pt x="671" y="824"/>
                    </a:cubicBezTo>
                    <a:cubicBezTo>
                      <a:pt x="688" y="824"/>
                      <a:pt x="699" y="813"/>
                      <a:pt x="699" y="796"/>
                    </a:cubicBezTo>
                    <a:cubicBezTo>
                      <a:pt x="699" y="779"/>
                      <a:pt x="688" y="767"/>
                      <a:pt x="671" y="767"/>
                    </a:cubicBezTo>
                    <a:cubicBezTo>
                      <a:pt x="654" y="767"/>
                      <a:pt x="643" y="782"/>
                      <a:pt x="643" y="796"/>
                    </a:cubicBezTo>
                    <a:close/>
                    <a:moveTo>
                      <a:pt x="584" y="1041"/>
                    </a:moveTo>
                    <a:cubicBezTo>
                      <a:pt x="584" y="1072"/>
                      <a:pt x="609" y="1098"/>
                      <a:pt x="640" y="1098"/>
                    </a:cubicBezTo>
                    <a:cubicBezTo>
                      <a:pt x="671" y="1098"/>
                      <a:pt x="697" y="1072"/>
                      <a:pt x="697" y="1041"/>
                    </a:cubicBezTo>
                    <a:cubicBezTo>
                      <a:pt x="697" y="1010"/>
                      <a:pt x="671" y="985"/>
                      <a:pt x="640" y="985"/>
                    </a:cubicBezTo>
                    <a:cubicBezTo>
                      <a:pt x="609" y="985"/>
                      <a:pt x="584" y="1010"/>
                      <a:pt x="584" y="1041"/>
                    </a:cubicBezTo>
                    <a:close/>
                    <a:moveTo>
                      <a:pt x="589" y="1116"/>
                    </a:moveTo>
                    <a:cubicBezTo>
                      <a:pt x="580" y="1116"/>
                      <a:pt x="575" y="1122"/>
                      <a:pt x="575" y="1130"/>
                    </a:cubicBezTo>
                    <a:cubicBezTo>
                      <a:pt x="575" y="1139"/>
                      <a:pt x="580" y="1145"/>
                      <a:pt x="589" y="1145"/>
                    </a:cubicBezTo>
                    <a:cubicBezTo>
                      <a:pt x="597" y="1145"/>
                      <a:pt x="603" y="1139"/>
                      <a:pt x="603" y="1130"/>
                    </a:cubicBezTo>
                    <a:cubicBezTo>
                      <a:pt x="603" y="1122"/>
                      <a:pt x="597" y="1116"/>
                      <a:pt x="589" y="1116"/>
                    </a:cubicBezTo>
                    <a:close/>
                    <a:moveTo>
                      <a:pt x="601" y="1658"/>
                    </a:moveTo>
                    <a:cubicBezTo>
                      <a:pt x="601" y="1684"/>
                      <a:pt x="620" y="1703"/>
                      <a:pt x="646" y="1703"/>
                    </a:cubicBezTo>
                    <a:cubicBezTo>
                      <a:pt x="671" y="1703"/>
                      <a:pt x="691" y="1684"/>
                      <a:pt x="691" y="1658"/>
                    </a:cubicBezTo>
                    <a:cubicBezTo>
                      <a:pt x="691" y="1633"/>
                      <a:pt x="671" y="1613"/>
                      <a:pt x="646" y="1613"/>
                    </a:cubicBezTo>
                    <a:cubicBezTo>
                      <a:pt x="620" y="1613"/>
                      <a:pt x="601" y="1633"/>
                      <a:pt x="601" y="1658"/>
                    </a:cubicBezTo>
                    <a:close/>
                    <a:moveTo>
                      <a:pt x="643" y="1743"/>
                    </a:moveTo>
                    <a:cubicBezTo>
                      <a:pt x="637" y="1743"/>
                      <a:pt x="632" y="1748"/>
                      <a:pt x="632" y="1754"/>
                    </a:cubicBezTo>
                    <a:cubicBezTo>
                      <a:pt x="632" y="1760"/>
                      <a:pt x="637" y="1765"/>
                      <a:pt x="643" y="1765"/>
                    </a:cubicBezTo>
                    <a:cubicBezTo>
                      <a:pt x="649" y="1765"/>
                      <a:pt x="654" y="1760"/>
                      <a:pt x="654" y="1754"/>
                    </a:cubicBezTo>
                    <a:cubicBezTo>
                      <a:pt x="654" y="1748"/>
                      <a:pt x="649" y="1743"/>
                      <a:pt x="643" y="1743"/>
                    </a:cubicBezTo>
                    <a:close/>
                    <a:moveTo>
                      <a:pt x="318" y="1630"/>
                    </a:moveTo>
                    <a:cubicBezTo>
                      <a:pt x="309" y="1630"/>
                      <a:pt x="304" y="1636"/>
                      <a:pt x="304" y="1644"/>
                    </a:cubicBezTo>
                    <a:cubicBezTo>
                      <a:pt x="304" y="1652"/>
                      <a:pt x="309" y="1658"/>
                      <a:pt x="318" y="1658"/>
                    </a:cubicBezTo>
                    <a:cubicBezTo>
                      <a:pt x="326" y="1658"/>
                      <a:pt x="333" y="1652"/>
                      <a:pt x="333" y="1644"/>
                    </a:cubicBezTo>
                    <a:cubicBezTo>
                      <a:pt x="333" y="1636"/>
                      <a:pt x="326" y="1630"/>
                      <a:pt x="318" y="1630"/>
                    </a:cubicBezTo>
                    <a:close/>
                    <a:moveTo>
                      <a:pt x="84" y="1579"/>
                    </a:moveTo>
                    <a:cubicBezTo>
                      <a:pt x="67" y="1579"/>
                      <a:pt x="53" y="1593"/>
                      <a:pt x="53" y="1610"/>
                    </a:cubicBezTo>
                    <a:cubicBezTo>
                      <a:pt x="53" y="1627"/>
                      <a:pt x="67" y="1641"/>
                      <a:pt x="84" y="1641"/>
                    </a:cubicBezTo>
                    <a:cubicBezTo>
                      <a:pt x="101" y="1641"/>
                      <a:pt x="115" y="1627"/>
                      <a:pt x="115" y="1610"/>
                    </a:cubicBezTo>
                    <a:cubicBezTo>
                      <a:pt x="115" y="1593"/>
                      <a:pt x="101" y="1579"/>
                      <a:pt x="84" y="1579"/>
                    </a:cubicBezTo>
                    <a:close/>
                    <a:moveTo>
                      <a:pt x="36" y="1774"/>
                    </a:moveTo>
                    <a:cubicBezTo>
                      <a:pt x="22" y="1774"/>
                      <a:pt x="11" y="1785"/>
                      <a:pt x="11" y="1799"/>
                    </a:cubicBezTo>
                    <a:cubicBezTo>
                      <a:pt x="11" y="1813"/>
                      <a:pt x="22" y="1825"/>
                      <a:pt x="36" y="1825"/>
                    </a:cubicBezTo>
                    <a:cubicBezTo>
                      <a:pt x="50" y="1825"/>
                      <a:pt x="62" y="1813"/>
                      <a:pt x="62" y="1799"/>
                    </a:cubicBezTo>
                    <a:cubicBezTo>
                      <a:pt x="62" y="1785"/>
                      <a:pt x="50" y="1774"/>
                      <a:pt x="36" y="1774"/>
                    </a:cubicBezTo>
                    <a:close/>
                    <a:moveTo>
                      <a:pt x="101" y="2135"/>
                    </a:moveTo>
                    <a:cubicBezTo>
                      <a:pt x="101" y="2112"/>
                      <a:pt x="84" y="2096"/>
                      <a:pt x="62" y="2096"/>
                    </a:cubicBezTo>
                    <a:cubicBezTo>
                      <a:pt x="39" y="2096"/>
                      <a:pt x="22" y="2112"/>
                      <a:pt x="22" y="2135"/>
                    </a:cubicBezTo>
                    <a:cubicBezTo>
                      <a:pt x="22" y="2158"/>
                      <a:pt x="39" y="2175"/>
                      <a:pt x="62" y="2175"/>
                    </a:cubicBezTo>
                    <a:cubicBezTo>
                      <a:pt x="84" y="2175"/>
                      <a:pt x="101" y="2158"/>
                      <a:pt x="101" y="2135"/>
                    </a:cubicBezTo>
                    <a:close/>
                    <a:moveTo>
                      <a:pt x="186" y="2121"/>
                    </a:moveTo>
                    <a:cubicBezTo>
                      <a:pt x="175" y="2121"/>
                      <a:pt x="166" y="2130"/>
                      <a:pt x="166" y="2141"/>
                    </a:cubicBezTo>
                    <a:cubicBezTo>
                      <a:pt x="166" y="2153"/>
                      <a:pt x="175" y="2160"/>
                      <a:pt x="186" y="2160"/>
                    </a:cubicBezTo>
                    <a:cubicBezTo>
                      <a:pt x="197" y="2160"/>
                      <a:pt x="206" y="2153"/>
                      <a:pt x="206" y="2141"/>
                    </a:cubicBezTo>
                    <a:cubicBezTo>
                      <a:pt x="206" y="2130"/>
                      <a:pt x="197" y="2121"/>
                      <a:pt x="186" y="2121"/>
                    </a:cubicBezTo>
                    <a:close/>
                    <a:moveTo>
                      <a:pt x="304" y="2014"/>
                    </a:moveTo>
                    <a:cubicBezTo>
                      <a:pt x="298" y="2014"/>
                      <a:pt x="296" y="2019"/>
                      <a:pt x="296" y="2022"/>
                    </a:cubicBezTo>
                    <a:cubicBezTo>
                      <a:pt x="296" y="2025"/>
                      <a:pt x="302" y="2031"/>
                      <a:pt x="304" y="2031"/>
                    </a:cubicBezTo>
                    <a:cubicBezTo>
                      <a:pt x="310" y="2031"/>
                      <a:pt x="313" y="2025"/>
                      <a:pt x="313" y="2022"/>
                    </a:cubicBezTo>
                    <a:cubicBezTo>
                      <a:pt x="313" y="2019"/>
                      <a:pt x="309" y="2014"/>
                      <a:pt x="304" y="2014"/>
                    </a:cubicBezTo>
                    <a:close/>
                    <a:moveTo>
                      <a:pt x="445" y="2107"/>
                    </a:moveTo>
                    <a:cubicBezTo>
                      <a:pt x="426" y="2107"/>
                      <a:pt x="412" y="2122"/>
                      <a:pt x="412" y="2141"/>
                    </a:cubicBezTo>
                    <a:cubicBezTo>
                      <a:pt x="412" y="2161"/>
                      <a:pt x="425" y="2175"/>
                      <a:pt x="445" y="2175"/>
                    </a:cubicBezTo>
                    <a:cubicBezTo>
                      <a:pt x="464" y="2175"/>
                      <a:pt x="479" y="2161"/>
                      <a:pt x="479" y="2141"/>
                    </a:cubicBezTo>
                    <a:cubicBezTo>
                      <a:pt x="479" y="2122"/>
                      <a:pt x="462" y="2107"/>
                      <a:pt x="445" y="2107"/>
                    </a:cubicBezTo>
                    <a:close/>
                    <a:moveTo>
                      <a:pt x="654" y="2175"/>
                    </a:moveTo>
                    <a:cubicBezTo>
                      <a:pt x="666" y="2175"/>
                      <a:pt x="674" y="2166"/>
                      <a:pt x="674" y="2155"/>
                    </a:cubicBezTo>
                    <a:cubicBezTo>
                      <a:pt x="674" y="2143"/>
                      <a:pt x="665" y="2135"/>
                      <a:pt x="654" y="2135"/>
                    </a:cubicBezTo>
                    <a:cubicBezTo>
                      <a:pt x="642" y="2135"/>
                      <a:pt x="635" y="2143"/>
                      <a:pt x="635" y="2155"/>
                    </a:cubicBezTo>
                    <a:cubicBezTo>
                      <a:pt x="635" y="2163"/>
                      <a:pt x="646" y="2175"/>
                      <a:pt x="654" y="2175"/>
                    </a:cubicBezTo>
                    <a:close/>
                    <a:moveTo>
                      <a:pt x="558" y="2158"/>
                    </a:moveTo>
                    <a:cubicBezTo>
                      <a:pt x="552" y="2158"/>
                      <a:pt x="550" y="2160"/>
                      <a:pt x="550" y="2166"/>
                    </a:cubicBezTo>
                    <a:cubicBezTo>
                      <a:pt x="550" y="2172"/>
                      <a:pt x="553" y="2175"/>
                      <a:pt x="558" y="2175"/>
                    </a:cubicBezTo>
                    <a:cubicBezTo>
                      <a:pt x="564" y="2175"/>
                      <a:pt x="567" y="2172"/>
                      <a:pt x="567" y="2166"/>
                    </a:cubicBezTo>
                    <a:cubicBezTo>
                      <a:pt x="567" y="2160"/>
                      <a:pt x="563" y="2158"/>
                      <a:pt x="558" y="2158"/>
                    </a:cubicBezTo>
                    <a:close/>
                    <a:moveTo>
                      <a:pt x="640" y="2022"/>
                    </a:moveTo>
                    <a:cubicBezTo>
                      <a:pt x="634" y="2022"/>
                      <a:pt x="629" y="2028"/>
                      <a:pt x="629" y="2033"/>
                    </a:cubicBezTo>
                    <a:cubicBezTo>
                      <a:pt x="629" y="2039"/>
                      <a:pt x="635" y="2045"/>
                      <a:pt x="640" y="2045"/>
                    </a:cubicBezTo>
                    <a:cubicBezTo>
                      <a:pt x="646" y="2045"/>
                      <a:pt x="651" y="2039"/>
                      <a:pt x="651" y="2033"/>
                    </a:cubicBezTo>
                    <a:cubicBezTo>
                      <a:pt x="651" y="2025"/>
                      <a:pt x="645" y="2022"/>
                      <a:pt x="640" y="2022"/>
                    </a:cubicBezTo>
                    <a:close/>
                    <a:moveTo>
                      <a:pt x="1986" y="31"/>
                    </a:moveTo>
                    <a:cubicBezTo>
                      <a:pt x="1972" y="31"/>
                      <a:pt x="1964" y="42"/>
                      <a:pt x="1964" y="53"/>
                    </a:cubicBezTo>
                    <a:cubicBezTo>
                      <a:pt x="1964" y="68"/>
                      <a:pt x="1974" y="76"/>
                      <a:pt x="1986" y="76"/>
                    </a:cubicBezTo>
                    <a:cubicBezTo>
                      <a:pt x="1997" y="76"/>
                      <a:pt x="2009" y="64"/>
                      <a:pt x="2009" y="53"/>
                    </a:cubicBezTo>
                    <a:cubicBezTo>
                      <a:pt x="2009" y="41"/>
                      <a:pt x="2000" y="31"/>
                      <a:pt x="1986" y="31"/>
                    </a:cubicBezTo>
                    <a:close/>
                    <a:moveTo>
                      <a:pt x="1958" y="1047"/>
                    </a:moveTo>
                    <a:cubicBezTo>
                      <a:pt x="1944" y="1047"/>
                      <a:pt x="1933" y="1058"/>
                      <a:pt x="1933" y="1072"/>
                    </a:cubicBezTo>
                    <a:cubicBezTo>
                      <a:pt x="1933" y="1086"/>
                      <a:pt x="1944" y="1098"/>
                      <a:pt x="1958" y="1098"/>
                    </a:cubicBezTo>
                    <a:cubicBezTo>
                      <a:pt x="1972" y="1098"/>
                      <a:pt x="1983" y="1086"/>
                      <a:pt x="1983" y="1072"/>
                    </a:cubicBezTo>
                    <a:cubicBezTo>
                      <a:pt x="1986" y="1058"/>
                      <a:pt x="1975" y="1047"/>
                      <a:pt x="1958" y="1047"/>
                    </a:cubicBezTo>
                    <a:close/>
                    <a:moveTo>
                      <a:pt x="2556" y="1655"/>
                    </a:moveTo>
                    <a:cubicBezTo>
                      <a:pt x="2556" y="1669"/>
                      <a:pt x="2568" y="1684"/>
                      <a:pt x="2585" y="1684"/>
                    </a:cubicBezTo>
                    <a:cubicBezTo>
                      <a:pt x="2599" y="1684"/>
                      <a:pt x="2613" y="1672"/>
                      <a:pt x="2613" y="1655"/>
                    </a:cubicBezTo>
                    <a:cubicBezTo>
                      <a:pt x="2613" y="1641"/>
                      <a:pt x="2602" y="1627"/>
                      <a:pt x="2585" y="1627"/>
                    </a:cubicBezTo>
                    <a:cubicBezTo>
                      <a:pt x="2570" y="1630"/>
                      <a:pt x="2556" y="1641"/>
                      <a:pt x="2556" y="1655"/>
                    </a:cubicBezTo>
                    <a:close/>
                    <a:moveTo>
                      <a:pt x="2489" y="1923"/>
                    </a:moveTo>
                    <a:cubicBezTo>
                      <a:pt x="2489" y="1957"/>
                      <a:pt x="2517" y="1985"/>
                      <a:pt x="2551" y="1985"/>
                    </a:cubicBezTo>
                    <a:cubicBezTo>
                      <a:pt x="2585" y="1985"/>
                      <a:pt x="2613" y="1957"/>
                      <a:pt x="2613" y="1923"/>
                    </a:cubicBezTo>
                    <a:cubicBezTo>
                      <a:pt x="2613" y="1890"/>
                      <a:pt x="2585" y="1861"/>
                      <a:pt x="2551" y="1861"/>
                    </a:cubicBezTo>
                    <a:cubicBezTo>
                      <a:pt x="2517" y="1861"/>
                      <a:pt x="2489" y="1887"/>
                      <a:pt x="2489" y="1923"/>
                    </a:cubicBezTo>
                    <a:close/>
                    <a:moveTo>
                      <a:pt x="2486" y="2033"/>
                    </a:moveTo>
                    <a:cubicBezTo>
                      <a:pt x="2477" y="2033"/>
                      <a:pt x="2472" y="2040"/>
                      <a:pt x="2472" y="2048"/>
                    </a:cubicBezTo>
                    <a:cubicBezTo>
                      <a:pt x="2472" y="2057"/>
                      <a:pt x="2477" y="2062"/>
                      <a:pt x="2486" y="2062"/>
                    </a:cubicBezTo>
                    <a:cubicBezTo>
                      <a:pt x="2494" y="2062"/>
                      <a:pt x="2500" y="2057"/>
                      <a:pt x="2500" y="2048"/>
                    </a:cubicBezTo>
                    <a:cubicBezTo>
                      <a:pt x="2500" y="2040"/>
                      <a:pt x="2494" y="2033"/>
                      <a:pt x="2486" y="2033"/>
                    </a:cubicBezTo>
                    <a:close/>
                    <a:moveTo>
                      <a:pt x="2412" y="2033"/>
                    </a:moveTo>
                    <a:cubicBezTo>
                      <a:pt x="2389" y="2033"/>
                      <a:pt x="2373" y="2050"/>
                      <a:pt x="2373" y="2073"/>
                    </a:cubicBezTo>
                    <a:cubicBezTo>
                      <a:pt x="2373" y="2096"/>
                      <a:pt x="2389" y="2112"/>
                      <a:pt x="2412" y="2112"/>
                    </a:cubicBezTo>
                    <a:cubicBezTo>
                      <a:pt x="2434" y="2112"/>
                      <a:pt x="2452" y="2096"/>
                      <a:pt x="2452" y="2073"/>
                    </a:cubicBezTo>
                    <a:cubicBezTo>
                      <a:pt x="2452" y="2050"/>
                      <a:pt x="2434" y="2033"/>
                      <a:pt x="2412" y="2033"/>
                    </a:cubicBezTo>
                    <a:close/>
                    <a:moveTo>
                      <a:pt x="2500" y="2079"/>
                    </a:moveTo>
                    <a:cubicBezTo>
                      <a:pt x="2500" y="2110"/>
                      <a:pt x="2525" y="2135"/>
                      <a:pt x="2556" y="2135"/>
                    </a:cubicBezTo>
                    <a:cubicBezTo>
                      <a:pt x="2587" y="2135"/>
                      <a:pt x="2613" y="2110"/>
                      <a:pt x="2613" y="2079"/>
                    </a:cubicBezTo>
                    <a:cubicBezTo>
                      <a:pt x="2613" y="2048"/>
                      <a:pt x="2587" y="2022"/>
                      <a:pt x="2556" y="2022"/>
                    </a:cubicBezTo>
                    <a:cubicBezTo>
                      <a:pt x="2525" y="2022"/>
                      <a:pt x="2500" y="2048"/>
                      <a:pt x="2500" y="2079"/>
                    </a:cubicBezTo>
                    <a:close/>
                    <a:moveTo>
                      <a:pt x="2511" y="2138"/>
                    </a:moveTo>
                    <a:cubicBezTo>
                      <a:pt x="2500" y="2138"/>
                      <a:pt x="2494" y="2146"/>
                      <a:pt x="2494" y="2158"/>
                    </a:cubicBezTo>
                    <a:cubicBezTo>
                      <a:pt x="2494" y="2169"/>
                      <a:pt x="2503" y="2177"/>
                      <a:pt x="2511" y="2177"/>
                    </a:cubicBezTo>
                    <a:cubicBezTo>
                      <a:pt x="2523" y="2177"/>
                      <a:pt x="2528" y="2169"/>
                      <a:pt x="2528" y="2158"/>
                    </a:cubicBezTo>
                    <a:cubicBezTo>
                      <a:pt x="2528" y="2146"/>
                      <a:pt x="2520" y="2138"/>
                      <a:pt x="2511" y="2138"/>
                    </a:cubicBezTo>
                    <a:close/>
                    <a:moveTo>
                      <a:pt x="1258" y="1133"/>
                    </a:moveTo>
                    <a:cubicBezTo>
                      <a:pt x="1201" y="1133"/>
                      <a:pt x="1157" y="1179"/>
                      <a:pt x="1157" y="1235"/>
                    </a:cubicBezTo>
                    <a:cubicBezTo>
                      <a:pt x="1157" y="1292"/>
                      <a:pt x="1201" y="1336"/>
                      <a:pt x="1258" y="1336"/>
                    </a:cubicBezTo>
                    <a:cubicBezTo>
                      <a:pt x="1314" y="1336"/>
                      <a:pt x="1360" y="1292"/>
                      <a:pt x="1360" y="1235"/>
                    </a:cubicBezTo>
                    <a:cubicBezTo>
                      <a:pt x="1360" y="1179"/>
                      <a:pt x="1314" y="1133"/>
                      <a:pt x="1258" y="1133"/>
                    </a:cubicBezTo>
                    <a:close/>
                    <a:moveTo>
                      <a:pt x="1213" y="1794"/>
                    </a:moveTo>
                    <a:cubicBezTo>
                      <a:pt x="1156" y="1794"/>
                      <a:pt x="1111" y="1839"/>
                      <a:pt x="1111" y="1895"/>
                    </a:cubicBezTo>
                    <a:cubicBezTo>
                      <a:pt x="1111" y="1952"/>
                      <a:pt x="1156" y="1997"/>
                      <a:pt x="1213" y="1997"/>
                    </a:cubicBezTo>
                    <a:cubicBezTo>
                      <a:pt x="1269" y="1997"/>
                      <a:pt x="1315" y="1952"/>
                      <a:pt x="1315" y="1895"/>
                    </a:cubicBezTo>
                    <a:cubicBezTo>
                      <a:pt x="1315" y="1839"/>
                      <a:pt x="1269" y="1794"/>
                      <a:pt x="1213" y="1794"/>
                    </a:cubicBezTo>
                    <a:close/>
                    <a:moveTo>
                      <a:pt x="1284" y="2005"/>
                    </a:moveTo>
                    <a:cubicBezTo>
                      <a:pt x="1238" y="2005"/>
                      <a:pt x="1199" y="2042"/>
                      <a:pt x="1199" y="2090"/>
                    </a:cubicBezTo>
                    <a:cubicBezTo>
                      <a:pt x="1199" y="2138"/>
                      <a:pt x="1236" y="2175"/>
                      <a:pt x="1284" y="2175"/>
                    </a:cubicBezTo>
                    <a:cubicBezTo>
                      <a:pt x="1332" y="2175"/>
                      <a:pt x="1368" y="2138"/>
                      <a:pt x="1368" y="2090"/>
                    </a:cubicBezTo>
                    <a:cubicBezTo>
                      <a:pt x="1368" y="2042"/>
                      <a:pt x="1332" y="2005"/>
                      <a:pt x="1284" y="2005"/>
                    </a:cubicBezTo>
                    <a:close/>
                    <a:moveTo>
                      <a:pt x="1396" y="561"/>
                    </a:moveTo>
                    <a:cubicBezTo>
                      <a:pt x="1396" y="527"/>
                      <a:pt x="1368" y="499"/>
                      <a:pt x="1337" y="499"/>
                    </a:cubicBezTo>
                    <a:cubicBezTo>
                      <a:pt x="1303" y="499"/>
                      <a:pt x="1278" y="527"/>
                      <a:pt x="1278" y="561"/>
                    </a:cubicBezTo>
                    <a:cubicBezTo>
                      <a:pt x="1278" y="594"/>
                      <a:pt x="1306" y="623"/>
                      <a:pt x="1337" y="623"/>
                    </a:cubicBezTo>
                    <a:cubicBezTo>
                      <a:pt x="1368" y="623"/>
                      <a:pt x="1396" y="594"/>
                      <a:pt x="1396" y="561"/>
                    </a:cubicBezTo>
                    <a:close/>
                    <a:moveTo>
                      <a:pt x="1574" y="1588"/>
                    </a:moveTo>
                    <a:cubicBezTo>
                      <a:pt x="1574" y="1555"/>
                      <a:pt x="1546" y="1525"/>
                      <a:pt x="1515" y="1525"/>
                    </a:cubicBezTo>
                    <a:cubicBezTo>
                      <a:pt x="1481" y="1525"/>
                      <a:pt x="1456" y="1555"/>
                      <a:pt x="1456" y="1588"/>
                    </a:cubicBezTo>
                    <a:cubicBezTo>
                      <a:pt x="1456" y="1622"/>
                      <a:pt x="1484" y="1650"/>
                      <a:pt x="1515" y="1650"/>
                    </a:cubicBezTo>
                    <a:cubicBezTo>
                      <a:pt x="1546" y="1650"/>
                      <a:pt x="1574" y="1622"/>
                      <a:pt x="1574" y="1588"/>
                    </a:cubicBezTo>
                    <a:close/>
                    <a:moveTo>
                      <a:pt x="1275" y="1647"/>
                    </a:moveTo>
                    <a:cubicBezTo>
                      <a:pt x="1275" y="1613"/>
                      <a:pt x="1247" y="1585"/>
                      <a:pt x="1216" y="1585"/>
                    </a:cubicBezTo>
                    <a:cubicBezTo>
                      <a:pt x="1185" y="1585"/>
                      <a:pt x="1157" y="1613"/>
                      <a:pt x="1157" y="1647"/>
                    </a:cubicBezTo>
                    <a:cubicBezTo>
                      <a:pt x="1157" y="1681"/>
                      <a:pt x="1185" y="1709"/>
                      <a:pt x="1216" y="1709"/>
                    </a:cubicBezTo>
                    <a:cubicBezTo>
                      <a:pt x="1247" y="1709"/>
                      <a:pt x="1275" y="1681"/>
                      <a:pt x="1275" y="1647"/>
                    </a:cubicBezTo>
                    <a:close/>
                    <a:moveTo>
                      <a:pt x="1566" y="2087"/>
                    </a:moveTo>
                    <a:cubicBezTo>
                      <a:pt x="1566" y="2053"/>
                      <a:pt x="1538" y="2025"/>
                      <a:pt x="1507" y="2025"/>
                    </a:cubicBezTo>
                    <a:cubicBezTo>
                      <a:pt x="1473" y="2025"/>
                      <a:pt x="1447" y="2053"/>
                      <a:pt x="1447" y="2087"/>
                    </a:cubicBezTo>
                    <a:cubicBezTo>
                      <a:pt x="1447" y="2121"/>
                      <a:pt x="1476" y="2149"/>
                      <a:pt x="1507" y="2149"/>
                    </a:cubicBezTo>
                    <a:cubicBezTo>
                      <a:pt x="1538" y="2146"/>
                      <a:pt x="1566" y="2121"/>
                      <a:pt x="1566" y="2087"/>
                    </a:cubicBezTo>
                    <a:close/>
                    <a:moveTo>
                      <a:pt x="1047" y="925"/>
                    </a:moveTo>
                    <a:cubicBezTo>
                      <a:pt x="1007" y="925"/>
                      <a:pt x="973" y="959"/>
                      <a:pt x="973" y="999"/>
                    </a:cubicBezTo>
                    <a:cubicBezTo>
                      <a:pt x="973" y="1038"/>
                      <a:pt x="1007" y="1072"/>
                      <a:pt x="1047" y="1072"/>
                    </a:cubicBezTo>
                    <a:cubicBezTo>
                      <a:pt x="1086" y="1072"/>
                      <a:pt x="1120" y="1038"/>
                      <a:pt x="1120" y="999"/>
                    </a:cubicBezTo>
                    <a:cubicBezTo>
                      <a:pt x="1120" y="956"/>
                      <a:pt x="1086" y="925"/>
                      <a:pt x="1047" y="925"/>
                    </a:cubicBezTo>
                    <a:close/>
                    <a:moveTo>
                      <a:pt x="1111" y="1089"/>
                    </a:moveTo>
                    <a:cubicBezTo>
                      <a:pt x="1079" y="1089"/>
                      <a:pt x="1055" y="1114"/>
                      <a:pt x="1055" y="1145"/>
                    </a:cubicBezTo>
                    <a:cubicBezTo>
                      <a:pt x="1055" y="1177"/>
                      <a:pt x="1079" y="1201"/>
                      <a:pt x="1111" y="1201"/>
                    </a:cubicBezTo>
                    <a:cubicBezTo>
                      <a:pt x="1142" y="1201"/>
                      <a:pt x="1168" y="1177"/>
                      <a:pt x="1168" y="1145"/>
                    </a:cubicBezTo>
                    <a:cubicBezTo>
                      <a:pt x="1168" y="1114"/>
                      <a:pt x="1142" y="1089"/>
                      <a:pt x="1111" y="1089"/>
                    </a:cubicBezTo>
                    <a:close/>
                    <a:moveTo>
                      <a:pt x="1123" y="1280"/>
                    </a:moveTo>
                    <a:cubicBezTo>
                      <a:pt x="1095" y="1280"/>
                      <a:pt x="1072" y="1303"/>
                      <a:pt x="1072" y="1334"/>
                    </a:cubicBezTo>
                    <a:cubicBezTo>
                      <a:pt x="1072" y="1365"/>
                      <a:pt x="1095" y="1387"/>
                      <a:pt x="1123" y="1387"/>
                    </a:cubicBezTo>
                    <a:cubicBezTo>
                      <a:pt x="1151" y="1387"/>
                      <a:pt x="1174" y="1365"/>
                      <a:pt x="1174" y="1334"/>
                    </a:cubicBezTo>
                    <a:cubicBezTo>
                      <a:pt x="1174" y="1303"/>
                      <a:pt x="1151" y="1280"/>
                      <a:pt x="1123" y="1280"/>
                    </a:cubicBezTo>
                    <a:close/>
                    <a:moveTo>
                      <a:pt x="1258" y="875"/>
                    </a:moveTo>
                    <a:cubicBezTo>
                      <a:pt x="1188" y="875"/>
                      <a:pt x="1131" y="931"/>
                      <a:pt x="1131" y="1002"/>
                    </a:cubicBezTo>
                    <a:cubicBezTo>
                      <a:pt x="1131" y="1072"/>
                      <a:pt x="1187" y="1128"/>
                      <a:pt x="1258" y="1128"/>
                    </a:cubicBezTo>
                    <a:cubicBezTo>
                      <a:pt x="1328" y="1128"/>
                      <a:pt x="1385" y="1072"/>
                      <a:pt x="1385" y="1002"/>
                    </a:cubicBezTo>
                    <a:cubicBezTo>
                      <a:pt x="1382" y="934"/>
                      <a:pt x="1326" y="875"/>
                      <a:pt x="1258" y="875"/>
                    </a:cubicBezTo>
                    <a:close/>
                    <a:moveTo>
                      <a:pt x="1021" y="1613"/>
                    </a:moveTo>
                    <a:cubicBezTo>
                      <a:pt x="993" y="1613"/>
                      <a:pt x="973" y="1636"/>
                      <a:pt x="973" y="1661"/>
                    </a:cubicBezTo>
                    <a:cubicBezTo>
                      <a:pt x="973" y="1686"/>
                      <a:pt x="995" y="1709"/>
                      <a:pt x="1021" y="1709"/>
                    </a:cubicBezTo>
                    <a:cubicBezTo>
                      <a:pt x="1046" y="1709"/>
                      <a:pt x="1069" y="1686"/>
                      <a:pt x="1069" y="1661"/>
                    </a:cubicBezTo>
                    <a:cubicBezTo>
                      <a:pt x="1069" y="1636"/>
                      <a:pt x="1049" y="1613"/>
                      <a:pt x="1021" y="1613"/>
                    </a:cubicBezTo>
                    <a:close/>
                    <a:moveTo>
                      <a:pt x="1069" y="1393"/>
                    </a:moveTo>
                    <a:cubicBezTo>
                      <a:pt x="1016" y="1393"/>
                      <a:pt x="970" y="1439"/>
                      <a:pt x="970" y="1492"/>
                    </a:cubicBezTo>
                    <a:cubicBezTo>
                      <a:pt x="970" y="1546"/>
                      <a:pt x="1015" y="1590"/>
                      <a:pt x="1069" y="1590"/>
                    </a:cubicBezTo>
                    <a:cubicBezTo>
                      <a:pt x="1122" y="1590"/>
                      <a:pt x="1168" y="1546"/>
                      <a:pt x="1168" y="1492"/>
                    </a:cubicBezTo>
                    <a:cubicBezTo>
                      <a:pt x="1168" y="1439"/>
                      <a:pt x="1126" y="1393"/>
                      <a:pt x="1069" y="1393"/>
                    </a:cubicBezTo>
                    <a:close/>
                    <a:moveTo>
                      <a:pt x="1337" y="1410"/>
                    </a:moveTo>
                    <a:cubicBezTo>
                      <a:pt x="1286" y="1410"/>
                      <a:pt x="1244" y="1452"/>
                      <a:pt x="1244" y="1503"/>
                    </a:cubicBezTo>
                    <a:cubicBezTo>
                      <a:pt x="1244" y="1554"/>
                      <a:pt x="1286" y="1596"/>
                      <a:pt x="1337" y="1596"/>
                    </a:cubicBezTo>
                    <a:cubicBezTo>
                      <a:pt x="1388" y="1596"/>
                      <a:pt x="1430" y="1554"/>
                      <a:pt x="1430" y="1503"/>
                    </a:cubicBezTo>
                    <a:cubicBezTo>
                      <a:pt x="1430" y="1452"/>
                      <a:pt x="1388" y="1410"/>
                      <a:pt x="1337" y="1410"/>
                    </a:cubicBezTo>
                    <a:close/>
                    <a:moveTo>
                      <a:pt x="1391" y="1672"/>
                    </a:moveTo>
                    <a:cubicBezTo>
                      <a:pt x="1360" y="1672"/>
                      <a:pt x="1337" y="1698"/>
                      <a:pt x="1337" y="1726"/>
                    </a:cubicBezTo>
                    <a:cubicBezTo>
                      <a:pt x="1337" y="1754"/>
                      <a:pt x="1363" y="1779"/>
                      <a:pt x="1391" y="1779"/>
                    </a:cubicBezTo>
                    <a:cubicBezTo>
                      <a:pt x="1422" y="1779"/>
                      <a:pt x="1444" y="1754"/>
                      <a:pt x="1444" y="1726"/>
                    </a:cubicBezTo>
                    <a:cubicBezTo>
                      <a:pt x="1444" y="1698"/>
                      <a:pt x="1419" y="1672"/>
                      <a:pt x="1391" y="1672"/>
                    </a:cubicBezTo>
                    <a:close/>
                    <a:moveTo>
                      <a:pt x="973" y="1794"/>
                    </a:moveTo>
                    <a:cubicBezTo>
                      <a:pt x="973" y="1825"/>
                      <a:pt x="999" y="1847"/>
                      <a:pt x="1027" y="1847"/>
                    </a:cubicBezTo>
                    <a:cubicBezTo>
                      <a:pt x="1055" y="1847"/>
                      <a:pt x="1080" y="1822"/>
                      <a:pt x="1080" y="1794"/>
                    </a:cubicBezTo>
                    <a:cubicBezTo>
                      <a:pt x="1080" y="1763"/>
                      <a:pt x="1055" y="1740"/>
                      <a:pt x="1027" y="1740"/>
                    </a:cubicBezTo>
                    <a:cubicBezTo>
                      <a:pt x="999" y="1740"/>
                      <a:pt x="973" y="1763"/>
                      <a:pt x="973" y="1794"/>
                    </a:cubicBezTo>
                    <a:close/>
                    <a:moveTo>
                      <a:pt x="1032" y="1926"/>
                    </a:moveTo>
                    <a:cubicBezTo>
                      <a:pt x="998" y="1926"/>
                      <a:pt x="968" y="1954"/>
                      <a:pt x="968" y="1991"/>
                    </a:cubicBezTo>
                    <a:cubicBezTo>
                      <a:pt x="968" y="2028"/>
                      <a:pt x="996" y="2056"/>
                      <a:pt x="1032" y="2056"/>
                    </a:cubicBezTo>
                    <a:cubicBezTo>
                      <a:pt x="1066" y="2056"/>
                      <a:pt x="1097" y="2028"/>
                      <a:pt x="1097" y="1991"/>
                    </a:cubicBezTo>
                    <a:cubicBezTo>
                      <a:pt x="1097" y="1954"/>
                      <a:pt x="1065" y="1926"/>
                      <a:pt x="1032" y="1926"/>
                    </a:cubicBezTo>
                    <a:close/>
                    <a:moveTo>
                      <a:pt x="1416" y="152"/>
                    </a:moveTo>
                    <a:cubicBezTo>
                      <a:pt x="1416" y="197"/>
                      <a:pt x="1453" y="237"/>
                      <a:pt x="1501" y="237"/>
                    </a:cubicBezTo>
                    <a:cubicBezTo>
                      <a:pt x="1549" y="237"/>
                      <a:pt x="1586" y="200"/>
                      <a:pt x="1586" y="152"/>
                    </a:cubicBezTo>
                    <a:cubicBezTo>
                      <a:pt x="1586" y="104"/>
                      <a:pt x="1549" y="68"/>
                      <a:pt x="1501" y="68"/>
                    </a:cubicBezTo>
                    <a:cubicBezTo>
                      <a:pt x="1453" y="68"/>
                      <a:pt x="1416" y="107"/>
                      <a:pt x="1416" y="152"/>
                    </a:cubicBezTo>
                    <a:close/>
                    <a:moveTo>
                      <a:pt x="1591" y="161"/>
                    </a:moveTo>
                    <a:cubicBezTo>
                      <a:pt x="1591" y="183"/>
                      <a:pt x="1608" y="200"/>
                      <a:pt x="1631" y="200"/>
                    </a:cubicBezTo>
                    <a:cubicBezTo>
                      <a:pt x="1653" y="200"/>
                      <a:pt x="1670" y="183"/>
                      <a:pt x="1670" y="161"/>
                    </a:cubicBezTo>
                    <a:cubicBezTo>
                      <a:pt x="1670" y="138"/>
                      <a:pt x="1653" y="121"/>
                      <a:pt x="1631" y="121"/>
                    </a:cubicBezTo>
                    <a:cubicBezTo>
                      <a:pt x="1608" y="121"/>
                      <a:pt x="1591" y="138"/>
                      <a:pt x="1591" y="161"/>
                    </a:cubicBezTo>
                    <a:close/>
                    <a:moveTo>
                      <a:pt x="1171" y="590"/>
                    </a:moveTo>
                    <a:cubicBezTo>
                      <a:pt x="1227" y="590"/>
                      <a:pt x="1272" y="544"/>
                      <a:pt x="1272" y="488"/>
                    </a:cubicBezTo>
                    <a:cubicBezTo>
                      <a:pt x="1272" y="432"/>
                      <a:pt x="1227" y="386"/>
                      <a:pt x="1171" y="386"/>
                    </a:cubicBezTo>
                    <a:cubicBezTo>
                      <a:pt x="1114" y="386"/>
                      <a:pt x="1069" y="432"/>
                      <a:pt x="1069" y="488"/>
                    </a:cubicBezTo>
                    <a:cubicBezTo>
                      <a:pt x="1069" y="544"/>
                      <a:pt x="1114" y="590"/>
                      <a:pt x="1171" y="590"/>
                    </a:cubicBezTo>
                    <a:close/>
                    <a:moveTo>
                      <a:pt x="1301" y="341"/>
                    </a:moveTo>
                    <a:cubicBezTo>
                      <a:pt x="1357" y="341"/>
                      <a:pt x="1402" y="296"/>
                      <a:pt x="1402" y="240"/>
                    </a:cubicBezTo>
                    <a:cubicBezTo>
                      <a:pt x="1402" y="183"/>
                      <a:pt x="1357" y="138"/>
                      <a:pt x="1301" y="138"/>
                    </a:cubicBezTo>
                    <a:cubicBezTo>
                      <a:pt x="1244" y="138"/>
                      <a:pt x="1199" y="183"/>
                      <a:pt x="1199" y="240"/>
                    </a:cubicBezTo>
                    <a:cubicBezTo>
                      <a:pt x="1199" y="296"/>
                      <a:pt x="1244" y="341"/>
                      <a:pt x="1301" y="341"/>
                    </a:cubicBezTo>
                    <a:close/>
                    <a:moveTo>
                      <a:pt x="1120" y="344"/>
                    </a:moveTo>
                    <a:cubicBezTo>
                      <a:pt x="1120" y="327"/>
                      <a:pt x="1106" y="310"/>
                      <a:pt x="1086" y="310"/>
                    </a:cubicBezTo>
                    <a:cubicBezTo>
                      <a:pt x="1069" y="310"/>
                      <a:pt x="1052" y="324"/>
                      <a:pt x="1052" y="344"/>
                    </a:cubicBezTo>
                    <a:cubicBezTo>
                      <a:pt x="1052" y="364"/>
                      <a:pt x="1066" y="378"/>
                      <a:pt x="1086" y="378"/>
                    </a:cubicBezTo>
                    <a:cubicBezTo>
                      <a:pt x="1106" y="378"/>
                      <a:pt x="1120" y="364"/>
                      <a:pt x="1120" y="344"/>
                    </a:cubicBezTo>
                    <a:close/>
                    <a:moveTo>
                      <a:pt x="1165" y="353"/>
                    </a:moveTo>
                    <a:cubicBezTo>
                      <a:pt x="1187" y="353"/>
                      <a:pt x="1205" y="335"/>
                      <a:pt x="1205" y="313"/>
                    </a:cubicBezTo>
                    <a:cubicBezTo>
                      <a:pt x="1205" y="290"/>
                      <a:pt x="1187" y="274"/>
                      <a:pt x="1165" y="274"/>
                    </a:cubicBezTo>
                    <a:cubicBezTo>
                      <a:pt x="1142" y="274"/>
                      <a:pt x="1126" y="291"/>
                      <a:pt x="1126" y="313"/>
                    </a:cubicBezTo>
                    <a:cubicBezTo>
                      <a:pt x="1126" y="333"/>
                      <a:pt x="1142" y="353"/>
                      <a:pt x="1165" y="353"/>
                    </a:cubicBezTo>
                    <a:close/>
                    <a:moveTo>
                      <a:pt x="1134" y="254"/>
                    </a:moveTo>
                    <a:cubicBezTo>
                      <a:pt x="1151" y="254"/>
                      <a:pt x="1165" y="240"/>
                      <a:pt x="1165" y="223"/>
                    </a:cubicBezTo>
                    <a:cubicBezTo>
                      <a:pt x="1165" y="206"/>
                      <a:pt x="1151" y="192"/>
                      <a:pt x="1134" y="192"/>
                    </a:cubicBezTo>
                    <a:cubicBezTo>
                      <a:pt x="1117" y="192"/>
                      <a:pt x="1103" y="206"/>
                      <a:pt x="1103" y="223"/>
                    </a:cubicBezTo>
                    <a:cubicBezTo>
                      <a:pt x="1103" y="240"/>
                      <a:pt x="1117" y="254"/>
                      <a:pt x="1134" y="254"/>
                    </a:cubicBezTo>
                    <a:close/>
                    <a:moveTo>
                      <a:pt x="1518" y="262"/>
                    </a:moveTo>
                    <a:cubicBezTo>
                      <a:pt x="1461" y="262"/>
                      <a:pt x="1419" y="307"/>
                      <a:pt x="1419" y="364"/>
                    </a:cubicBezTo>
                    <a:cubicBezTo>
                      <a:pt x="1419" y="420"/>
                      <a:pt x="1464" y="465"/>
                      <a:pt x="1518" y="465"/>
                    </a:cubicBezTo>
                    <a:cubicBezTo>
                      <a:pt x="1571" y="465"/>
                      <a:pt x="1617" y="420"/>
                      <a:pt x="1617" y="364"/>
                    </a:cubicBezTo>
                    <a:cubicBezTo>
                      <a:pt x="1617" y="307"/>
                      <a:pt x="1574" y="262"/>
                      <a:pt x="1518" y="262"/>
                    </a:cubicBezTo>
                    <a:close/>
                    <a:moveTo>
                      <a:pt x="1639" y="209"/>
                    </a:moveTo>
                    <a:cubicBezTo>
                      <a:pt x="1622" y="209"/>
                      <a:pt x="1608" y="223"/>
                      <a:pt x="1608" y="240"/>
                    </a:cubicBezTo>
                    <a:cubicBezTo>
                      <a:pt x="1608" y="257"/>
                      <a:pt x="1622" y="271"/>
                      <a:pt x="1639" y="271"/>
                    </a:cubicBezTo>
                    <a:cubicBezTo>
                      <a:pt x="1656" y="271"/>
                      <a:pt x="1670" y="257"/>
                      <a:pt x="1670" y="240"/>
                    </a:cubicBezTo>
                    <a:cubicBezTo>
                      <a:pt x="1670" y="223"/>
                      <a:pt x="1656" y="209"/>
                      <a:pt x="1639" y="209"/>
                    </a:cubicBezTo>
                    <a:close/>
                    <a:moveTo>
                      <a:pt x="1334" y="378"/>
                    </a:moveTo>
                    <a:cubicBezTo>
                      <a:pt x="1314" y="378"/>
                      <a:pt x="1301" y="395"/>
                      <a:pt x="1301" y="412"/>
                    </a:cubicBezTo>
                    <a:cubicBezTo>
                      <a:pt x="1301" y="429"/>
                      <a:pt x="1314" y="446"/>
                      <a:pt x="1334" y="446"/>
                    </a:cubicBezTo>
                    <a:cubicBezTo>
                      <a:pt x="1353" y="446"/>
                      <a:pt x="1368" y="429"/>
                      <a:pt x="1368" y="412"/>
                    </a:cubicBezTo>
                    <a:cubicBezTo>
                      <a:pt x="1368" y="395"/>
                      <a:pt x="1353" y="378"/>
                      <a:pt x="1334" y="378"/>
                    </a:cubicBezTo>
                    <a:close/>
                    <a:moveTo>
                      <a:pt x="1515" y="497"/>
                    </a:moveTo>
                    <a:cubicBezTo>
                      <a:pt x="1461" y="497"/>
                      <a:pt x="1416" y="541"/>
                      <a:pt x="1416" y="595"/>
                    </a:cubicBezTo>
                    <a:cubicBezTo>
                      <a:pt x="1416" y="648"/>
                      <a:pt x="1461" y="694"/>
                      <a:pt x="1515" y="694"/>
                    </a:cubicBezTo>
                    <a:cubicBezTo>
                      <a:pt x="1569" y="694"/>
                      <a:pt x="1614" y="648"/>
                      <a:pt x="1614" y="595"/>
                    </a:cubicBezTo>
                    <a:cubicBezTo>
                      <a:pt x="1614" y="541"/>
                      <a:pt x="1569" y="497"/>
                      <a:pt x="1515" y="497"/>
                    </a:cubicBezTo>
                    <a:close/>
                    <a:moveTo>
                      <a:pt x="1275" y="669"/>
                    </a:moveTo>
                    <a:cubicBezTo>
                      <a:pt x="1255" y="669"/>
                      <a:pt x="1241" y="685"/>
                      <a:pt x="1241" y="705"/>
                    </a:cubicBezTo>
                    <a:cubicBezTo>
                      <a:pt x="1241" y="724"/>
                      <a:pt x="1258" y="742"/>
                      <a:pt x="1275" y="742"/>
                    </a:cubicBezTo>
                    <a:cubicBezTo>
                      <a:pt x="1295" y="742"/>
                      <a:pt x="1309" y="724"/>
                      <a:pt x="1309" y="705"/>
                    </a:cubicBezTo>
                    <a:cubicBezTo>
                      <a:pt x="1309" y="685"/>
                      <a:pt x="1295" y="669"/>
                      <a:pt x="1275" y="669"/>
                    </a:cubicBezTo>
                    <a:close/>
                    <a:moveTo>
                      <a:pt x="1492" y="734"/>
                    </a:moveTo>
                    <a:cubicBezTo>
                      <a:pt x="1418" y="734"/>
                      <a:pt x="1360" y="792"/>
                      <a:pt x="1360" y="866"/>
                    </a:cubicBezTo>
                    <a:cubicBezTo>
                      <a:pt x="1360" y="939"/>
                      <a:pt x="1418" y="999"/>
                      <a:pt x="1492" y="999"/>
                    </a:cubicBezTo>
                    <a:cubicBezTo>
                      <a:pt x="1565" y="999"/>
                      <a:pt x="1625" y="940"/>
                      <a:pt x="1625" y="866"/>
                    </a:cubicBezTo>
                    <a:cubicBezTo>
                      <a:pt x="1622" y="793"/>
                      <a:pt x="1565" y="734"/>
                      <a:pt x="1492" y="734"/>
                    </a:cubicBezTo>
                    <a:close/>
                    <a:moveTo>
                      <a:pt x="1244" y="801"/>
                    </a:moveTo>
                    <a:cubicBezTo>
                      <a:pt x="1236" y="801"/>
                      <a:pt x="1227" y="809"/>
                      <a:pt x="1227" y="818"/>
                    </a:cubicBezTo>
                    <a:cubicBezTo>
                      <a:pt x="1227" y="826"/>
                      <a:pt x="1235" y="835"/>
                      <a:pt x="1244" y="835"/>
                    </a:cubicBezTo>
                    <a:cubicBezTo>
                      <a:pt x="1252" y="835"/>
                      <a:pt x="1261" y="826"/>
                      <a:pt x="1261" y="818"/>
                    </a:cubicBezTo>
                    <a:cubicBezTo>
                      <a:pt x="1261" y="809"/>
                      <a:pt x="1253" y="801"/>
                      <a:pt x="1244" y="801"/>
                    </a:cubicBezTo>
                    <a:close/>
                    <a:moveTo>
                      <a:pt x="1459" y="1016"/>
                    </a:moveTo>
                    <a:cubicBezTo>
                      <a:pt x="1442" y="1016"/>
                      <a:pt x="1428" y="1030"/>
                      <a:pt x="1428" y="1047"/>
                    </a:cubicBezTo>
                    <a:cubicBezTo>
                      <a:pt x="1428" y="1064"/>
                      <a:pt x="1442" y="1078"/>
                      <a:pt x="1459" y="1078"/>
                    </a:cubicBezTo>
                    <a:cubicBezTo>
                      <a:pt x="1476" y="1078"/>
                      <a:pt x="1490" y="1064"/>
                      <a:pt x="1490" y="1047"/>
                    </a:cubicBezTo>
                    <a:cubicBezTo>
                      <a:pt x="1490" y="1030"/>
                      <a:pt x="1476" y="1016"/>
                      <a:pt x="1459" y="1016"/>
                    </a:cubicBezTo>
                    <a:close/>
                    <a:moveTo>
                      <a:pt x="1614" y="1052"/>
                    </a:moveTo>
                    <a:cubicBezTo>
                      <a:pt x="1583" y="1052"/>
                      <a:pt x="1557" y="1078"/>
                      <a:pt x="1557" y="1109"/>
                    </a:cubicBezTo>
                    <a:cubicBezTo>
                      <a:pt x="1557" y="1139"/>
                      <a:pt x="1583" y="1164"/>
                      <a:pt x="1614" y="1164"/>
                    </a:cubicBezTo>
                    <a:cubicBezTo>
                      <a:pt x="1645" y="1164"/>
                      <a:pt x="1670" y="1139"/>
                      <a:pt x="1670" y="1109"/>
                    </a:cubicBezTo>
                    <a:cubicBezTo>
                      <a:pt x="1667" y="1078"/>
                      <a:pt x="1642" y="1052"/>
                      <a:pt x="1614" y="1052"/>
                    </a:cubicBezTo>
                    <a:close/>
                    <a:moveTo>
                      <a:pt x="1391" y="1184"/>
                    </a:moveTo>
                    <a:cubicBezTo>
                      <a:pt x="1391" y="1198"/>
                      <a:pt x="1402" y="1212"/>
                      <a:pt x="1419" y="1212"/>
                    </a:cubicBezTo>
                    <a:cubicBezTo>
                      <a:pt x="1433" y="1212"/>
                      <a:pt x="1443" y="1205"/>
                      <a:pt x="1446" y="1193"/>
                    </a:cubicBezTo>
                    <a:cubicBezTo>
                      <a:pt x="1455" y="1216"/>
                      <a:pt x="1478" y="1232"/>
                      <a:pt x="1504" y="1232"/>
                    </a:cubicBezTo>
                    <a:cubicBezTo>
                      <a:pt x="1538" y="1232"/>
                      <a:pt x="1566" y="1204"/>
                      <a:pt x="1566" y="1170"/>
                    </a:cubicBezTo>
                    <a:cubicBezTo>
                      <a:pt x="1566" y="1136"/>
                      <a:pt x="1538" y="1109"/>
                      <a:pt x="1504" y="1109"/>
                    </a:cubicBezTo>
                    <a:cubicBezTo>
                      <a:pt x="1471" y="1109"/>
                      <a:pt x="1443" y="1135"/>
                      <a:pt x="1442" y="1167"/>
                    </a:cubicBezTo>
                    <a:cubicBezTo>
                      <a:pt x="1437" y="1161"/>
                      <a:pt x="1429" y="1156"/>
                      <a:pt x="1419" y="1156"/>
                    </a:cubicBezTo>
                    <a:cubicBezTo>
                      <a:pt x="1402" y="1156"/>
                      <a:pt x="1391" y="1170"/>
                      <a:pt x="1391" y="1184"/>
                    </a:cubicBezTo>
                    <a:close/>
                    <a:moveTo>
                      <a:pt x="1560" y="1754"/>
                    </a:moveTo>
                    <a:cubicBezTo>
                      <a:pt x="1529" y="1754"/>
                      <a:pt x="1504" y="1780"/>
                      <a:pt x="1504" y="1811"/>
                    </a:cubicBezTo>
                    <a:cubicBezTo>
                      <a:pt x="1504" y="1843"/>
                      <a:pt x="1529" y="1867"/>
                      <a:pt x="1560" y="1867"/>
                    </a:cubicBezTo>
                    <a:cubicBezTo>
                      <a:pt x="1591" y="1867"/>
                      <a:pt x="1617" y="1843"/>
                      <a:pt x="1617" y="1811"/>
                    </a:cubicBezTo>
                    <a:cubicBezTo>
                      <a:pt x="1617" y="1780"/>
                      <a:pt x="1591" y="1754"/>
                      <a:pt x="1560" y="1754"/>
                    </a:cubicBezTo>
                    <a:close/>
                    <a:moveTo>
                      <a:pt x="1523" y="1969"/>
                    </a:moveTo>
                    <a:cubicBezTo>
                      <a:pt x="1523" y="1981"/>
                      <a:pt x="1532" y="1988"/>
                      <a:pt x="1543" y="1988"/>
                    </a:cubicBezTo>
                    <a:cubicBezTo>
                      <a:pt x="1555" y="1988"/>
                      <a:pt x="1563" y="1981"/>
                      <a:pt x="1563" y="1969"/>
                    </a:cubicBezTo>
                    <a:cubicBezTo>
                      <a:pt x="1563" y="1958"/>
                      <a:pt x="1555" y="1949"/>
                      <a:pt x="1543" y="1949"/>
                    </a:cubicBezTo>
                    <a:cubicBezTo>
                      <a:pt x="1532" y="1949"/>
                      <a:pt x="1523" y="1958"/>
                      <a:pt x="1523" y="1969"/>
                    </a:cubicBezTo>
                    <a:close/>
                    <a:moveTo>
                      <a:pt x="1041" y="2124"/>
                    </a:moveTo>
                    <a:cubicBezTo>
                      <a:pt x="1041" y="2152"/>
                      <a:pt x="1063" y="2172"/>
                      <a:pt x="1089" y="2172"/>
                    </a:cubicBezTo>
                    <a:cubicBezTo>
                      <a:pt x="1117" y="2172"/>
                      <a:pt x="1137" y="2150"/>
                      <a:pt x="1137" y="2124"/>
                    </a:cubicBezTo>
                    <a:cubicBezTo>
                      <a:pt x="1137" y="2099"/>
                      <a:pt x="1114" y="2076"/>
                      <a:pt x="1089" y="2076"/>
                    </a:cubicBezTo>
                    <a:cubicBezTo>
                      <a:pt x="1063" y="2076"/>
                      <a:pt x="1041" y="2098"/>
                      <a:pt x="1041" y="2124"/>
                    </a:cubicBezTo>
                    <a:close/>
                    <a:moveTo>
                      <a:pt x="1459" y="1833"/>
                    </a:moveTo>
                    <a:cubicBezTo>
                      <a:pt x="1430" y="1833"/>
                      <a:pt x="1405" y="1856"/>
                      <a:pt x="1405" y="1887"/>
                    </a:cubicBezTo>
                    <a:cubicBezTo>
                      <a:pt x="1405" y="1918"/>
                      <a:pt x="1428" y="1940"/>
                      <a:pt x="1459" y="1940"/>
                    </a:cubicBezTo>
                    <a:cubicBezTo>
                      <a:pt x="1487" y="1940"/>
                      <a:pt x="1512" y="1918"/>
                      <a:pt x="1512" y="1887"/>
                    </a:cubicBezTo>
                    <a:cubicBezTo>
                      <a:pt x="1512" y="1856"/>
                      <a:pt x="1490" y="1833"/>
                      <a:pt x="1459" y="1833"/>
                    </a:cubicBezTo>
                    <a:close/>
                    <a:moveTo>
                      <a:pt x="1416" y="2000"/>
                    </a:moveTo>
                    <a:cubicBezTo>
                      <a:pt x="1416" y="2012"/>
                      <a:pt x="1425" y="2019"/>
                      <a:pt x="1436" y="2019"/>
                    </a:cubicBezTo>
                    <a:cubicBezTo>
                      <a:pt x="1447" y="2019"/>
                      <a:pt x="1456" y="2011"/>
                      <a:pt x="1456" y="2000"/>
                    </a:cubicBezTo>
                    <a:cubicBezTo>
                      <a:pt x="1456" y="1988"/>
                      <a:pt x="1447" y="1980"/>
                      <a:pt x="1436" y="1980"/>
                    </a:cubicBezTo>
                    <a:cubicBezTo>
                      <a:pt x="1425" y="1980"/>
                      <a:pt x="1416" y="1989"/>
                      <a:pt x="1416" y="2000"/>
                    </a:cubicBezTo>
                    <a:close/>
                    <a:moveTo>
                      <a:pt x="1016" y="149"/>
                    </a:moveTo>
                    <a:cubicBezTo>
                      <a:pt x="990" y="149"/>
                      <a:pt x="970" y="169"/>
                      <a:pt x="970" y="195"/>
                    </a:cubicBezTo>
                    <a:cubicBezTo>
                      <a:pt x="970" y="220"/>
                      <a:pt x="990" y="240"/>
                      <a:pt x="1016" y="240"/>
                    </a:cubicBezTo>
                    <a:cubicBezTo>
                      <a:pt x="1041" y="240"/>
                      <a:pt x="1061" y="220"/>
                      <a:pt x="1061" y="195"/>
                    </a:cubicBezTo>
                    <a:cubicBezTo>
                      <a:pt x="1061" y="169"/>
                      <a:pt x="1041" y="149"/>
                      <a:pt x="1016" y="149"/>
                    </a:cubicBezTo>
                    <a:close/>
                    <a:moveTo>
                      <a:pt x="1021" y="276"/>
                    </a:moveTo>
                    <a:cubicBezTo>
                      <a:pt x="1004" y="276"/>
                      <a:pt x="990" y="290"/>
                      <a:pt x="990" y="307"/>
                    </a:cubicBezTo>
                    <a:cubicBezTo>
                      <a:pt x="990" y="323"/>
                      <a:pt x="1004" y="338"/>
                      <a:pt x="1021" y="338"/>
                    </a:cubicBezTo>
                    <a:cubicBezTo>
                      <a:pt x="1038" y="338"/>
                      <a:pt x="1052" y="323"/>
                      <a:pt x="1052" y="307"/>
                    </a:cubicBezTo>
                    <a:cubicBezTo>
                      <a:pt x="1052" y="290"/>
                      <a:pt x="1035" y="276"/>
                      <a:pt x="1021" y="276"/>
                    </a:cubicBezTo>
                    <a:close/>
                    <a:moveTo>
                      <a:pt x="1097" y="271"/>
                    </a:moveTo>
                    <a:cubicBezTo>
                      <a:pt x="1094" y="271"/>
                      <a:pt x="1092" y="273"/>
                      <a:pt x="1092" y="276"/>
                    </a:cubicBezTo>
                    <a:cubicBezTo>
                      <a:pt x="1092" y="278"/>
                      <a:pt x="1094" y="282"/>
                      <a:pt x="1097" y="282"/>
                    </a:cubicBezTo>
                    <a:cubicBezTo>
                      <a:pt x="1099" y="282"/>
                      <a:pt x="1103" y="279"/>
                      <a:pt x="1103" y="276"/>
                    </a:cubicBezTo>
                    <a:cubicBezTo>
                      <a:pt x="1103" y="274"/>
                      <a:pt x="1099" y="271"/>
                      <a:pt x="1097" y="271"/>
                    </a:cubicBezTo>
                    <a:close/>
                    <a:moveTo>
                      <a:pt x="1007" y="384"/>
                    </a:moveTo>
                    <a:cubicBezTo>
                      <a:pt x="1001" y="384"/>
                      <a:pt x="996" y="389"/>
                      <a:pt x="996" y="395"/>
                    </a:cubicBezTo>
                    <a:cubicBezTo>
                      <a:pt x="996" y="401"/>
                      <a:pt x="1001" y="406"/>
                      <a:pt x="1007" y="406"/>
                    </a:cubicBezTo>
                    <a:cubicBezTo>
                      <a:pt x="1013" y="406"/>
                      <a:pt x="1018" y="401"/>
                      <a:pt x="1018" y="395"/>
                    </a:cubicBezTo>
                    <a:cubicBezTo>
                      <a:pt x="1018" y="389"/>
                      <a:pt x="1013" y="384"/>
                      <a:pt x="1007" y="384"/>
                    </a:cubicBezTo>
                    <a:close/>
                    <a:moveTo>
                      <a:pt x="1072" y="584"/>
                    </a:moveTo>
                    <a:cubicBezTo>
                      <a:pt x="1018" y="584"/>
                      <a:pt x="973" y="629"/>
                      <a:pt x="973" y="683"/>
                    </a:cubicBezTo>
                    <a:cubicBezTo>
                      <a:pt x="973" y="736"/>
                      <a:pt x="1018" y="782"/>
                      <a:pt x="1072" y="782"/>
                    </a:cubicBezTo>
                    <a:cubicBezTo>
                      <a:pt x="1126" y="782"/>
                      <a:pt x="1171" y="736"/>
                      <a:pt x="1171" y="683"/>
                    </a:cubicBezTo>
                    <a:cubicBezTo>
                      <a:pt x="1171" y="629"/>
                      <a:pt x="1126" y="584"/>
                      <a:pt x="1072" y="584"/>
                    </a:cubicBezTo>
                    <a:close/>
                    <a:moveTo>
                      <a:pt x="1069" y="849"/>
                    </a:moveTo>
                    <a:cubicBezTo>
                      <a:pt x="1055" y="849"/>
                      <a:pt x="1041" y="861"/>
                      <a:pt x="1041" y="877"/>
                    </a:cubicBezTo>
                    <a:cubicBezTo>
                      <a:pt x="1041" y="892"/>
                      <a:pt x="1052" y="906"/>
                      <a:pt x="1069" y="906"/>
                    </a:cubicBezTo>
                    <a:cubicBezTo>
                      <a:pt x="1086" y="906"/>
                      <a:pt x="1097" y="893"/>
                      <a:pt x="1097" y="877"/>
                    </a:cubicBezTo>
                    <a:cubicBezTo>
                      <a:pt x="1097" y="860"/>
                      <a:pt x="1086" y="849"/>
                      <a:pt x="1069" y="849"/>
                    </a:cubicBezTo>
                    <a:close/>
                    <a:moveTo>
                      <a:pt x="1334" y="688"/>
                    </a:moveTo>
                    <a:cubicBezTo>
                      <a:pt x="1334" y="700"/>
                      <a:pt x="1343" y="708"/>
                      <a:pt x="1354" y="708"/>
                    </a:cubicBezTo>
                    <a:cubicBezTo>
                      <a:pt x="1365" y="708"/>
                      <a:pt x="1374" y="699"/>
                      <a:pt x="1374" y="688"/>
                    </a:cubicBezTo>
                    <a:cubicBezTo>
                      <a:pt x="1374" y="676"/>
                      <a:pt x="1365" y="669"/>
                      <a:pt x="1354" y="669"/>
                    </a:cubicBezTo>
                    <a:cubicBezTo>
                      <a:pt x="1343" y="669"/>
                      <a:pt x="1334" y="680"/>
                      <a:pt x="1334" y="688"/>
                    </a:cubicBezTo>
                    <a:close/>
                    <a:moveTo>
                      <a:pt x="1233" y="632"/>
                    </a:moveTo>
                    <a:cubicBezTo>
                      <a:pt x="1230" y="632"/>
                      <a:pt x="1227" y="635"/>
                      <a:pt x="1227" y="640"/>
                    </a:cubicBezTo>
                    <a:cubicBezTo>
                      <a:pt x="1227" y="643"/>
                      <a:pt x="1230" y="649"/>
                      <a:pt x="1233" y="649"/>
                    </a:cubicBezTo>
                    <a:cubicBezTo>
                      <a:pt x="1236" y="649"/>
                      <a:pt x="1238" y="646"/>
                      <a:pt x="1238" y="640"/>
                    </a:cubicBezTo>
                    <a:cubicBezTo>
                      <a:pt x="1241" y="635"/>
                      <a:pt x="1238" y="632"/>
                      <a:pt x="1233" y="632"/>
                    </a:cubicBezTo>
                    <a:close/>
                    <a:moveTo>
                      <a:pt x="1577" y="686"/>
                    </a:moveTo>
                    <a:cubicBezTo>
                      <a:pt x="1577" y="700"/>
                      <a:pt x="1588" y="711"/>
                      <a:pt x="1603" y="711"/>
                    </a:cubicBezTo>
                    <a:cubicBezTo>
                      <a:pt x="1617" y="711"/>
                      <a:pt x="1628" y="700"/>
                      <a:pt x="1628" y="686"/>
                    </a:cubicBezTo>
                    <a:cubicBezTo>
                      <a:pt x="1628" y="671"/>
                      <a:pt x="1617" y="660"/>
                      <a:pt x="1603" y="660"/>
                    </a:cubicBezTo>
                    <a:cubicBezTo>
                      <a:pt x="1588" y="660"/>
                      <a:pt x="1577" y="671"/>
                      <a:pt x="1577" y="686"/>
                    </a:cubicBezTo>
                    <a:close/>
                    <a:moveTo>
                      <a:pt x="1591" y="477"/>
                    </a:moveTo>
                    <a:cubicBezTo>
                      <a:pt x="1591" y="499"/>
                      <a:pt x="1608" y="516"/>
                      <a:pt x="1631" y="516"/>
                    </a:cubicBezTo>
                    <a:cubicBezTo>
                      <a:pt x="1653" y="516"/>
                      <a:pt x="1670" y="499"/>
                      <a:pt x="1670" y="477"/>
                    </a:cubicBezTo>
                    <a:cubicBezTo>
                      <a:pt x="1670" y="454"/>
                      <a:pt x="1653" y="437"/>
                      <a:pt x="1631" y="437"/>
                    </a:cubicBezTo>
                    <a:cubicBezTo>
                      <a:pt x="1608" y="437"/>
                      <a:pt x="1591" y="454"/>
                      <a:pt x="1591" y="477"/>
                    </a:cubicBezTo>
                    <a:close/>
                    <a:moveTo>
                      <a:pt x="1611" y="956"/>
                    </a:moveTo>
                    <a:cubicBezTo>
                      <a:pt x="1611" y="967"/>
                      <a:pt x="1622" y="979"/>
                      <a:pt x="1634" y="979"/>
                    </a:cubicBezTo>
                    <a:cubicBezTo>
                      <a:pt x="1645" y="979"/>
                      <a:pt x="1656" y="967"/>
                      <a:pt x="1656" y="956"/>
                    </a:cubicBezTo>
                    <a:cubicBezTo>
                      <a:pt x="1656" y="944"/>
                      <a:pt x="1645" y="934"/>
                      <a:pt x="1634" y="934"/>
                    </a:cubicBezTo>
                    <a:cubicBezTo>
                      <a:pt x="1622" y="934"/>
                      <a:pt x="1611" y="944"/>
                      <a:pt x="1611" y="956"/>
                    </a:cubicBezTo>
                    <a:close/>
                    <a:moveTo>
                      <a:pt x="1631" y="1016"/>
                    </a:moveTo>
                    <a:cubicBezTo>
                      <a:pt x="1631" y="1024"/>
                      <a:pt x="1636" y="1030"/>
                      <a:pt x="1645" y="1030"/>
                    </a:cubicBezTo>
                    <a:cubicBezTo>
                      <a:pt x="1653" y="1030"/>
                      <a:pt x="1659" y="1024"/>
                      <a:pt x="1659" y="1016"/>
                    </a:cubicBezTo>
                    <a:cubicBezTo>
                      <a:pt x="1659" y="1007"/>
                      <a:pt x="1653" y="1002"/>
                      <a:pt x="1645" y="1002"/>
                    </a:cubicBezTo>
                    <a:cubicBezTo>
                      <a:pt x="1636" y="1002"/>
                      <a:pt x="1631" y="1007"/>
                      <a:pt x="1631" y="1016"/>
                    </a:cubicBezTo>
                    <a:close/>
                    <a:moveTo>
                      <a:pt x="1428" y="1367"/>
                    </a:moveTo>
                    <a:cubicBezTo>
                      <a:pt x="1428" y="1435"/>
                      <a:pt x="1481" y="1489"/>
                      <a:pt x="1549" y="1489"/>
                    </a:cubicBezTo>
                    <a:cubicBezTo>
                      <a:pt x="1617" y="1489"/>
                      <a:pt x="1670" y="1435"/>
                      <a:pt x="1670" y="1367"/>
                    </a:cubicBezTo>
                    <a:cubicBezTo>
                      <a:pt x="1670" y="1300"/>
                      <a:pt x="1617" y="1246"/>
                      <a:pt x="1549" y="1246"/>
                    </a:cubicBezTo>
                    <a:cubicBezTo>
                      <a:pt x="1481" y="1246"/>
                      <a:pt x="1428" y="1303"/>
                      <a:pt x="1428" y="1367"/>
                    </a:cubicBezTo>
                    <a:close/>
                    <a:moveTo>
                      <a:pt x="1642" y="1193"/>
                    </a:moveTo>
                    <a:cubicBezTo>
                      <a:pt x="1631" y="1193"/>
                      <a:pt x="1625" y="1201"/>
                      <a:pt x="1625" y="1209"/>
                    </a:cubicBezTo>
                    <a:cubicBezTo>
                      <a:pt x="1625" y="1221"/>
                      <a:pt x="1634" y="1226"/>
                      <a:pt x="1642" y="1226"/>
                    </a:cubicBezTo>
                    <a:cubicBezTo>
                      <a:pt x="1650" y="1226"/>
                      <a:pt x="1659" y="1218"/>
                      <a:pt x="1659" y="1209"/>
                    </a:cubicBezTo>
                    <a:cubicBezTo>
                      <a:pt x="1659" y="1201"/>
                      <a:pt x="1650" y="1193"/>
                      <a:pt x="1642" y="1193"/>
                    </a:cubicBezTo>
                    <a:close/>
                    <a:moveTo>
                      <a:pt x="1588" y="1559"/>
                    </a:moveTo>
                    <a:cubicBezTo>
                      <a:pt x="1588" y="1579"/>
                      <a:pt x="1605" y="1596"/>
                      <a:pt x="1625" y="1596"/>
                    </a:cubicBezTo>
                    <a:cubicBezTo>
                      <a:pt x="1645" y="1596"/>
                      <a:pt x="1662" y="1579"/>
                      <a:pt x="1662" y="1559"/>
                    </a:cubicBezTo>
                    <a:cubicBezTo>
                      <a:pt x="1662" y="1540"/>
                      <a:pt x="1645" y="1523"/>
                      <a:pt x="1625" y="1523"/>
                    </a:cubicBezTo>
                    <a:cubicBezTo>
                      <a:pt x="1605" y="1525"/>
                      <a:pt x="1588" y="1540"/>
                      <a:pt x="1588" y="1559"/>
                    </a:cubicBezTo>
                    <a:close/>
                    <a:moveTo>
                      <a:pt x="1588" y="1684"/>
                    </a:moveTo>
                    <a:cubicBezTo>
                      <a:pt x="1571" y="1684"/>
                      <a:pt x="1557" y="1699"/>
                      <a:pt x="1557" y="1715"/>
                    </a:cubicBezTo>
                    <a:cubicBezTo>
                      <a:pt x="1557" y="1732"/>
                      <a:pt x="1571" y="1746"/>
                      <a:pt x="1588" y="1746"/>
                    </a:cubicBezTo>
                    <a:cubicBezTo>
                      <a:pt x="1605" y="1746"/>
                      <a:pt x="1619" y="1732"/>
                      <a:pt x="1619" y="1715"/>
                    </a:cubicBezTo>
                    <a:cubicBezTo>
                      <a:pt x="1619" y="1699"/>
                      <a:pt x="1603" y="1684"/>
                      <a:pt x="1588" y="1684"/>
                    </a:cubicBezTo>
                    <a:close/>
                    <a:moveTo>
                      <a:pt x="1574" y="1923"/>
                    </a:moveTo>
                    <a:cubicBezTo>
                      <a:pt x="1574" y="1949"/>
                      <a:pt x="1593" y="1969"/>
                      <a:pt x="1619" y="1969"/>
                    </a:cubicBezTo>
                    <a:cubicBezTo>
                      <a:pt x="1644" y="1969"/>
                      <a:pt x="1665" y="1949"/>
                      <a:pt x="1665" y="1923"/>
                    </a:cubicBezTo>
                    <a:cubicBezTo>
                      <a:pt x="1665" y="1898"/>
                      <a:pt x="1644" y="1878"/>
                      <a:pt x="1619" y="1878"/>
                    </a:cubicBezTo>
                    <a:cubicBezTo>
                      <a:pt x="1593" y="1878"/>
                      <a:pt x="1574" y="1898"/>
                      <a:pt x="1574" y="1923"/>
                    </a:cubicBezTo>
                    <a:close/>
                    <a:moveTo>
                      <a:pt x="1639" y="2008"/>
                    </a:moveTo>
                    <a:cubicBezTo>
                      <a:pt x="1628" y="2008"/>
                      <a:pt x="1619" y="2017"/>
                      <a:pt x="1619" y="2028"/>
                    </a:cubicBezTo>
                    <a:cubicBezTo>
                      <a:pt x="1619" y="2039"/>
                      <a:pt x="1628" y="2048"/>
                      <a:pt x="1639" y="2048"/>
                    </a:cubicBezTo>
                    <a:cubicBezTo>
                      <a:pt x="1650" y="2048"/>
                      <a:pt x="1659" y="2039"/>
                      <a:pt x="1659" y="2028"/>
                    </a:cubicBezTo>
                    <a:cubicBezTo>
                      <a:pt x="1659" y="2017"/>
                      <a:pt x="1650" y="2008"/>
                      <a:pt x="1639" y="2008"/>
                    </a:cubicBezTo>
                    <a:close/>
                    <a:moveTo>
                      <a:pt x="1625" y="2104"/>
                    </a:moveTo>
                    <a:cubicBezTo>
                      <a:pt x="1605" y="2104"/>
                      <a:pt x="1591" y="2118"/>
                      <a:pt x="1591" y="2138"/>
                    </a:cubicBezTo>
                    <a:cubicBezTo>
                      <a:pt x="1591" y="2158"/>
                      <a:pt x="1605" y="2172"/>
                      <a:pt x="1625" y="2172"/>
                    </a:cubicBezTo>
                    <a:cubicBezTo>
                      <a:pt x="1645" y="2172"/>
                      <a:pt x="1659" y="2158"/>
                      <a:pt x="1659" y="2138"/>
                    </a:cubicBezTo>
                    <a:cubicBezTo>
                      <a:pt x="1659" y="2121"/>
                      <a:pt x="1642" y="2104"/>
                      <a:pt x="1625" y="2104"/>
                    </a:cubicBezTo>
                    <a:close/>
                    <a:moveTo>
                      <a:pt x="1416" y="2104"/>
                    </a:moveTo>
                    <a:cubicBezTo>
                      <a:pt x="1410" y="2104"/>
                      <a:pt x="1405" y="2110"/>
                      <a:pt x="1405" y="2115"/>
                    </a:cubicBezTo>
                    <a:cubicBezTo>
                      <a:pt x="1405" y="2121"/>
                      <a:pt x="1410" y="2127"/>
                      <a:pt x="1416" y="2127"/>
                    </a:cubicBezTo>
                    <a:cubicBezTo>
                      <a:pt x="1421" y="2127"/>
                      <a:pt x="1428" y="2121"/>
                      <a:pt x="1428" y="2115"/>
                    </a:cubicBezTo>
                    <a:cubicBezTo>
                      <a:pt x="1428" y="2110"/>
                      <a:pt x="1421" y="2104"/>
                      <a:pt x="1416" y="2104"/>
                    </a:cubicBezTo>
                    <a:close/>
                    <a:moveTo>
                      <a:pt x="1303" y="1754"/>
                    </a:moveTo>
                    <a:cubicBezTo>
                      <a:pt x="1295" y="1754"/>
                      <a:pt x="1289" y="1760"/>
                      <a:pt x="1289" y="1768"/>
                    </a:cubicBezTo>
                    <a:cubicBezTo>
                      <a:pt x="1289" y="1777"/>
                      <a:pt x="1294" y="1782"/>
                      <a:pt x="1303" y="1782"/>
                    </a:cubicBezTo>
                    <a:cubicBezTo>
                      <a:pt x="1311" y="1782"/>
                      <a:pt x="1317" y="1777"/>
                      <a:pt x="1317" y="1768"/>
                    </a:cubicBezTo>
                    <a:cubicBezTo>
                      <a:pt x="1317" y="1760"/>
                      <a:pt x="1309" y="1754"/>
                      <a:pt x="1303" y="1754"/>
                    </a:cubicBezTo>
                    <a:close/>
                    <a:moveTo>
                      <a:pt x="1205" y="1401"/>
                    </a:moveTo>
                    <a:cubicBezTo>
                      <a:pt x="1205" y="1407"/>
                      <a:pt x="1210" y="1413"/>
                      <a:pt x="1216" y="1413"/>
                    </a:cubicBezTo>
                    <a:cubicBezTo>
                      <a:pt x="1222" y="1413"/>
                      <a:pt x="1227" y="1407"/>
                      <a:pt x="1227" y="1401"/>
                    </a:cubicBezTo>
                    <a:cubicBezTo>
                      <a:pt x="1227" y="1396"/>
                      <a:pt x="1222" y="1390"/>
                      <a:pt x="1216" y="1390"/>
                    </a:cubicBezTo>
                    <a:cubicBezTo>
                      <a:pt x="1207" y="1390"/>
                      <a:pt x="1205" y="1396"/>
                      <a:pt x="1205" y="1401"/>
                    </a:cubicBezTo>
                    <a:close/>
                    <a:moveTo>
                      <a:pt x="1049" y="1226"/>
                    </a:moveTo>
                    <a:cubicBezTo>
                      <a:pt x="1041" y="1226"/>
                      <a:pt x="1035" y="1232"/>
                      <a:pt x="1035" y="1240"/>
                    </a:cubicBezTo>
                    <a:cubicBezTo>
                      <a:pt x="1035" y="1249"/>
                      <a:pt x="1040" y="1255"/>
                      <a:pt x="1049" y="1255"/>
                    </a:cubicBezTo>
                    <a:cubicBezTo>
                      <a:pt x="1057" y="1255"/>
                      <a:pt x="1063" y="1249"/>
                      <a:pt x="1063" y="1240"/>
                    </a:cubicBezTo>
                    <a:cubicBezTo>
                      <a:pt x="1063" y="1232"/>
                      <a:pt x="1058" y="1226"/>
                      <a:pt x="1049" y="1226"/>
                    </a:cubicBezTo>
                    <a:close/>
                    <a:moveTo>
                      <a:pt x="1374" y="1308"/>
                    </a:moveTo>
                    <a:cubicBezTo>
                      <a:pt x="1357" y="1308"/>
                      <a:pt x="1343" y="1322"/>
                      <a:pt x="1343" y="1339"/>
                    </a:cubicBezTo>
                    <a:cubicBezTo>
                      <a:pt x="1343" y="1356"/>
                      <a:pt x="1357" y="1370"/>
                      <a:pt x="1374" y="1370"/>
                    </a:cubicBezTo>
                    <a:cubicBezTo>
                      <a:pt x="1391" y="1370"/>
                      <a:pt x="1405" y="1356"/>
                      <a:pt x="1405" y="1339"/>
                    </a:cubicBezTo>
                    <a:cubicBezTo>
                      <a:pt x="1402" y="1322"/>
                      <a:pt x="1391" y="1308"/>
                      <a:pt x="1374" y="1308"/>
                    </a:cubicBezTo>
                    <a:close/>
                    <a:moveTo>
                      <a:pt x="1137" y="1726"/>
                    </a:moveTo>
                    <a:cubicBezTo>
                      <a:pt x="1120" y="1726"/>
                      <a:pt x="1106" y="1740"/>
                      <a:pt x="1106" y="1757"/>
                    </a:cubicBezTo>
                    <a:cubicBezTo>
                      <a:pt x="1106" y="1774"/>
                      <a:pt x="1120" y="1788"/>
                      <a:pt x="1137" y="1788"/>
                    </a:cubicBezTo>
                    <a:cubicBezTo>
                      <a:pt x="1154" y="1788"/>
                      <a:pt x="1168" y="1774"/>
                      <a:pt x="1168" y="1757"/>
                    </a:cubicBezTo>
                    <a:cubicBezTo>
                      <a:pt x="1168" y="1740"/>
                      <a:pt x="1154" y="1726"/>
                      <a:pt x="1137" y="1726"/>
                    </a:cubicBezTo>
                    <a:close/>
                    <a:moveTo>
                      <a:pt x="1069" y="1864"/>
                    </a:moveTo>
                    <a:cubicBezTo>
                      <a:pt x="1063" y="1864"/>
                      <a:pt x="1058" y="1870"/>
                      <a:pt x="1058" y="1875"/>
                    </a:cubicBezTo>
                    <a:cubicBezTo>
                      <a:pt x="1058" y="1881"/>
                      <a:pt x="1063" y="1887"/>
                      <a:pt x="1069" y="1887"/>
                    </a:cubicBezTo>
                    <a:cubicBezTo>
                      <a:pt x="1075" y="1887"/>
                      <a:pt x="1080" y="1881"/>
                      <a:pt x="1080" y="1875"/>
                    </a:cubicBezTo>
                    <a:cubicBezTo>
                      <a:pt x="1080" y="1870"/>
                      <a:pt x="1075" y="1864"/>
                      <a:pt x="1069" y="1864"/>
                    </a:cubicBezTo>
                    <a:close/>
                    <a:moveTo>
                      <a:pt x="1128" y="1997"/>
                    </a:moveTo>
                    <a:cubicBezTo>
                      <a:pt x="1126" y="1997"/>
                      <a:pt x="1120" y="2000"/>
                      <a:pt x="1120" y="2005"/>
                    </a:cubicBezTo>
                    <a:cubicBezTo>
                      <a:pt x="1120" y="2008"/>
                      <a:pt x="1122" y="2014"/>
                      <a:pt x="1128" y="2014"/>
                    </a:cubicBezTo>
                    <a:cubicBezTo>
                      <a:pt x="1133" y="2014"/>
                      <a:pt x="1137" y="2011"/>
                      <a:pt x="1137" y="2005"/>
                    </a:cubicBezTo>
                    <a:cubicBezTo>
                      <a:pt x="1137" y="2000"/>
                      <a:pt x="1134" y="1997"/>
                      <a:pt x="1128" y="1997"/>
                    </a:cubicBezTo>
                    <a:close/>
                    <a:moveTo>
                      <a:pt x="1018" y="2076"/>
                    </a:moveTo>
                    <a:cubicBezTo>
                      <a:pt x="1013" y="2076"/>
                      <a:pt x="1010" y="2081"/>
                      <a:pt x="1010" y="2084"/>
                    </a:cubicBezTo>
                    <a:cubicBezTo>
                      <a:pt x="1010" y="2087"/>
                      <a:pt x="1015" y="2093"/>
                      <a:pt x="1018" y="2093"/>
                    </a:cubicBezTo>
                    <a:cubicBezTo>
                      <a:pt x="1020" y="2093"/>
                      <a:pt x="1027" y="2087"/>
                      <a:pt x="1027" y="2084"/>
                    </a:cubicBezTo>
                    <a:cubicBezTo>
                      <a:pt x="1027" y="2081"/>
                      <a:pt x="1021" y="2076"/>
                      <a:pt x="1018" y="2076"/>
                    </a:cubicBezTo>
                    <a:close/>
                    <a:moveTo>
                      <a:pt x="1162" y="2158"/>
                    </a:moveTo>
                    <a:cubicBezTo>
                      <a:pt x="1159" y="2158"/>
                      <a:pt x="1157" y="2160"/>
                      <a:pt x="1157" y="2163"/>
                    </a:cubicBezTo>
                    <a:cubicBezTo>
                      <a:pt x="1157" y="2166"/>
                      <a:pt x="1159" y="2169"/>
                      <a:pt x="1162" y="2169"/>
                    </a:cubicBezTo>
                    <a:cubicBezTo>
                      <a:pt x="1165" y="2169"/>
                      <a:pt x="1168" y="2166"/>
                      <a:pt x="1168" y="2163"/>
                    </a:cubicBezTo>
                    <a:cubicBezTo>
                      <a:pt x="1168" y="2160"/>
                      <a:pt x="1168" y="2158"/>
                      <a:pt x="1162" y="2158"/>
                    </a:cubicBezTo>
                    <a:close/>
                    <a:moveTo>
                      <a:pt x="756" y="307"/>
                    </a:moveTo>
                    <a:cubicBezTo>
                      <a:pt x="728" y="307"/>
                      <a:pt x="705" y="330"/>
                      <a:pt x="705" y="358"/>
                    </a:cubicBezTo>
                    <a:cubicBezTo>
                      <a:pt x="705" y="386"/>
                      <a:pt x="728" y="409"/>
                      <a:pt x="756" y="409"/>
                    </a:cubicBezTo>
                    <a:cubicBezTo>
                      <a:pt x="784" y="409"/>
                      <a:pt x="807" y="386"/>
                      <a:pt x="807" y="358"/>
                    </a:cubicBezTo>
                    <a:cubicBezTo>
                      <a:pt x="807" y="330"/>
                      <a:pt x="784" y="307"/>
                      <a:pt x="756" y="307"/>
                    </a:cubicBezTo>
                    <a:close/>
                    <a:moveTo>
                      <a:pt x="905" y="307"/>
                    </a:moveTo>
                    <a:cubicBezTo>
                      <a:pt x="888" y="307"/>
                      <a:pt x="874" y="321"/>
                      <a:pt x="874" y="338"/>
                    </a:cubicBezTo>
                    <a:cubicBezTo>
                      <a:pt x="874" y="354"/>
                      <a:pt x="888" y="370"/>
                      <a:pt x="905" y="370"/>
                    </a:cubicBezTo>
                    <a:cubicBezTo>
                      <a:pt x="921" y="370"/>
                      <a:pt x="936" y="354"/>
                      <a:pt x="936" y="338"/>
                    </a:cubicBezTo>
                    <a:cubicBezTo>
                      <a:pt x="936" y="321"/>
                      <a:pt x="921" y="307"/>
                      <a:pt x="905" y="307"/>
                    </a:cubicBezTo>
                    <a:close/>
                    <a:moveTo>
                      <a:pt x="993" y="449"/>
                    </a:moveTo>
                    <a:cubicBezTo>
                      <a:pt x="962" y="449"/>
                      <a:pt x="936" y="474"/>
                      <a:pt x="936" y="505"/>
                    </a:cubicBezTo>
                    <a:cubicBezTo>
                      <a:pt x="936" y="536"/>
                      <a:pt x="962" y="561"/>
                      <a:pt x="993" y="561"/>
                    </a:cubicBezTo>
                    <a:cubicBezTo>
                      <a:pt x="1024" y="561"/>
                      <a:pt x="1049" y="536"/>
                      <a:pt x="1049" y="505"/>
                    </a:cubicBezTo>
                    <a:cubicBezTo>
                      <a:pt x="1049" y="474"/>
                      <a:pt x="1024" y="449"/>
                      <a:pt x="993" y="449"/>
                    </a:cubicBezTo>
                    <a:close/>
                    <a:moveTo>
                      <a:pt x="750" y="502"/>
                    </a:moveTo>
                    <a:cubicBezTo>
                      <a:pt x="725" y="502"/>
                      <a:pt x="705" y="521"/>
                      <a:pt x="705" y="547"/>
                    </a:cubicBezTo>
                    <a:cubicBezTo>
                      <a:pt x="705" y="572"/>
                      <a:pt x="724" y="592"/>
                      <a:pt x="750" y="592"/>
                    </a:cubicBezTo>
                    <a:cubicBezTo>
                      <a:pt x="775" y="592"/>
                      <a:pt x="795" y="572"/>
                      <a:pt x="795" y="547"/>
                    </a:cubicBezTo>
                    <a:cubicBezTo>
                      <a:pt x="795" y="521"/>
                      <a:pt x="776" y="502"/>
                      <a:pt x="750" y="502"/>
                    </a:cubicBezTo>
                    <a:close/>
                    <a:moveTo>
                      <a:pt x="863" y="409"/>
                    </a:moveTo>
                    <a:cubicBezTo>
                      <a:pt x="841" y="409"/>
                      <a:pt x="821" y="428"/>
                      <a:pt x="821" y="451"/>
                    </a:cubicBezTo>
                    <a:cubicBezTo>
                      <a:pt x="821" y="473"/>
                      <a:pt x="840" y="494"/>
                      <a:pt x="863" y="494"/>
                    </a:cubicBezTo>
                    <a:cubicBezTo>
                      <a:pt x="885" y="494"/>
                      <a:pt x="905" y="474"/>
                      <a:pt x="905" y="451"/>
                    </a:cubicBezTo>
                    <a:cubicBezTo>
                      <a:pt x="905" y="426"/>
                      <a:pt x="886" y="409"/>
                      <a:pt x="863" y="409"/>
                    </a:cubicBezTo>
                    <a:close/>
                    <a:moveTo>
                      <a:pt x="883" y="629"/>
                    </a:moveTo>
                    <a:cubicBezTo>
                      <a:pt x="866" y="629"/>
                      <a:pt x="852" y="643"/>
                      <a:pt x="852" y="660"/>
                    </a:cubicBezTo>
                    <a:cubicBezTo>
                      <a:pt x="852" y="677"/>
                      <a:pt x="866" y="691"/>
                      <a:pt x="883" y="691"/>
                    </a:cubicBezTo>
                    <a:cubicBezTo>
                      <a:pt x="900" y="691"/>
                      <a:pt x="914" y="677"/>
                      <a:pt x="914" y="660"/>
                    </a:cubicBezTo>
                    <a:cubicBezTo>
                      <a:pt x="914" y="643"/>
                      <a:pt x="900" y="629"/>
                      <a:pt x="883" y="629"/>
                    </a:cubicBezTo>
                    <a:close/>
                    <a:moveTo>
                      <a:pt x="756" y="629"/>
                    </a:moveTo>
                    <a:cubicBezTo>
                      <a:pt x="747" y="629"/>
                      <a:pt x="742" y="634"/>
                      <a:pt x="742" y="643"/>
                    </a:cubicBezTo>
                    <a:cubicBezTo>
                      <a:pt x="742" y="651"/>
                      <a:pt x="747" y="657"/>
                      <a:pt x="756" y="657"/>
                    </a:cubicBezTo>
                    <a:cubicBezTo>
                      <a:pt x="764" y="657"/>
                      <a:pt x="770" y="651"/>
                      <a:pt x="770" y="643"/>
                    </a:cubicBezTo>
                    <a:cubicBezTo>
                      <a:pt x="770" y="634"/>
                      <a:pt x="762" y="629"/>
                      <a:pt x="756" y="629"/>
                    </a:cubicBezTo>
                    <a:close/>
                    <a:moveTo>
                      <a:pt x="886" y="516"/>
                    </a:moveTo>
                    <a:cubicBezTo>
                      <a:pt x="880" y="516"/>
                      <a:pt x="874" y="522"/>
                      <a:pt x="874" y="528"/>
                    </a:cubicBezTo>
                    <a:cubicBezTo>
                      <a:pt x="874" y="533"/>
                      <a:pt x="880" y="539"/>
                      <a:pt x="886" y="539"/>
                    </a:cubicBezTo>
                    <a:cubicBezTo>
                      <a:pt x="891" y="539"/>
                      <a:pt x="897" y="533"/>
                      <a:pt x="897" y="528"/>
                    </a:cubicBezTo>
                    <a:cubicBezTo>
                      <a:pt x="897" y="522"/>
                      <a:pt x="891" y="516"/>
                      <a:pt x="886" y="516"/>
                    </a:cubicBezTo>
                    <a:close/>
                    <a:moveTo>
                      <a:pt x="1744" y="282"/>
                    </a:moveTo>
                    <a:cubicBezTo>
                      <a:pt x="1715" y="282"/>
                      <a:pt x="1693" y="305"/>
                      <a:pt x="1693" y="333"/>
                    </a:cubicBezTo>
                    <a:cubicBezTo>
                      <a:pt x="1693" y="361"/>
                      <a:pt x="1715" y="384"/>
                      <a:pt x="1744" y="384"/>
                    </a:cubicBezTo>
                    <a:cubicBezTo>
                      <a:pt x="1772" y="384"/>
                      <a:pt x="1794" y="361"/>
                      <a:pt x="1794" y="333"/>
                    </a:cubicBezTo>
                    <a:cubicBezTo>
                      <a:pt x="1794" y="305"/>
                      <a:pt x="1772" y="282"/>
                      <a:pt x="1744" y="282"/>
                    </a:cubicBezTo>
                    <a:close/>
                    <a:moveTo>
                      <a:pt x="1656" y="358"/>
                    </a:moveTo>
                    <a:cubicBezTo>
                      <a:pt x="1650" y="358"/>
                      <a:pt x="1645" y="364"/>
                      <a:pt x="1645" y="370"/>
                    </a:cubicBezTo>
                    <a:cubicBezTo>
                      <a:pt x="1645" y="375"/>
                      <a:pt x="1650" y="381"/>
                      <a:pt x="1656" y="381"/>
                    </a:cubicBezTo>
                    <a:cubicBezTo>
                      <a:pt x="1662" y="381"/>
                      <a:pt x="1667" y="375"/>
                      <a:pt x="1667" y="370"/>
                    </a:cubicBezTo>
                    <a:cubicBezTo>
                      <a:pt x="1665" y="364"/>
                      <a:pt x="1662" y="358"/>
                      <a:pt x="1656" y="358"/>
                    </a:cubicBezTo>
                    <a:close/>
                    <a:moveTo>
                      <a:pt x="1724" y="11"/>
                    </a:moveTo>
                    <a:cubicBezTo>
                      <a:pt x="1690" y="11"/>
                      <a:pt x="1665" y="36"/>
                      <a:pt x="1665" y="70"/>
                    </a:cubicBezTo>
                    <a:cubicBezTo>
                      <a:pt x="1665" y="103"/>
                      <a:pt x="1690" y="130"/>
                      <a:pt x="1724" y="130"/>
                    </a:cubicBezTo>
                    <a:cubicBezTo>
                      <a:pt x="1758" y="130"/>
                      <a:pt x="1783" y="104"/>
                      <a:pt x="1783" y="70"/>
                    </a:cubicBezTo>
                    <a:cubicBezTo>
                      <a:pt x="1783" y="39"/>
                      <a:pt x="1758" y="11"/>
                      <a:pt x="1724" y="11"/>
                    </a:cubicBezTo>
                    <a:close/>
                    <a:moveTo>
                      <a:pt x="1769" y="203"/>
                    </a:moveTo>
                    <a:cubicBezTo>
                      <a:pt x="1761" y="203"/>
                      <a:pt x="1755" y="208"/>
                      <a:pt x="1755" y="217"/>
                    </a:cubicBezTo>
                    <a:cubicBezTo>
                      <a:pt x="1755" y="225"/>
                      <a:pt x="1761" y="231"/>
                      <a:pt x="1769" y="231"/>
                    </a:cubicBezTo>
                    <a:cubicBezTo>
                      <a:pt x="1777" y="231"/>
                      <a:pt x="1783" y="226"/>
                      <a:pt x="1783" y="217"/>
                    </a:cubicBezTo>
                    <a:cubicBezTo>
                      <a:pt x="1783" y="209"/>
                      <a:pt x="1777" y="203"/>
                      <a:pt x="1769" y="203"/>
                    </a:cubicBezTo>
                    <a:close/>
                    <a:moveTo>
                      <a:pt x="2237" y="288"/>
                    </a:moveTo>
                    <a:cubicBezTo>
                      <a:pt x="2237" y="319"/>
                      <a:pt x="2263" y="344"/>
                      <a:pt x="2294" y="344"/>
                    </a:cubicBezTo>
                    <a:cubicBezTo>
                      <a:pt x="2325" y="344"/>
                      <a:pt x="2350" y="319"/>
                      <a:pt x="2350" y="288"/>
                    </a:cubicBezTo>
                    <a:cubicBezTo>
                      <a:pt x="2350" y="257"/>
                      <a:pt x="2325" y="231"/>
                      <a:pt x="2294" y="231"/>
                    </a:cubicBezTo>
                    <a:cubicBezTo>
                      <a:pt x="2263" y="231"/>
                      <a:pt x="2237" y="257"/>
                      <a:pt x="2237" y="288"/>
                    </a:cubicBezTo>
                    <a:close/>
                    <a:moveTo>
                      <a:pt x="2398" y="355"/>
                    </a:moveTo>
                    <a:cubicBezTo>
                      <a:pt x="2398" y="369"/>
                      <a:pt x="2410" y="384"/>
                      <a:pt x="2427" y="384"/>
                    </a:cubicBezTo>
                    <a:cubicBezTo>
                      <a:pt x="2441" y="384"/>
                      <a:pt x="2455" y="372"/>
                      <a:pt x="2455" y="355"/>
                    </a:cubicBezTo>
                    <a:cubicBezTo>
                      <a:pt x="2455" y="341"/>
                      <a:pt x="2443" y="327"/>
                      <a:pt x="2427" y="327"/>
                    </a:cubicBezTo>
                    <a:cubicBezTo>
                      <a:pt x="2410" y="327"/>
                      <a:pt x="2398" y="340"/>
                      <a:pt x="2398" y="355"/>
                    </a:cubicBezTo>
                    <a:close/>
                    <a:moveTo>
                      <a:pt x="1879" y="25"/>
                    </a:moveTo>
                    <a:cubicBezTo>
                      <a:pt x="1856" y="25"/>
                      <a:pt x="1837" y="45"/>
                      <a:pt x="1837" y="68"/>
                    </a:cubicBezTo>
                    <a:cubicBezTo>
                      <a:pt x="1837" y="90"/>
                      <a:pt x="1856" y="110"/>
                      <a:pt x="1879" y="110"/>
                    </a:cubicBezTo>
                    <a:cubicBezTo>
                      <a:pt x="1902" y="110"/>
                      <a:pt x="1921" y="90"/>
                      <a:pt x="1921" y="68"/>
                    </a:cubicBezTo>
                    <a:cubicBezTo>
                      <a:pt x="1921" y="45"/>
                      <a:pt x="1902" y="25"/>
                      <a:pt x="1879" y="25"/>
                    </a:cubicBezTo>
                    <a:close/>
                    <a:moveTo>
                      <a:pt x="2139" y="254"/>
                    </a:moveTo>
                    <a:cubicBezTo>
                      <a:pt x="2127" y="254"/>
                      <a:pt x="2119" y="262"/>
                      <a:pt x="2119" y="274"/>
                    </a:cubicBezTo>
                    <a:cubicBezTo>
                      <a:pt x="2119" y="285"/>
                      <a:pt x="2127" y="293"/>
                      <a:pt x="2139" y="293"/>
                    </a:cubicBezTo>
                    <a:cubicBezTo>
                      <a:pt x="2150" y="293"/>
                      <a:pt x="2158" y="285"/>
                      <a:pt x="2158" y="274"/>
                    </a:cubicBezTo>
                    <a:cubicBezTo>
                      <a:pt x="2158" y="262"/>
                      <a:pt x="2150" y="254"/>
                      <a:pt x="2139" y="254"/>
                    </a:cubicBezTo>
                    <a:close/>
                  </a:path>
                </a:pathLst>
              </a:custGeom>
              <a:solidFill>
                <a:schemeClr val="tx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sz="1800" dirty="0">
                  <a:latin typeface="CiscoSansTT Light" panose="020B0503020201020303" pitchFamily="34" charset="0"/>
                </a:endParaRPr>
              </a:p>
            </p:txBody>
          </p:sp>
          <p:sp>
            <p:nvSpPr>
              <p:cNvPr id="56" name="Freeform 5">
                <a:extLst>
                  <a:ext uri="{FF2B5EF4-FFF2-40B4-BE49-F238E27FC236}">
                    <a16:creationId xmlns:a16="http://schemas.microsoft.com/office/drawing/2014/main" id="{D96C34E7-AD9E-48AB-BF69-313CF92E8194}"/>
                  </a:ext>
                </a:extLst>
              </p:cNvPr>
              <p:cNvSpPr>
                <a:spLocks noChangeAspect="1" noChangeArrowheads="1"/>
              </p:cNvSpPr>
              <p:nvPr/>
            </p:nvSpPr>
            <p:spPr bwMode="auto">
              <a:xfrm>
                <a:off x="4134368" y="647499"/>
                <a:ext cx="849206" cy="737306"/>
              </a:xfrm>
              <a:custGeom>
                <a:avLst/>
                <a:gdLst>
                  <a:gd name="T0" fmla="*/ 832 w 2441"/>
                  <a:gd name="T1" fmla="*/ 0 h 2119"/>
                  <a:gd name="T2" fmla="*/ 1052 w 2441"/>
                  <a:gd name="T3" fmla="*/ 0 h 2119"/>
                  <a:gd name="T4" fmla="*/ 1494 w 2441"/>
                  <a:gd name="T5" fmla="*/ 192 h 2119"/>
                  <a:gd name="T6" fmla="*/ 1661 w 2441"/>
                  <a:gd name="T7" fmla="*/ 96 h 2119"/>
                  <a:gd name="T8" fmla="*/ 609 w 2441"/>
                  <a:gd name="T9" fmla="*/ 384 h 2119"/>
                  <a:gd name="T10" fmla="*/ 1052 w 2441"/>
                  <a:gd name="T11" fmla="*/ 192 h 2119"/>
                  <a:gd name="T12" fmla="*/ 1109 w 2441"/>
                  <a:gd name="T13" fmla="*/ 288 h 2119"/>
                  <a:gd name="T14" fmla="*/ 1329 w 2441"/>
                  <a:gd name="T15" fmla="*/ 286 h 2119"/>
                  <a:gd name="T16" fmla="*/ 1940 w 2441"/>
                  <a:gd name="T17" fmla="*/ 192 h 2119"/>
                  <a:gd name="T18" fmla="*/ 333 w 2441"/>
                  <a:gd name="T19" fmla="*/ 480 h 2119"/>
                  <a:gd name="T20" fmla="*/ 554 w 2441"/>
                  <a:gd name="T21" fmla="*/ 478 h 2119"/>
                  <a:gd name="T22" fmla="*/ 1162 w 2441"/>
                  <a:gd name="T23" fmla="*/ 576 h 2119"/>
                  <a:gd name="T24" fmla="*/ 1274 w 2441"/>
                  <a:gd name="T25" fmla="*/ 576 h 2119"/>
                  <a:gd name="T26" fmla="*/ 1384 w 2441"/>
                  <a:gd name="T27" fmla="*/ 384 h 2119"/>
                  <a:gd name="T28" fmla="*/ 1940 w 2441"/>
                  <a:gd name="T29" fmla="*/ 384 h 2119"/>
                  <a:gd name="T30" fmla="*/ 276 w 2441"/>
                  <a:gd name="T31" fmla="*/ 771 h 2119"/>
                  <a:gd name="T32" fmla="*/ 664 w 2441"/>
                  <a:gd name="T33" fmla="*/ 677 h 2119"/>
                  <a:gd name="T34" fmla="*/ 166 w 2441"/>
                  <a:gd name="T35" fmla="*/ 771 h 2119"/>
                  <a:gd name="T36" fmla="*/ 389 w 2441"/>
                  <a:gd name="T37" fmla="*/ 962 h 2119"/>
                  <a:gd name="T38" fmla="*/ 499 w 2441"/>
                  <a:gd name="T39" fmla="*/ 771 h 2119"/>
                  <a:gd name="T40" fmla="*/ 1274 w 2441"/>
                  <a:gd name="T41" fmla="*/ 771 h 2119"/>
                  <a:gd name="T42" fmla="*/ 1494 w 2441"/>
                  <a:gd name="T43" fmla="*/ 771 h 2119"/>
                  <a:gd name="T44" fmla="*/ 1827 w 2441"/>
                  <a:gd name="T45" fmla="*/ 771 h 2119"/>
                  <a:gd name="T46" fmla="*/ 2163 w 2441"/>
                  <a:gd name="T47" fmla="*/ 771 h 2119"/>
                  <a:gd name="T48" fmla="*/ 166 w 2441"/>
                  <a:gd name="T49" fmla="*/ 962 h 2119"/>
                  <a:gd name="T50" fmla="*/ 386 w 2441"/>
                  <a:gd name="T51" fmla="*/ 962 h 2119"/>
                  <a:gd name="T52" fmla="*/ 1165 w 2441"/>
                  <a:gd name="T53" fmla="*/ 962 h 2119"/>
                  <a:gd name="T54" fmla="*/ 1384 w 2441"/>
                  <a:gd name="T55" fmla="*/ 962 h 2119"/>
                  <a:gd name="T56" fmla="*/ 1052 w 2441"/>
                  <a:gd name="T57" fmla="*/ 962 h 2119"/>
                  <a:gd name="T58" fmla="*/ 1830 w 2441"/>
                  <a:gd name="T59" fmla="*/ 962 h 2119"/>
                  <a:gd name="T60" fmla="*/ 2050 w 2441"/>
                  <a:gd name="T61" fmla="*/ 962 h 2119"/>
                  <a:gd name="T62" fmla="*/ 2383 w 2441"/>
                  <a:gd name="T63" fmla="*/ 962 h 2119"/>
                  <a:gd name="T64" fmla="*/ 389 w 2441"/>
                  <a:gd name="T65" fmla="*/ 1156 h 2119"/>
                  <a:gd name="T66" fmla="*/ 609 w 2441"/>
                  <a:gd name="T67" fmla="*/ 1156 h 2119"/>
                  <a:gd name="T68" fmla="*/ 1494 w 2441"/>
                  <a:gd name="T69" fmla="*/ 1348 h 2119"/>
                  <a:gd name="T70" fmla="*/ 996 w 2441"/>
                  <a:gd name="T71" fmla="*/ 1252 h 2119"/>
                  <a:gd name="T72" fmla="*/ 1827 w 2441"/>
                  <a:gd name="T73" fmla="*/ 1348 h 2119"/>
                  <a:gd name="T74" fmla="*/ 2050 w 2441"/>
                  <a:gd name="T75" fmla="*/ 1156 h 2119"/>
                  <a:gd name="T76" fmla="*/ 276 w 2441"/>
                  <a:gd name="T77" fmla="*/ 1348 h 2119"/>
                  <a:gd name="T78" fmla="*/ 499 w 2441"/>
                  <a:gd name="T79" fmla="*/ 1540 h 2119"/>
                  <a:gd name="T80" fmla="*/ 609 w 2441"/>
                  <a:gd name="T81" fmla="*/ 1348 h 2119"/>
                  <a:gd name="T82" fmla="*/ 1830 w 2441"/>
                  <a:gd name="T83" fmla="*/ 1348 h 2119"/>
                  <a:gd name="T84" fmla="*/ 2050 w 2441"/>
                  <a:gd name="T85" fmla="*/ 1348 h 2119"/>
                  <a:gd name="T86" fmla="*/ 609 w 2441"/>
                  <a:gd name="T87" fmla="*/ 1732 h 2119"/>
                  <a:gd name="T88" fmla="*/ 776 w 2441"/>
                  <a:gd name="T89" fmla="*/ 1636 h 2119"/>
                  <a:gd name="T90" fmla="*/ 997 w 2441"/>
                  <a:gd name="T91" fmla="*/ 1633 h 2119"/>
                  <a:gd name="T92" fmla="*/ 1604 w 2441"/>
                  <a:gd name="T93" fmla="*/ 1732 h 2119"/>
                  <a:gd name="T94" fmla="*/ 1717 w 2441"/>
                  <a:gd name="T95" fmla="*/ 1732 h 2119"/>
                  <a:gd name="T96" fmla="*/ 2107 w 2441"/>
                  <a:gd name="T97" fmla="*/ 1636 h 2119"/>
                  <a:gd name="T98" fmla="*/ 829 w 2441"/>
                  <a:gd name="T99" fmla="*/ 1924 h 2119"/>
                  <a:gd name="T100" fmla="*/ 942 w 2441"/>
                  <a:gd name="T101" fmla="*/ 1924 h 2119"/>
                  <a:gd name="T102" fmla="*/ 1329 w 2441"/>
                  <a:gd name="T103" fmla="*/ 1830 h 2119"/>
                  <a:gd name="T104" fmla="*/ 1607 w 2441"/>
                  <a:gd name="T105" fmla="*/ 1732 h 2119"/>
                  <a:gd name="T106" fmla="*/ 1830 w 2441"/>
                  <a:gd name="T107" fmla="*/ 1924 h 2119"/>
                  <a:gd name="T108" fmla="*/ 776 w 2441"/>
                  <a:gd name="T109" fmla="*/ 2022 h 2119"/>
                  <a:gd name="T110" fmla="*/ 1162 w 2441"/>
                  <a:gd name="T111" fmla="*/ 2118 h 2119"/>
                  <a:gd name="T112" fmla="*/ 1274 w 2441"/>
                  <a:gd name="T113" fmla="*/ 2118 h 2119"/>
                  <a:gd name="T114" fmla="*/ 1384 w 2441"/>
                  <a:gd name="T115" fmla="*/ 1927 h 2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441" h="2119">
                    <a:moveTo>
                      <a:pt x="776" y="96"/>
                    </a:moveTo>
                    <a:lnTo>
                      <a:pt x="719" y="192"/>
                    </a:lnTo>
                    <a:lnTo>
                      <a:pt x="609" y="192"/>
                    </a:lnTo>
                    <a:lnTo>
                      <a:pt x="553" y="96"/>
                    </a:lnTo>
                    <a:lnTo>
                      <a:pt x="609" y="0"/>
                    </a:lnTo>
                    <a:lnTo>
                      <a:pt x="719" y="0"/>
                    </a:lnTo>
                    <a:lnTo>
                      <a:pt x="776" y="96"/>
                    </a:lnTo>
                    <a:close/>
                    <a:moveTo>
                      <a:pt x="942" y="0"/>
                    </a:moveTo>
                    <a:lnTo>
                      <a:pt x="832" y="0"/>
                    </a:lnTo>
                    <a:lnTo>
                      <a:pt x="776" y="96"/>
                    </a:lnTo>
                    <a:lnTo>
                      <a:pt x="832" y="192"/>
                    </a:lnTo>
                    <a:lnTo>
                      <a:pt x="942" y="192"/>
                    </a:lnTo>
                    <a:lnTo>
                      <a:pt x="997" y="99"/>
                    </a:lnTo>
                    <a:lnTo>
                      <a:pt x="1052" y="192"/>
                    </a:lnTo>
                    <a:lnTo>
                      <a:pt x="1162" y="192"/>
                    </a:lnTo>
                    <a:lnTo>
                      <a:pt x="1219" y="96"/>
                    </a:lnTo>
                    <a:lnTo>
                      <a:pt x="1162" y="0"/>
                    </a:lnTo>
                    <a:lnTo>
                      <a:pt x="1052" y="0"/>
                    </a:lnTo>
                    <a:lnTo>
                      <a:pt x="997" y="94"/>
                    </a:lnTo>
                    <a:lnTo>
                      <a:pt x="942" y="0"/>
                    </a:lnTo>
                    <a:close/>
                    <a:moveTo>
                      <a:pt x="1384" y="0"/>
                    </a:moveTo>
                    <a:lnTo>
                      <a:pt x="1274" y="0"/>
                    </a:lnTo>
                    <a:lnTo>
                      <a:pt x="1219" y="96"/>
                    </a:lnTo>
                    <a:lnTo>
                      <a:pt x="1274" y="192"/>
                    </a:lnTo>
                    <a:lnTo>
                      <a:pt x="1384" y="192"/>
                    </a:lnTo>
                    <a:lnTo>
                      <a:pt x="1439" y="99"/>
                    </a:lnTo>
                    <a:lnTo>
                      <a:pt x="1494" y="192"/>
                    </a:lnTo>
                    <a:lnTo>
                      <a:pt x="1604" y="192"/>
                    </a:lnTo>
                    <a:lnTo>
                      <a:pt x="1661" y="96"/>
                    </a:lnTo>
                    <a:lnTo>
                      <a:pt x="1607" y="0"/>
                    </a:lnTo>
                    <a:lnTo>
                      <a:pt x="1494" y="0"/>
                    </a:lnTo>
                    <a:lnTo>
                      <a:pt x="1439" y="94"/>
                    </a:lnTo>
                    <a:lnTo>
                      <a:pt x="1384" y="0"/>
                    </a:lnTo>
                    <a:close/>
                    <a:moveTo>
                      <a:pt x="1827" y="0"/>
                    </a:moveTo>
                    <a:lnTo>
                      <a:pt x="1717" y="0"/>
                    </a:lnTo>
                    <a:lnTo>
                      <a:pt x="1661" y="96"/>
                    </a:lnTo>
                    <a:lnTo>
                      <a:pt x="1717" y="192"/>
                    </a:lnTo>
                    <a:lnTo>
                      <a:pt x="1827" y="192"/>
                    </a:lnTo>
                    <a:lnTo>
                      <a:pt x="1884" y="96"/>
                    </a:lnTo>
                    <a:lnTo>
                      <a:pt x="1827" y="0"/>
                    </a:lnTo>
                    <a:close/>
                    <a:moveTo>
                      <a:pt x="609" y="192"/>
                    </a:moveTo>
                    <a:lnTo>
                      <a:pt x="499" y="192"/>
                    </a:lnTo>
                    <a:lnTo>
                      <a:pt x="443" y="288"/>
                    </a:lnTo>
                    <a:lnTo>
                      <a:pt x="499" y="384"/>
                    </a:lnTo>
                    <a:lnTo>
                      <a:pt x="609" y="384"/>
                    </a:lnTo>
                    <a:lnTo>
                      <a:pt x="664" y="290"/>
                    </a:lnTo>
                    <a:lnTo>
                      <a:pt x="719" y="384"/>
                    </a:lnTo>
                    <a:lnTo>
                      <a:pt x="829" y="384"/>
                    </a:lnTo>
                    <a:lnTo>
                      <a:pt x="886" y="288"/>
                    </a:lnTo>
                    <a:lnTo>
                      <a:pt x="829" y="192"/>
                    </a:lnTo>
                    <a:lnTo>
                      <a:pt x="719" y="192"/>
                    </a:lnTo>
                    <a:lnTo>
                      <a:pt x="664" y="286"/>
                    </a:lnTo>
                    <a:lnTo>
                      <a:pt x="609" y="192"/>
                    </a:lnTo>
                    <a:close/>
                    <a:moveTo>
                      <a:pt x="1052" y="192"/>
                    </a:moveTo>
                    <a:lnTo>
                      <a:pt x="942" y="192"/>
                    </a:lnTo>
                    <a:lnTo>
                      <a:pt x="886" y="288"/>
                    </a:lnTo>
                    <a:lnTo>
                      <a:pt x="942" y="384"/>
                    </a:lnTo>
                    <a:lnTo>
                      <a:pt x="1052" y="384"/>
                    </a:lnTo>
                    <a:lnTo>
                      <a:pt x="1109" y="288"/>
                    </a:lnTo>
                    <a:lnTo>
                      <a:pt x="1052" y="192"/>
                    </a:lnTo>
                    <a:close/>
                    <a:moveTo>
                      <a:pt x="1274" y="192"/>
                    </a:moveTo>
                    <a:lnTo>
                      <a:pt x="1165" y="192"/>
                    </a:lnTo>
                    <a:lnTo>
                      <a:pt x="1109" y="288"/>
                    </a:lnTo>
                    <a:lnTo>
                      <a:pt x="1165" y="384"/>
                    </a:lnTo>
                    <a:lnTo>
                      <a:pt x="1274" y="384"/>
                    </a:lnTo>
                    <a:lnTo>
                      <a:pt x="1329" y="290"/>
                    </a:lnTo>
                    <a:lnTo>
                      <a:pt x="1384" y="384"/>
                    </a:lnTo>
                    <a:lnTo>
                      <a:pt x="1494" y="384"/>
                    </a:lnTo>
                    <a:lnTo>
                      <a:pt x="1551" y="288"/>
                    </a:lnTo>
                    <a:lnTo>
                      <a:pt x="1494" y="192"/>
                    </a:lnTo>
                    <a:lnTo>
                      <a:pt x="1384" y="192"/>
                    </a:lnTo>
                    <a:lnTo>
                      <a:pt x="1329" y="286"/>
                    </a:lnTo>
                    <a:lnTo>
                      <a:pt x="1274" y="192"/>
                    </a:lnTo>
                    <a:close/>
                    <a:moveTo>
                      <a:pt x="1717" y="192"/>
                    </a:moveTo>
                    <a:lnTo>
                      <a:pt x="1607" y="192"/>
                    </a:lnTo>
                    <a:lnTo>
                      <a:pt x="1551" y="288"/>
                    </a:lnTo>
                    <a:lnTo>
                      <a:pt x="1607" y="384"/>
                    </a:lnTo>
                    <a:lnTo>
                      <a:pt x="1717" y="384"/>
                    </a:lnTo>
                    <a:lnTo>
                      <a:pt x="1774" y="288"/>
                    </a:lnTo>
                    <a:lnTo>
                      <a:pt x="1717" y="192"/>
                    </a:lnTo>
                    <a:close/>
                    <a:moveTo>
                      <a:pt x="1940" y="192"/>
                    </a:moveTo>
                    <a:lnTo>
                      <a:pt x="1830" y="192"/>
                    </a:lnTo>
                    <a:lnTo>
                      <a:pt x="1774" y="288"/>
                    </a:lnTo>
                    <a:lnTo>
                      <a:pt x="1830" y="384"/>
                    </a:lnTo>
                    <a:lnTo>
                      <a:pt x="1940" y="384"/>
                    </a:lnTo>
                    <a:lnTo>
                      <a:pt x="1997" y="288"/>
                    </a:lnTo>
                    <a:lnTo>
                      <a:pt x="1940" y="192"/>
                    </a:lnTo>
                    <a:close/>
                    <a:moveTo>
                      <a:pt x="499" y="384"/>
                    </a:moveTo>
                    <a:lnTo>
                      <a:pt x="389" y="384"/>
                    </a:lnTo>
                    <a:lnTo>
                      <a:pt x="333" y="480"/>
                    </a:lnTo>
                    <a:lnTo>
                      <a:pt x="389" y="576"/>
                    </a:lnTo>
                    <a:lnTo>
                      <a:pt x="499" y="576"/>
                    </a:lnTo>
                    <a:lnTo>
                      <a:pt x="554" y="482"/>
                    </a:lnTo>
                    <a:lnTo>
                      <a:pt x="609" y="576"/>
                    </a:lnTo>
                    <a:lnTo>
                      <a:pt x="719" y="576"/>
                    </a:lnTo>
                    <a:lnTo>
                      <a:pt x="776" y="480"/>
                    </a:lnTo>
                    <a:lnTo>
                      <a:pt x="719" y="384"/>
                    </a:lnTo>
                    <a:lnTo>
                      <a:pt x="609" y="384"/>
                    </a:lnTo>
                    <a:lnTo>
                      <a:pt x="554" y="478"/>
                    </a:lnTo>
                    <a:lnTo>
                      <a:pt x="499" y="384"/>
                    </a:lnTo>
                    <a:close/>
                    <a:moveTo>
                      <a:pt x="942" y="384"/>
                    </a:moveTo>
                    <a:lnTo>
                      <a:pt x="832" y="384"/>
                    </a:lnTo>
                    <a:lnTo>
                      <a:pt x="776" y="480"/>
                    </a:lnTo>
                    <a:lnTo>
                      <a:pt x="832" y="576"/>
                    </a:lnTo>
                    <a:lnTo>
                      <a:pt x="942" y="576"/>
                    </a:lnTo>
                    <a:lnTo>
                      <a:pt x="997" y="482"/>
                    </a:lnTo>
                    <a:lnTo>
                      <a:pt x="1052" y="576"/>
                    </a:lnTo>
                    <a:lnTo>
                      <a:pt x="1162" y="576"/>
                    </a:lnTo>
                    <a:lnTo>
                      <a:pt x="1219" y="480"/>
                    </a:lnTo>
                    <a:lnTo>
                      <a:pt x="1162" y="384"/>
                    </a:lnTo>
                    <a:lnTo>
                      <a:pt x="1052" y="384"/>
                    </a:lnTo>
                    <a:lnTo>
                      <a:pt x="997" y="478"/>
                    </a:lnTo>
                    <a:lnTo>
                      <a:pt x="942" y="384"/>
                    </a:lnTo>
                    <a:close/>
                    <a:moveTo>
                      <a:pt x="1384" y="384"/>
                    </a:moveTo>
                    <a:lnTo>
                      <a:pt x="1274" y="384"/>
                    </a:lnTo>
                    <a:lnTo>
                      <a:pt x="1219" y="480"/>
                    </a:lnTo>
                    <a:lnTo>
                      <a:pt x="1274" y="576"/>
                    </a:lnTo>
                    <a:lnTo>
                      <a:pt x="1384" y="576"/>
                    </a:lnTo>
                    <a:lnTo>
                      <a:pt x="1439" y="482"/>
                    </a:lnTo>
                    <a:lnTo>
                      <a:pt x="1494" y="576"/>
                    </a:lnTo>
                    <a:lnTo>
                      <a:pt x="1604" y="576"/>
                    </a:lnTo>
                    <a:lnTo>
                      <a:pt x="1661" y="480"/>
                    </a:lnTo>
                    <a:lnTo>
                      <a:pt x="1607" y="384"/>
                    </a:lnTo>
                    <a:lnTo>
                      <a:pt x="1494" y="384"/>
                    </a:lnTo>
                    <a:lnTo>
                      <a:pt x="1439" y="478"/>
                    </a:lnTo>
                    <a:lnTo>
                      <a:pt x="1384" y="384"/>
                    </a:lnTo>
                    <a:close/>
                    <a:moveTo>
                      <a:pt x="1827" y="384"/>
                    </a:moveTo>
                    <a:lnTo>
                      <a:pt x="1717" y="384"/>
                    </a:lnTo>
                    <a:lnTo>
                      <a:pt x="1661" y="480"/>
                    </a:lnTo>
                    <a:lnTo>
                      <a:pt x="1717" y="576"/>
                    </a:lnTo>
                    <a:lnTo>
                      <a:pt x="1827" y="576"/>
                    </a:lnTo>
                    <a:lnTo>
                      <a:pt x="1884" y="480"/>
                    </a:lnTo>
                    <a:lnTo>
                      <a:pt x="1827" y="384"/>
                    </a:lnTo>
                    <a:close/>
                    <a:moveTo>
                      <a:pt x="2050" y="384"/>
                    </a:moveTo>
                    <a:lnTo>
                      <a:pt x="1940" y="384"/>
                    </a:lnTo>
                    <a:lnTo>
                      <a:pt x="1884" y="480"/>
                    </a:lnTo>
                    <a:lnTo>
                      <a:pt x="1940" y="576"/>
                    </a:lnTo>
                    <a:lnTo>
                      <a:pt x="2050" y="576"/>
                    </a:lnTo>
                    <a:lnTo>
                      <a:pt x="2107" y="480"/>
                    </a:lnTo>
                    <a:lnTo>
                      <a:pt x="2050" y="384"/>
                    </a:lnTo>
                    <a:close/>
                    <a:moveTo>
                      <a:pt x="386" y="579"/>
                    </a:moveTo>
                    <a:lnTo>
                      <a:pt x="276" y="579"/>
                    </a:lnTo>
                    <a:lnTo>
                      <a:pt x="220" y="675"/>
                    </a:lnTo>
                    <a:lnTo>
                      <a:pt x="276" y="771"/>
                    </a:lnTo>
                    <a:lnTo>
                      <a:pt x="386" y="771"/>
                    </a:lnTo>
                    <a:lnTo>
                      <a:pt x="443" y="675"/>
                    </a:lnTo>
                    <a:lnTo>
                      <a:pt x="386" y="579"/>
                    </a:lnTo>
                    <a:close/>
                    <a:moveTo>
                      <a:pt x="609" y="579"/>
                    </a:moveTo>
                    <a:lnTo>
                      <a:pt x="499" y="579"/>
                    </a:lnTo>
                    <a:lnTo>
                      <a:pt x="443" y="675"/>
                    </a:lnTo>
                    <a:lnTo>
                      <a:pt x="499" y="771"/>
                    </a:lnTo>
                    <a:lnTo>
                      <a:pt x="609" y="771"/>
                    </a:lnTo>
                    <a:lnTo>
                      <a:pt x="664" y="677"/>
                    </a:lnTo>
                    <a:lnTo>
                      <a:pt x="719" y="771"/>
                    </a:lnTo>
                    <a:lnTo>
                      <a:pt x="829" y="771"/>
                    </a:lnTo>
                    <a:lnTo>
                      <a:pt x="886" y="675"/>
                    </a:lnTo>
                    <a:lnTo>
                      <a:pt x="829" y="579"/>
                    </a:lnTo>
                    <a:lnTo>
                      <a:pt x="719" y="579"/>
                    </a:lnTo>
                    <a:lnTo>
                      <a:pt x="664" y="672"/>
                    </a:lnTo>
                    <a:lnTo>
                      <a:pt x="609" y="579"/>
                    </a:lnTo>
                    <a:close/>
                    <a:moveTo>
                      <a:pt x="276" y="771"/>
                    </a:moveTo>
                    <a:lnTo>
                      <a:pt x="166" y="771"/>
                    </a:lnTo>
                    <a:lnTo>
                      <a:pt x="110" y="867"/>
                    </a:lnTo>
                    <a:lnTo>
                      <a:pt x="166" y="962"/>
                    </a:lnTo>
                    <a:lnTo>
                      <a:pt x="276" y="962"/>
                    </a:lnTo>
                    <a:lnTo>
                      <a:pt x="333" y="867"/>
                    </a:lnTo>
                    <a:lnTo>
                      <a:pt x="276" y="771"/>
                    </a:lnTo>
                    <a:close/>
                    <a:moveTo>
                      <a:pt x="499" y="771"/>
                    </a:moveTo>
                    <a:lnTo>
                      <a:pt x="389" y="771"/>
                    </a:lnTo>
                    <a:lnTo>
                      <a:pt x="333" y="867"/>
                    </a:lnTo>
                    <a:lnTo>
                      <a:pt x="389" y="962"/>
                    </a:lnTo>
                    <a:lnTo>
                      <a:pt x="499" y="962"/>
                    </a:lnTo>
                    <a:lnTo>
                      <a:pt x="554" y="869"/>
                    </a:lnTo>
                    <a:lnTo>
                      <a:pt x="609" y="962"/>
                    </a:lnTo>
                    <a:lnTo>
                      <a:pt x="719" y="962"/>
                    </a:lnTo>
                    <a:lnTo>
                      <a:pt x="776" y="867"/>
                    </a:lnTo>
                    <a:lnTo>
                      <a:pt x="719" y="771"/>
                    </a:lnTo>
                    <a:lnTo>
                      <a:pt x="609" y="771"/>
                    </a:lnTo>
                    <a:lnTo>
                      <a:pt x="554" y="864"/>
                    </a:lnTo>
                    <a:lnTo>
                      <a:pt x="499" y="771"/>
                    </a:lnTo>
                    <a:close/>
                    <a:moveTo>
                      <a:pt x="1162" y="771"/>
                    </a:moveTo>
                    <a:lnTo>
                      <a:pt x="1052" y="771"/>
                    </a:lnTo>
                    <a:lnTo>
                      <a:pt x="996" y="867"/>
                    </a:lnTo>
                    <a:lnTo>
                      <a:pt x="1052" y="962"/>
                    </a:lnTo>
                    <a:lnTo>
                      <a:pt x="1162" y="962"/>
                    </a:lnTo>
                    <a:lnTo>
                      <a:pt x="1219" y="867"/>
                    </a:lnTo>
                    <a:lnTo>
                      <a:pt x="1162" y="771"/>
                    </a:lnTo>
                    <a:close/>
                    <a:moveTo>
                      <a:pt x="1384" y="771"/>
                    </a:moveTo>
                    <a:lnTo>
                      <a:pt x="1274" y="771"/>
                    </a:lnTo>
                    <a:lnTo>
                      <a:pt x="1219" y="867"/>
                    </a:lnTo>
                    <a:lnTo>
                      <a:pt x="1274" y="962"/>
                    </a:lnTo>
                    <a:lnTo>
                      <a:pt x="1384" y="962"/>
                    </a:lnTo>
                    <a:lnTo>
                      <a:pt x="1439" y="869"/>
                    </a:lnTo>
                    <a:lnTo>
                      <a:pt x="1494" y="962"/>
                    </a:lnTo>
                    <a:lnTo>
                      <a:pt x="1604" y="962"/>
                    </a:lnTo>
                    <a:lnTo>
                      <a:pt x="1661" y="867"/>
                    </a:lnTo>
                    <a:lnTo>
                      <a:pt x="1607" y="771"/>
                    </a:lnTo>
                    <a:lnTo>
                      <a:pt x="1494" y="771"/>
                    </a:lnTo>
                    <a:lnTo>
                      <a:pt x="1439" y="864"/>
                    </a:lnTo>
                    <a:lnTo>
                      <a:pt x="1384" y="771"/>
                    </a:lnTo>
                    <a:close/>
                    <a:moveTo>
                      <a:pt x="1827" y="771"/>
                    </a:moveTo>
                    <a:lnTo>
                      <a:pt x="1717" y="771"/>
                    </a:lnTo>
                    <a:lnTo>
                      <a:pt x="1661" y="867"/>
                    </a:lnTo>
                    <a:lnTo>
                      <a:pt x="1717" y="962"/>
                    </a:lnTo>
                    <a:lnTo>
                      <a:pt x="1827" y="962"/>
                    </a:lnTo>
                    <a:lnTo>
                      <a:pt x="1884" y="867"/>
                    </a:lnTo>
                    <a:lnTo>
                      <a:pt x="1827" y="771"/>
                    </a:lnTo>
                    <a:close/>
                    <a:moveTo>
                      <a:pt x="2050" y="771"/>
                    </a:moveTo>
                    <a:lnTo>
                      <a:pt x="1940" y="771"/>
                    </a:lnTo>
                    <a:lnTo>
                      <a:pt x="1884" y="867"/>
                    </a:lnTo>
                    <a:lnTo>
                      <a:pt x="1940" y="962"/>
                    </a:lnTo>
                    <a:lnTo>
                      <a:pt x="2050" y="962"/>
                    </a:lnTo>
                    <a:lnTo>
                      <a:pt x="2107" y="867"/>
                    </a:lnTo>
                    <a:lnTo>
                      <a:pt x="2050" y="771"/>
                    </a:lnTo>
                    <a:close/>
                    <a:moveTo>
                      <a:pt x="2273" y="771"/>
                    </a:moveTo>
                    <a:lnTo>
                      <a:pt x="2163" y="771"/>
                    </a:lnTo>
                    <a:lnTo>
                      <a:pt x="2107" y="867"/>
                    </a:lnTo>
                    <a:lnTo>
                      <a:pt x="2163" y="962"/>
                    </a:lnTo>
                    <a:lnTo>
                      <a:pt x="2273" y="962"/>
                    </a:lnTo>
                    <a:lnTo>
                      <a:pt x="2330" y="867"/>
                    </a:lnTo>
                    <a:lnTo>
                      <a:pt x="2273" y="771"/>
                    </a:lnTo>
                    <a:close/>
                    <a:moveTo>
                      <a:pt x="386" y="962"/>
                    </a:moveTo>
                    <a:lnTo>
                      <a:pt x="276" y="962"/>
                    </a:lnTo>
                    <a:lnTo>
                      <a:pt x="221" y="1056"/>
                    </a:lnTo>
                    <a:lnTo>
                      <a:pt x="166" y="962"/>
                    </a:lnTo>
                    <a:lnTo>
                      <a:pt x="56" y="962"/>
                    </a:lnTo>
                    <a:lnTo>
                      <a:pt x="0" y="1058"/>
                    </a:lnTo>
                    <a:lnTo>
                      <a:pt x="56" y="1153"/>
                    </a:lnTo>
                    <a:lnTo>
                      <a:pt x="166" y="1153"/>
                    </a:lnTo>
                    <a:lnTo>
                      <a:pt x="221" y="1061"/>
                    </a:lnTo>
                    <a:lnTo>
                      <a:pt x="276" y="1153"/>
                    </a:lnTo>
                    <a:lnTo>
                      <a:pt x="386" y="1153"/>
                    </a:lnTo>
                    <a:lnTo>
                      <a:pt x="443" y="1058"/>
                    </a:lnTo>
                    <a:lnTo>
                      <a:pt x="386" y="962"/>
                    </a:lnTo>
                    <a:close/>
                    <a:moveTo>
                      <a:pt x="609" y="962"/>
                    </a:moveTo>
                    <a:lnTo>
                      <a:pt x="499" y="962"/>
                    </a:lnTo>
                    <a:lnTo>
                      <a:pt x="443" y="1058"/>
                    </a:lnTo>
                    <a:lnTo>
                      <a:pt x="499" y="1153"/>
                    </a:lnTo>
                    <a:lnTo>
                      <a:pt x="609" y="1153"/>
                    </a:lnTo>
                    <a:lnTo>
                      <a:pt x="666" y="1058"/>
                    </a:lnTo>
                    <a:lnTo>
                      <a:pt x="609" y="962"/>
                    </a:lnTo>
                    <a:close/>
                    <a:moveTo>
                      <a:pt x="1274" y="962"/>
                    </a:moveTo>
                    <a:lnTo>
                      <a:pt x="1165" y="962"/>
                    </a:lnTo>
                    <a:lnTo>
                      <a:pt x="1109" y="1058"/>
                    </a:lnTo>
                    <a:lnTo>
                      <a:pt x="1165" y="1153"/>
                    </a:lnTo>
                    <a:lnTo>
                      <a:pt x="1274" y="1153"/>
                    </a:lnTo>
                    <a:lnTo>
                      <a:pt x="1329" y="1061"/>
                    </a:lnTo>
                    <a:lnTo>
                      <a:pt x="1384" y="1153"/>
                    </a:lnTo>
                    <a:lnTo>
                      <a:pt x="1494" y="1153"/>
                    </a:lnTo>
                    <a:lnTo>
                      <a:pt x="1551" y="1058"/>
                    </a:lnTo>
                    <a:lnTo>
                      <a:pt x="1494" y="962"/>
                    </a:lnTo>
                    <a:lnTo>
                      <a:pt x="1384" y="962"/>
                    </a:lnTo>
                    <a:lnTo>
                      <a:pt x="1329" y="1056"/>
                    </a:lnTo>
                    <a:lnTo>
                      <a:pt x="1274" y="962"/>
                    </a:lnTo>
                    <a:close/>
                    <a:moveTo>
                      <a:pt x="1052" y="962"/>
                    </a:moveTo>
                    <a:lnTo>
                      <a:pt x="942" y="962"/>
                    </a:lnTo>
                    <a:lnTo>
                      <a:pt x="886" y="1058"/>
                    </a:lnTo>
                    <a:lnTo>
                      <a:pt x="942" y="1153"/>
                    </a:lnTo>
                    <a:lnTo>
                      <a:pt x="1052" y="1153"/>
                    </a:lnTo>
                    <a:lnTo>
                      <a:pt x="1109" y="1058"/>
                    </a:lnTo>
                    <a:lnTo>
                      <a:pt x="1052" y="962"/>
                    </a:lnTo>
                    <a:close/>
                    <a:moveTo>
                      <a:pt x="1717" y="962"/>
                    </a:moveTo>
                    <a:lnTo>
                      <a:pt x="1607" y="962"/>
                    </a:lnTo>
                    <a:lnTo>
                      <a:pt x="1551" y="1058"/>
                    </a:lnTo>
                    <a:lnTo>
                      <a:pt x="1607" y="1153"/>
                    </a:lnTo>
                    <a:lnTo>
                      <a:pt x="1717" y="1153"/>
                    </a:lnTo>
                    <a:lnTo>
                      <a:pt x="1774" y="1058"/>
                    </a:lnTo>
                    <a:lnTo>
                      <a:pt x="1717" y="962"/>
                    </a:lnTo>
                    <a:close/>
                    <a:moveTo>
                      <a:pt x="1940" y="962"/>
                    </a:moveTo>
                    <a:lnTo>
                      <a:pt x="1830" y="962"/>
                    </a:lnTo>
                    <a:lnTo>
                      <a:pt x="1774" y="1058"/>
                    </a:lnTo>
                    <a:lnTo>
                      <a:pt x="1830" y="1153"/>
                    </a:lnTo>
                    <a:lnTo>
                      <a:pt x="1940" y="1153"/>
                    </a:lnTo>
                    <a:lnTo>
                      <a:pt x="1995" y="1061"/>
                    </a:lnTo>
                    <a:lnTo>
                      <a:pt x="2050" y="1153"/>
                    </a:lnTo>
                    <a:lnTo>
                      <a:pt x="2160" y="1153"/>
                    </a:lnTo>
                    <a:lnTo>
                      <a:pt x="2217" y="1058"/>
                    </a:lnTo>
                    <a:lnTo>
                      <a:pt x="2160" y="962"/>
                    </a:lnTo>
                    <a:lnTo>
                      <a:pt x="2050" y="962"/>
                    </a:lnTo>
                    <a:lnTo>
                      <a:pt x="1995" y="1056"/>
                    </a:lnTo>
                    <a:lnTo>
                      <a:pt x="1940" y="962"/>
                    </a:lnTo>
                    <a:close/>
                    <a:moveTo>
                      <a:pt x="2383" y="962"/>
                    </a:moveTo>
                    <a:lnTo>
                      <a:pt x="2273" y="962"/>
                    </a:lnTo>
                    <a:lnTo>
                      <a:pt x="2217" y="1058"/>
                    </a:lnTo>
                    <a:lnTo>
                      <a:pt x="2273" y="1153"/>
                    </a:lnTo>
                    <a:lnTo>
                      <a:pt x="2383" y="1153"/>
                    </a:lnTo>
                    <a:lnTo>
                      <a:pt x="2440" y="1058"/>
                    </a:lnTo>
                    <a:lnTo>
                      <a:pt x="2383" y="962"/>
                    </a:lnTo>
                    <a:close/>
                    <a:moveTo>
                      <a:pt x="276" y="1156"/>
                    </a:moveTo>
                    <a:lnTo>
                      <a:pt x="166" y="1156"/>
                    </a:lnTo>
                    <a:lnTo>
                      <a:pt x="110" y="1252"/>
                    </a:lnTo>
                    <a:lnTo>
                      <a:pt x="166" y="1348"/>
                    </a:lnTo>
                    <a:lnTo>
                      <a:pt x="276" y="1348"/>
                    </a:lnTo>
                    <a:lnTo>
                      <a:pt x="333" y="1252"/>
                    </a:lnTo>
                    <a:lnTo>
                      <a:pt x="276" y="1156"/>
                    </a:lnTo>
                    <a:close/>
                    <a:moveTo>
                      <a:pt x="499" y="1156"/>
                    </a:moveTo>
                    <a:lnTo>
                      <a:pt x="389" y="1156"/>
                    </a:lnTo>
                    <a:lnTo>
                      <a:pt x="333" y="1252"/>
                    </a:lnTo>
                    <a:lnTo>
                      <a:pt x="389" y="1348"/>
                    </a:lnTo>
                    <a:lnTo>
                      <a:pt x="499" y="1348"/>
                    </a:lnTo>
                    <a:lnTo>
                      <a:pt x="554" y="1254"/>
                    </a:lnTo>
                    <a:lnTo>
                      <a:pt x="609" y="1348"/>
                    </a:lnTo>
                    <a:lnTo>
                      <a:pt x="719" y="1348"/>
                    </a:lnTo>
                    <a:lnTo>
                      <a:pt x="776" y="1252"/>
                    </a:lnTo>
                    <a:lnTo>
                      <a:pt x="719" y="1156"/>
                    </a:lnTo>
                    <a:lnTo>
                      <a:pt x="609" y="1156"/>
                    </a:lnTo>
                    <a:lnTo>
                      <a:pt x="554" y="1250"/>
                    </a:lnTo>
                    <a:lnTo>
                      <a:pt x="499" y="1156"/>
                    </a:lnTo>
                    <a:close/>
                    <a:moveTo>
                      <a:pt x="1384" y="1156"/>
                    </a:moveTo>
                    <a:lnTo>
                      <a:pt x="1274" y="1156"/>
                    </a:lnTo>
                    <a:lnTo>
                      <a:pt x="1219" y="1252"/>
                    </a:lnTo>
                    <a:lnTo>
                      <a:pt x="1274" y="1348"/>
                    </a:lnTo>
                    <a:lnTo>
                      <a:pt x="1384" y="1348"/>
                    </a:lnTo>
                    <a:lnTo>
                      <a:pt x="1439" y="1254"/>
                    </a:lnTo>
                    <a:lnTo>
                      <a:pt x="1494" y="1348"/>
                    </a:lnTo>
                    <a:lnTo>
                      <a:pt x="1604" y="1348"/>
                    </a:lnTo>
                    <a:lnTo>
                      <a:pt x="1661" y="1252"/>
                    </a:lnTo>
                    <a:lnTo>
                      <a:pt x="1607" y="1156"/>
                    </a:lnTo>
                    <a:lnTo>
                      <a:pt x="1494" y="1156"/>
                    </a:lnTo>
                    <a:lnTo>
                      <a:pt x="1439" y="1250"/>
                    </a:lnTo>
                    <a:lnTo>
                      <a:pt x="1384" y="1156"/>
                    </a:lnTo>
                    <a:close/>
                    <a:moveTo>
                      <a:pt x="1162" y="1156"/>
                    </a:moveTo>
                    <a:lnTo>
                      <a:pt x="1052" y="1156"/>
                    </a:lnTo>
                    <a:lnTo>
                      <a:pt x="996" y="1252"/>
                    </a:lnTo>
                    <a:lnTo>
                      <a:pt x="1052" y="1348"/>
                    </a:lnTo>
                    <a:lnTo>
                      <a:pt x="1162" y="1348"/>
                    </a:lnTo>
                    <a:lnTo>
                      <a:pt x="1219" y="1252"/>
                    </a:lnTo>
                    <a:lnTo>
                      <a:pt x="1162" y="1156"/>
                    </a:lnTo>
                    <a:close/>
                    <a:moveTo>
                      <a:pt x="1827" y="1156"/>
                    </a:moveTo>
                    <a:lnTo>
                      <a:pt x="1717" y="1156"/>
                    </a:lnTo>
                    <a:lnTo>
                      <a:pt x="1661" y="1252"/>
                    </a:lnTo>
                    <a:lnTo>
                      <a:pt x="1717" y="1348"/>
                    </a:lnTo>
                    <a:lnTo>
                      <a:pt x="1827" y="1348"/>
                    </a:lnTo>
                    <a:lnTo>
                      <a:pt x="1884" y="1252"/>
                    </a:lnTo>
                    <a:lnTo>
                      <a:pt x="1827" y="1156"/>
                    </a:lnTo>
                    <a:close/>
                    <a:moveTo>
                      <a:pt x="2050" y="1156"/>
                    </a:moveTo>
                    <a:lnTo>
                      <a:pt x="1940" y="1156"/>
                    </a:lnTo>
                    <a:lnTo>
                      <a:pt x="1884" y="1252"/>
                    </a:lnTo>
                    <a:lnTo>
                      <a:pt x="1940" y="1348"/>
                    </a:lnTo>
                    <a:lnTo>
                      <a:pt x="2050" y="1348"/>
                    </a:lnTo>
                    <a:lnTo>
                      <a:pt x="2107" y="1252"/>
                    </a:lnTo>
                    <a:lnTo>
                      <a:pt x="2050" y="1156"/>
                    </a:lnTo>
                    <a:close/>
                    <a:moveTo>
                      <a:pt x="2273" y="1156"/>
                    </a:moveTo>
                    <a:lnTo>
                      <a:pt x="2163" y="1156"/>
                    </a:lnTo>
                    <a:lnTo>
                      <a:pt x="2107" y="1252"/>
                    </a:lnTo>
                    <a:lnTo>
                      <a:pt x="2163" y="1348"/>
                    </a:lnTo>
                    <a:lnTo>
                      <a:pt x="2273" y="1348"/>
                    </a:lnTo>
                    <a:lnTo>
                      <a:pt x="2330" y="1252"/>
                    </a:lnTo>
                    <a:lnTo>
                      <a:pt x="2273" y="1156"/>
                    </a:lnTo>
                    <a:close/>
                    <a:moveTo>
                      <a:pt x="386" y="1348"/>
                    </a:moveTo>
                    <a:lnTo>
                      <a:pt x="276" y="1348"/>
                    </a:lnTo>
                    <a:lnTo>
                      <a:pt x="220" y="1444"/>
                    </a:lnTo>
                    <a:lnTo>
                      <a:pt x="276" y="1540"/>
                    </a:lnTo>
                    <a:lnTo>
                      <a:pt x="386" y="1540"/>
                    </a:lnTo>
                    <a:lnTo>
                      <a:pt x="443" y="1444"/>
                    </a:lnTo>
                    <a:lnTo>
                      <a:pt x="386" y="1348"/>
                    </a:lnTo>
                    <a:close/>
                    <a:moveTo>
                      <a:pt x="609" y="1348"/>
                    </a:moveTo>
                    <a:lnTo>
                      <a:pt x="499" y="1348"/>
                    </a:lnTo>
                    <a:lnTo>
                      <a:pt x="443" y="1444"/>
                    </a:lnTo>
                    <a:lnTo>
                      <a:pt x="499" y="1540"/>
                    </a:lnTo>
                    <a:lnTo>
                      <a:pt x="609" y="1540"/>
                    </a:lnTo>
                    <a:lnTo>
                      <a:pt x="664" y="1446"/>
                    </a:lnTo>
                    <a:lnTo>
                      <a:pt x="719" y="1540"/>
                    </a:lnTo>
                    <a:lnTo>
                      <a:pt x="829" y="1540"/>
                    </a:lnTo>
                    <a:lnTo>
                      <a:pt x="886" y="1444"/>
                    </a:lnTo>
                    <a:lnTo>
                      <a:pt x="829" y="1348"/>
                    </a:lnTo>
                    <a:lnTo>
                      <a:pt x="719" y="1348"/>
                    </a:lnTo>
                    <a:lnTo>
                      <a:pt x="664" y="1442"/>
                    </a:lnTo>
                    <a:lnTo>
                      <a:pt x="609" y="1348"/>
                    </a:lnTo>
                    <a:close/>
                    <a:moveTo>
                      <a:pt x="1717" y="1348"/>
                    </a:moveTo>
                    <a:lnTo>
                      <a:pt x="1607" y="1348"/>
                    </a:lnTo>
                    <a:lnTo>
                      <a:pt x="1551" y="1444"/>
                    </a:lnTo>
                    <a:lnTo>
                      <a:pt x="1607" y="1540"/>
                    </a:lnTo>
                    <a:lnTo>
                      <a:pt x="1717" y="1540"/>
                    </a:lnTo>
                    <a:lnTo>
                      <a:pt x="1774" y="1444"/>
                    </a:lnTo>
                    <a:lnTo>
                      <a:pt x="1717" y="1348"/>
                    </a:lnTo>
                    <a:close/>
                    <a:moveTo>
                      <a:pt x="1940" y="1348"/>
                    </a:moveTo>
                    <a:lnTo>
                      <a:pt x="1830" y="1348"/>
                    </a:lnTo>
                    <a:lnTo>
                      <a:pt x="1774" y="1444"/>
                    </a:lnTo>
                    <a:lnTo>
                      <a:pt x="1830" y="1540"/>
                    </a:lnTo>
                    <a:lnTo>
                      <a:pt x="1940" y="1540"/>
                    </a:lnTo>
                    <a:lnTo>
                      <a:pt x="1995" y="1446"/>
                    </a:lnTo>
                    <a:lnTo>
                      <a:pt x="2050" y="1540"/>
                    </a:lnTo>
                    <a:lnTo>
                      <a:pt x="2160" y="1540"/>
                    </a:lnTo>
                    <a:lnTo>
                      <a:pt x="2217" y="1444"/>
                    </a:lnTo>
                    <a:lnTo>
                      <a:pt x="2160" y="1348"/>
                    </a:lnTo>
                    <a:lnTo>
                      <a:pt x="2050" y="1348"/>
                    </a:lnTo>
                    <a:lnTo>
                      <a:pt x="1995" y="1442"/>
                    </a:lnTo>
                    <a:lnTo>
                      <a:pt x="1940" y="1348"/>
                    </a:lnTo>
                    <a:close/>
                    <a:moveTo>
                      <a:pt x="499" y="1540"/>
                    </a:moveTo>
                    <a:lnTo>
                      <a:pt x="389" y="1540"/>
                    </a:lnTo>
                    <a:lnTo>
                      <a:pt x="333" y="1636"/>
                    </a:lnTo>
                    <a:lnTo>
                      <a:pt x="389" y="1732"/>
                    </a:lnTo>
                    <a:lnTo>
                      <a:pt x="499" y="1732"/>
                    </a:lnTo>
                    <a:lnTo>
                      <a:pt x="554" y="1638"/>
                    </a:lnTo>
                    <a:lnTo>
                      <a:pt x="609" y="1732"/>
                    </a:lnTo>
                    <a:lnTo>
                      <a:pt x="719" y="1732"/>
                    </a:lnTo>
                    <a:lnTo>
                      <a:pt x="776" y="1636"/>
                    </a:lnTo>
                    <a:lnTo>
                      <a:pt x="719" y="1540"/>
                    </a:lnTo>
                    <a:lnTo>
                      <a:pt x="609" y="1540"/>
                    </a:lnTo>
                    <a:lnTo>
                      <a:pt x="554" y="1633"/>
                    </a:lnTo>
                    <a:lnTo>
                      <a:pt x="499" y="1540"/>
                    </a:lnTo>
                    <a:close/>
                    <a:moveTo>
                      <a:pt x="942" y="1540"/>
                    </a:moveTo>
                    <a:lnTo>
                      <a:pt x="832" y="1540"/>
                    </a:lnTo>
                    <a:lnTo>
                      <a:pt x="776" y="1636"/>
                    </a:lnTo>
                    <a:lnTo>
                      <a:pt x="832" y="1732"/>
                    </a:lnTo>
                    <a:lnTo>
                      <a:pt x="942" y="1732"/>
                    </a:lnTo>
                    <a:lnTo>
                      <a:pt x="997" y="1638"/>
                    </a:lnTo>
                    <a:lnTo>
                      <a:pt x="1052" y="1732"/>
                    </a:lnTo>
                    <a:lnTo>
                      <a:pt x="1162" y="1732"/>
                    </a:lnTo>
                    <a:lnTo>
                      <a:pt x="1219" y="1636"/>
                    </a:lnTo>
                    <a:lnTo>
                      <a:pt x="1162" y="1540"/>
                    </a:lnTo>
                    <a:lnTo>
                      <a:pt x="1052" y="1540"/>
                    </a:lnTo>
                    <a:lnTo>
                      <a:pt x="997" y="1633"/>
                    </a:lnTo>
                    <a:lnTo>
                      <a:pt x="942" y="1540"/>
                    </a:lnTo>
                    <a:close/>
                    <a:moveTo>
                      <a:pt x="1384" y="1540"/>
                    </a:moveTo>
                    <a:lnTo>
                      <a:pt x="1274" y="1540"/>
                    </a:lnTo>
                    <a:lnTo>
                      <a:pt x="1219" y="1636"/>
                    </a:lnTo>
                    <a:lnTo>
                      <a:pt x="1274" y="1732"/>
                    </a:lnTo>
                    <a:lnTo>
                      <a:pt x="1384" y="1732"/>
                    </a:lnTo>
                    <a:lnTo>
                      <a:pt x="1439" y="1638"/>
                    </a:lnTo>
                    <a:lnTo>
                      <a:pt x="1494" y="1732"/>
                    </a:lnTo>
                    <a:lnTo>
                      <a:pt x="1604" y="1732"/>
                    </a:lnTo>
                    <a:lnTo>
                      <a:pt x="1661" y="1636"/>
                    </a:lnTo>
                    <a:lnTo>
                      <a:pt x="1607" y="1540"/>
                    </a:lnTo>
                    <a:lnTo>
                      <a:pt x="1494" y="1540"/>
                    </a:lnTo>
                    <a:lnTo>
                      <a:pt x="1439" y="1633"/>
                    </a:lnTo>
                    <a:lnTo>
                      <a:pt x="1384" y="1540"/>
                    </a:lnTo>
                    <a:close/>
                    <a:moveTo>
                      <a:pt x="1827" y="1540"/>
                    </a:moveTo>
                    <a:lnTo>
                      <a:pt x="1717" y="1540"/>
                    </a:lnTo>
                    <a:lnTo>
                      <a:pt x="1661" y="1636"/>
                    </a:lnTo>
                    <a:lnTo>
                      <a:pt x="1717" y="1732"/>
                    </a:lnTo>
                    <a:lnTo>
                      <a:pt x="1827" y="1732"/>
                    </a:lnTo>
                    <a:lnTo>
                      <a:pt x="1884" y="1636"/>
                    </a:lnTo>
                    <a:lnTo>
                      <a:pt x="1827" y="1540"/>
                    </a:lnTo>
                    <a:close/>
                    <a:moveTo>
                      <a:pt x="2050" y="1540"/>
                    </a:moveTo>
                    <a:lnTo>
                      <a:pt x="1940" y="1540"/>
                    </a:lnTo>
                    <a:lnTo>
                      <a:pt x="1884" y="1636"/>
                    </a:lnTo>
                    <a:lnTo>
                      <a:pt x="1940" y="1732"/>
                    </a:lnTo>
                    <a:lnTo>
                      <a:pt x="2050" y="1732"/>
                    </a:lnTo>
                    <a:lnTo>
                      <a:pt x="2107" y="1636"/>
                    </a:lnTo>
                    <a:lnTo>
                      <a:pt x="2050" y="1540"/>
                    </a:lnTo>
                    <a:close/>
                    <a:moveTo>
                      <a:pt x="609" y="1732"/>
                    </a:moveTo>
                    <a:lnTo>
                      <a:pt x="499" y="1732"/>
                    </a:lnTo>
                    <a:lnTo>
                      <a:pt x="443" y="1828"/>
                    </a:lnTo>
                    <a:lnTo>
                      <a:pt x="499" y="1924"/>
                    </a:lnTo>
                    <a:lnTo>
                      <a:pt x="609" y="1924"/>
                    </a:lnTo>
                    <a:lnTo>
                      <a:pt x="664" y="1830"/>
                    </a:lnTo>
                    <a:lnTo>
                      <a:pt x="719" y="1924"/>
                    </a:lnTo>
                    <a:lnTo>
                      <a:pt x="829" y="1924"/>
                    </a:lnTo>
                    <a:lnTo>
                      <a:pt x="886" y="1828"/>
                    </a:lnTo>
                    <a:lnTo>
                      <a:pt x="829" y="1732"/>
                    </a:lnTo>
                    <a:lnTo>
                      <a:pt x="719" y="1732"/>
                    </a:lnTo>
                    <a:lnTo>
                      <a:pt x="664" y="1825"/>
                    </a:lnTo>
                    <a:lnTo>
                      <a:pt x="609" y="1732"/>
                    </a:lnTo>
                    <a:close/>
                    <a:moveTo>
                      <a:pt x="1052" y="1732"/>
                    </a:moveTo>
                    <a:lnTo>
                      <a:pt x="942" y="1732"/>
                    </a:lnTo>
                    <a:lnTo>
                      <a:pt x="886" y="1828"/>
                    </a:lnTo>
                    <a:lnTo>
                      <a:pt x="942" y="1924"/>
                    </a:lnTo>
                    <a:lnTo>
                      <a:pt x="1052" y="1924"/>
                    </a:lnTo>
                    <a:lnTo>
                      <a:pt x="1109" y="1828"/>
                    </a:lnTo>
                    <a:lnTo>
                      <a:pt x="1052" y="1732"/>
                    </a:lnTo>
                    <a:close/>
                    <a:moveTo>
                      <a:pt x="1274" y="1732"/>
                    </a:moveTo>
                    <a:lnTo>
                      <a:pt x="1165" y="1732"/>
                    </a:lnTo>
                    <a:lnTo>
                      <a:pt x="1109" y="1828"/>
                    </a:lnTo>
                    <a:lnTo>
                      <a:pt x="1165" y="1924"/>
                    </a:lnTo>
                    <a:lnTo>
                      <a:pt x="1274" y="1924"/>
                    </a:lnTo>
                    <a:lnTo>
                      <a:pt x="1329" y="1830"/>
                    </a:lnTo>
                    <a:lnTo>
                      <a:pt x="1384" y="1924"/>
                    </a:lnTo>
                    <a:lnTo>
                      <a:pt x="1494" y="1924"/>
                    </a:lnTo>
                    <a:lnTo>
                      <a:pt x="1551" y="1828"/>
                    </a:lnTo>
                    <a:lnTo>
                      <a:pt x="1494" y="1732"/>
                    </a:lnTo>
                    <a:lnTo>
                      <a:pt x="1384" y="1732"/>
                    </a:lnTo>
                    <a:lnTo>
                      <a:pt x="1329" y="1825"/>
                    </a:lnTo>
                    <a:lnTo>
                      <a:pt x="1274" y="1732"/>
                    </a:lnTo>
                    <a:close/>
                    <a:moveTo>
                      <a:pt x="1717" y="1732"/>
                    </a:moveTo>
                    <a:lnTo>
                      <a:pt x="1607" y="1732"/>
                    </a:lnTo>
                    <a:lnTo>
                      <a:pt x="1551" y="1828"/>
                    </a:lnTo>
                    <a:lnTo>
                      <a:pt x="1607" y="1924"/>
                    </a:lnTo>
                    <a:lnTo>
                      <a:pt x="1717" y="1924"/>
                    </a:lnTo>
                    <a:lnTo>
                      <a:pt x="1774" y="1828"/>
                    </a:lnTo>
                    <a:lnTo>
                      <a:pt x="1717" y="1732"/>
                    </a:lnTo>
                    <a:close/>
                    <a:moveTo>
                      <a:pt x="1940" y="1732"/>
                    </a:moveTo>
                    <a:lnTo>
                      <a:pt x="1830" y="1732"/>
                    </a:lnTo>
                    <a:lnTo>
                      <a:pt x="1774" y="1828"/>
                    </a:lnTo>
                    <a:lnTo>
                      <a:pt x="1830" y="1924"/>
                    </a:lnTo>
                    <a:lnTo>
                      <a:pt x="1940" y="1924"/>
                    </a:lnTo>
                    <a:lnTo>
                      <a:pt x="1997" y="1828"/>
                    </a:lnTo>
                    <a:lnTo>
                      <a:pt x="1940" y="1732"/>
                    </a:lnTo>
                    <a:close/>
                    <a:moveTo>
                      <a:pt x="719" y="1927"/>
                    </a:moveTo>
                    <a:lnTo>
                      <a:pt x="609" y="1927"/>
                    </a:lnTo>
                    <a:lnTo>
                      <a:pt x="553" y="2022"/>
                    </a:lnTo>
                    <a:lnTo>
                      <a:pt x="609" y="2118"/>
                    </a:lnTo>
                    <a:lnTo>
                      <a:pt x="719" y="2118"/>
                    </a:lnTo>
                    <a:lnTo>
                      <a:pt x="776" y="2022"/>
                    </a:lnTo>
                    <a:lnTo>
                      <a:pt x="719" y="1927"/>
                    </a:lnTo>
                    <a:close/>
                    <a:moveTo>
                      <a:pt x="942" y="1927"/>
                    </a:moveTo>
                    <a:lnTo>
                      <a:pt x="832" y="1927"/>
                    </a:lnTo>
                    <a:lnTo>
                      <a:pt x="776" y="2022"/>
                    </a:lnTo>
                    <a:lnTo>
                      <a:pt x="832" y="2118"/>
                    </a:lnTo>
                    <a:lnTo>
                      <a:pt x="942" y="2118"/>
                    </a:lnTo>
                    <a:lnTo>
                      <a:pt x="997" y="2025"/>
                    </a:lnTo>
                    <a:lnTo>
                      <a:pt x="1052" y="2118"/>
                    </a:lnTo>
                    <a:lnTo>
                      <a:pt x="1162" y="2118"/>
                    </a:lnTo>
                    <a:lnTo>
                      <a:pt x="1219" y="2022"/>
                    </a:lnTo>
                    <a:lnTo>
                      <a:pt x="1162" y="1927"/>
                    </a:lnTo>
                    <a:lnTo>
                      <a:pt x="1052" y="1927"/>
                    </a:lnTo>
                    <a:lnTo>
                      <a:pt x="997" y="2020"/>
                    </a:lnTo>
                    <a:lnTo>
                      <a:pt x="942" y="1927"/>
                    </a:lnTo>
                    <a:close/>
                    <a:moveTo>
                      <a:pt x="1384" y="1927"/>
                    </a:moveTo>
                    <a:lnTo>
                      <a:pt x="1274" y="1927"/>
                    </a:lnTo>
                    <a:lnTo>
                      <a:pt x="1219" y="2022"/>
                    </a:lnTo>
                    <a:lnTo>
                      <a:pt x="1274" y="2118"/>
                    </a:lnTo>
                    <a:lnTo>
                      <a:pt x="1384" y="2118"/>
                    </a:lnTo>
                    <a:lnTo>
                      <a:pt x="1439" y="2025"/>
                    </a:lnTo>
                    <a:lnTo>
                      <a:pt x="1494" y="2118"/>
                    </a:lnTo>
                    <a:lnTo>
                      <a:pt x="1604" y="2118"/>
                    </a:lnTo>
                    <a:lnTo>
                      <a:pt x="1661" y="2022"/>
                    </a:lnTo>
                    <a:lnTo>
                      <a:pt x="1607" y="1927"/>
                    </a:lnTo>
                    <a:lnTo>
                      <a:pt x="1494" y="1927"/>
                    </a:lnTo>
                    <a:lnTo>
                      <a:pt x="1439" y="2020"/>
                    </a:lnTo>
                    <a:lnTo>
                      <a:pt x="1384" y="1927"/>
                    </a:lnTo>
                    <a:close/>
                    <a:moveTo>
                      <a:pt x="1827" y="1927"/>
                    </a:moveTo>
                    <a:lnTo>
                      <a:pt x="1717" y="1927"/>
                    </a:lnTo>
                    <a:lnTo>
                      <a:pt x="1661" y="2022"/>
                    </a:lnTo>
                    <a:lnTo>
                      <a:pt x="1717" y="2118"/>
                    </a:lnTo>
                    <a:lnTo>
                      <a:pt x="1827" y="2118"/>
                    </a:lnTo>
                    <a:lnTo>
                      <a:pt x="1884" y="2022"/>
                    </a:lnTo>
                    <a:lnTo>
                      <a:pt x="1827" y="1927"/>
                    </a:lnTo>
                    <a:close/>
                  </a:path>
                </a:pathLst>
              </a:custGeom>
              <a:solidFill>
                <a:schemeClr val="accent5"/>
              </a:solidFill>
              <a:ln>
                <a:noFill/>
              </a:ln>
              <a:effectLst/>
            </p:spPr>
            <p:txBody>
              <a:bodyPr wrap="none" anchor="ctr"/>
              <a:lstStyle/>
              <a:p>
                <a:endParaRPr lang="en-US" sz="1800" dirty="0">
                  <a:latin typeface="CiscoSansTT Light" panose="020B0503020201020303" pitchFamily="34" charset="0"/>
                </a:endParaRPr>
              </a:p>
            </p:txBody>
          </p:sp>
          <p:sp>
            <p:nvSpPr>
              <p:cNvPr id="57" name="Freeform 6">
                <a:extLst>
                  <a:ext uri="{FF2B5EF4-FFF2-40B4-BE49-F238E27FC236}">
                    <a16:creationId xmlns:a16="http://schemas.microsoft.com/office/drawing/2014/main" id="{44F780D3-8A60-4A74-A4A0-21B970F67051}"/>
                  </a:ext>
                </a:extLst>
              </p:cNvPr>
              <p:cNvSpPr>
                <a:spLocks noChangeAspect="1" noChangeArrowheads="1"/>
              </p:cNvSpPr>
              <p:nvPr/>
            </p:nvSpPr>
            <p:spPr bwMode="auto">
              <a:xfrm>
                <a:off x="2947932" y="635236"/>
                <a:ext cx="863002" cy="749569"/>
              </a:xfrm>
              <a:custGeom>
                <a:avLst/>
                <a:gdLst>
                  <a:gd name="T0" fmla="*/ 968 w 2484"/>
                  <a:gd name="T1" fmla="*/ 1621 h 2158"/>
                  <a:gd name="T2" fmla="*/ 1241 w 2484"/>
                  <a:gd name="T3" fmla="*/ 1348 h 2158"/>
                  <a:gd name="T4" fmla="*/ 1241 w 2484"/>
                  <a:gd name="T5" fmla="*/ 1348 h 2158"/>
                  <a:gd name="T6" fmla="*/ 1515 w 2484"/>
                  <a:gd name="T7" fmla="*/ 1621 h 2158"/>
                  <a:gd name="T8" fmla="*/ 1515 w 2484"/>
                  <a:gd name="T9" fmla="*/ 2157 h 2158"/>
                  <a:gd name="T10" fmla="*/ 2483 w 2484"/>
                  <a:gd name="T11" fmla="*/ 2157 h 2158"/>
                  <a:gd name="T12" fmla="*/ 1241 w 2484"/>
                  <a:gd name="T13" fmla="*/ 0 h 2158"/>
                  <a:gd name="T14" fmla="*/ 0 w 2484"/>
                  <a:gd name="T15" fmla="*/ 2157 h 2158"/>
                  <a:gd name="T16" fmla="*/ 968 w 2484"/>
                  <a:gd name="T17" fmla="*/ 2157 h 2158"/>
                  <a:gd name="T18" fmla="*/ 968 w 2484"/>
                  <a:gd name="T19" fmla="*/ 1621 h 2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84" h="2158">
                    <a:moveTo>
                      <a:pt x="968" y="1621"/>
                    </a:moveTo>
                    <a:cubicBezTo>
                      <a:pt x="968" y="1469"/>
                      <a:pt x="1089" y="1348"/>
                      <a:pt x="1241" y="1348"/>
                    </a:cubicBezTo>
                    <a:lnTo>
                      <a:pt x="1241" y="1348"/>
                    </a:lnTo>
                    <a:cubicBezTo>
                      <a:pt x="1394" y="1348"/>
                      <a:pt x="1515" y="1472"/>
                      <a:pt x="1515" y="1621"/>
                    </a:cubicBezTo>
                    <a:lnTo>
                      <a:pt x="1515" y="2157"/>
                    </a:lnTo>
                    <a:lnTo>
                      <a:pt x="2483" y="2157"/>
                    </a:lnTo>
                    <a:lnTo>
                      <a:pt x="1241" y="0"/>
                    </a:lnTo>
                    <a:lnTo>
                      <a:pt x="0" y="2157"/>
                    </a:lnTo>
                    <a:lnTo>
                      <a:pt x="968" y="2157"/>
                    </a:lnTo>
                    <a:lnTo>
                      <a:pt x="968" y="1621"/>
                    </a:lnTo>
                  </a:path>
                </a:pathLst>
              </a:custGeom>
              <a:solidFill>
                <a:schemeClr val="accent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sz="1800" dirty="0">
                  <a:latin typeface="CiscoSansTT Light" panose="020B0503020201020303" pitchFamily="34" charset="0"/>
                </a:endParaRPr>
              </a:p>
            </p:txBody>
          </p:sp>
          <p:sp>
            <p:nvSpPr>
              <p:cNvPr id="58" name="Freeform 1">
                <a:extLst>
                  <a:ext uri="{FF2B5EF4-FFF2-40B4-BE49-F238E27FC236}">
                    <a16:creationId xmlns:a16="http://schemas.microsoft.com/office/drawing/2014/main" id="{BFC412C1-A939-4B9E-9F0D-6DF7E240F7C2}"/>
                  </a:ext>
                </a:extLst>
              </p:cNvPr>
              <p:cNvSpPr>
                <a:spLocks noChangeAspect="1" noChangeArrowheads="1"/>
              </p:cNvSpPr>
              <p:nvPr/>
            </p:nvSpPr>
            <p:spPr bwMode="auto">
              <a:xfrm>
                <a:off x="5538469" y="629105"/>
                <a:ext cx="220980" cy="777240"/>
              </a:xfrm>
              <a:custGeom>
                <a:avLst/>
                <a:gdLst>
                  <a:gd name="T0" fmla="*/ 315 w 638"/>
                  <a:gd name="T1" fmla="*/ 0 h 2248"/>
                  <a:gd name="T2" fmla="*/ 0 w 638"/>
                  <a:gd name="T3" fmla="*/ 386 h 2248"/>
                  <a:gd name="T4" fmla="*/ 61 w 638"/>
                  <a:gd name="T5" fmla="*/ 496 h 2248"/>
                  <a:gd name="T6" fmla="*/ 1 w 638"/>
                  <a:gd name="T7" fmla="*/ 596 h 2248"/>
                  <a:gd name="T8" fmla="*/ 20 w 638"/>
                  <a:gd name="T9" fmla="*/ 870 h 2248"/>
                  <a:gd name="T10" fmla="*/ 18 w 638"/>
                  <a:gd name="T11" fmla="*/ 962 h 2248"/>
                  <a:gd name="T12" fmla="*/ 0 w 638"/>
                  <a:gd name="T13" fmla="*/ 1222 h 2248"/>
                  <a:gd name="T14" fmla="*/ 61 w 638"/>
                  <a:gd name="T15" fmla="*/ 1332 h 2248"/>
                  <a:gd name="T16" fmla="*/ 1 w 638"/>
                  <a:gd name="T17" fmla="*/ 1432 h 2248"/>
                  <a:gd name="T18" fmla="*/ 20 w 638"/>
                  <a:gd name="T19" fmla="*/ 1705 h 2248"/>
                  <a:gd name="T20" fmla="*/ 20 w 638"/>
                  <a:gd name="T21" fmla="*/ 1797 h 2248"/>
                  <a:gd name="T22" fmla="*/ 2 w 638"/>
                  <a:gd name="T23" fmla="*/ 2060 h 2248"/>
                  <a:gd name="T24" fmla="*/ 634 w 638"/>
                  <a:gd name="T25" fmla="*/ 2060 h 2248"/>
                  <a:gd name="T26" fmla="*/ 615 w 638"/>
                  <a:gd name="T27" fmla="*/ 1797 h 2248"/>
                  <a:gd name="T28" fmla="*/ 615 w 638"/>
                  <a:gd name="T29" fmla="*/ 1705 h 2248"/>
                  <a:gd name="T30" fmla="*/ 634 w 638"/>
                  <a:gd name="T31" fmla="*/ 1432 h 2248"/>
                  <a:gd name="T32" fmla="*/ 575 w 638"/>
                  <a:gd name="T33" fmla="*/ 1332 h 2248"/>
                  <a:gd name="T34" fmla="*/ 635 w 638"/>
                  <a:gd name="T35" fmla="*/ 1222 h 2248"/>
                  <a:gd name="T36" fmla="*/ 617 w 638"/>
                  <a:gd name="T37" fmla="*/ 960 h 2248"/>
                  <a:gd name="T38" fmla="*/ 617 w 638"/>
                  <a:gd name="T39" fmla="*/ 869 h 2248"/>
                  <a:gd name="T40" fmla="*/ 636 w 638"/>
                  <a:gd name="T41" fmla="*/ 596 h 2248"/>
                  <a:gd name="T42" fmla="*/ 576 w 638"/>
                  <a:gd name="T43" fmla="*/ 495 h 2248"/>
                  <a:gd name="T44" fmla="*/ 637 w 638"/>
                  <a:gd name="T45" fmla="*/ 385 h 2248"/>
                  <a:gd name="T46" fmla="*/ 630 w 638"/>
                  <a:gd name="T47" fmla="*/ 178 h 2248"/>
                  <a:gd name="T48" fmla="*/ 315 w 638"/>
                  <a:gd name="T49" fmla="*/ 2228 h 2248"/>
                  <a:gd name="T50" fmla="*/ 19 w 638"/>
                  <a:gd name="T51" fmla="*/ 1925 h 2248"/>
                  <a:gd name="T52" fmla="*/ 611 w 638"/>
                  <a:gd name="T53" fmla="*/ 1926 h 2248"/>
                  <a:gd name="T54" fmla="*/ 611 w 638"/>
                  <a:gd name="T55" fmla="*/ 1641 h 2248"/>
                  <a:gd name="T56" fmla="*/ 555 w 638"/>
                  <a:gd name="T57" fmla="*/ 1740 h 2248"/>
                  <a:gd name="T58" fmla="*/ 324 w 638"/>
                  <a:gd name="T59" fmla="*/ 1789 h 2248"/>
                  <a:gd name="T60" fmla="*/ 92 w 638"/>
                  <a:gd name="T61" fmla="*/ 1725 h 2248"/>
                  <a:gd name="T62" fmla="*/ 44 w 638"/>
                  <a:gd name="T63" fmla="*/ 1677 h 2248"/>
                  <a:gd name="T64" fmla="*/ 28 w 638"/>
                  <a:gd name="T65" fmla="*/ 1507 h 2248"/>
                  <a:gd name="T66" fmla="*/ 611 w 638"/>
                  <a:gd name="T67" fmla="*/ 1507 h 2248"/>
                  <a:gd name="T68" fmla="*/ 611 w 638"/>
                  <a:gd name="T69" fmla="*/ 1223 h 2248"/>
                  <a:gd name="T70" fmla="*/ 555 w 638"/>
                  <a:gd name="T71" fmla="*/ 1321 h 2248"/>
                  <a:gd name="T72" fmla="*/ 324 w 638"/>
                  <a:gd name="T73" fmla="*/ 1370 h 2248"/>
                  <a:gd name="T74" fmla="*/ 92 w 638"/>
                  <a:gd name="T75" fmla="*/ 1307 h 2248"/>
                  <a:gd name="T76" fmla="*/ 44 w 638"/>
                  <a:gd name="T77" fmla="*/ 1258 h 2248"/>
                  <a:gd name="T78" fmla="*/ 28 w 638"/>
                  <a:gd name="T79" fmla="*/ 1069 h 2248"/>
                  <a:gd name="T80" fmla="*/ 611 w 638"/>
                  <a:gd name="T81" fmla="*/ 1089 h 2248"/>
                  <a:gd name="T82" fmla="*/ 611 w 638"/>
                  <a:gd name="T83" fmla="*/ 805 h 2248"/>
                  <a:gd name="T84" fmla="*/ 555 w 638"/>
                  <a:gd name="T85" fmla="*/ 903 h 2248"/>
                  <a:gd name="T86" fmla="*/ 324 w 638"/>
                  <a:gd name="T87" fmla="*/ 952 h 2248"/>
                  <a:gd name="T88" fmla="*/ 92 w 638"/>
                  <a:gd name="T89" fmla="*/ 888 h 2248"/>
                  <a:gd name="T90" fmla="*/ 44 w 638"/>
                  <a:gd name="T91" fmla="*/ 840 h 2248"/>
                  <a:gd name="T92" fmla="*/ 28 w 638"/>
                  <a:gd name="T93" fmla="*/ 670 h 2248"/>
                  <a:gd name="T94" fmla="*/ 611 w 638"/>
                  <a:gd name="T95" fmla="*/ 670 h 2248"/>
                  <a:gd name="T96" fmla="*/ 611 w 638"/>
                  <a:gd name="T97" fmla="*/ 386 h 2248"/>
                  <a:gd name="T98" fmla="*/ 555 w 638"/>
                  <a:gd name="T99" fmla="*/ 484 h 2248"/>
                  <a:gd name="T100" fmla="*/ 324 w 638"/>
                  <a:gd name="T101" fmla="*/ 533 h 2248"/>
                  <a:gd name="T102" fmla="*/ 92 w 638"/>
                  <a:gd name="T103" fmla="*/ 470 h 2248"/>
                  <a:gd name="T104" fmla="*/ 44 w 638"/>
                  <a:gd name="T105" fmla="*/ 421 h 2248"/>
                  <a:gd name="T106" fmla="*/ 28 w 638"/>
                  <a:gd name="T107" fmla="*/ 253 h 2248"/>
                  <a:gd name="T108" fmla="*/ 621 w 638"/>
                  <a:gd name="T109" fmla="*/ 253 h 2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38" h="2248">
                    <a:moveTo>
                      <a:pt x="630" y="178"/>
                    </a:moveTo>
                    <a:cubicBezTo>
                      <a:pt x="622" y="79"/>
                      <a:pt x="484" y="0"/>
                      <a:pt x="315" y="0"/>
                    </a:cubicBezTo>
                    <a:cubicBezTo>
                      <a:pt x="147" y="0"/>
                      <a:pt x="9" y="79"/>
                      <a:pt x="0" y="178"/>
                    </a:cubicBezTo>
                    <a:lnTo>
                      <a:pt x="0" y="386"/>
                    </a:lnTo>
                    <a:cubicBezTo>
                      <a:pt x="1" y="410"/>
                      <a:pt x="7" y="430"/>
                      <a:pt x="19" y="451"/>
                    </a:cubicBezTo>
                    <a:cubicBezTo>
                      <a:pt x="30" y="470"/>
                      <a:pt x="43" y="484"/>
                      <a:pt x="61" y="496"/>
                    </a:cubicBezTo>
                    <a:cubicBezTo>
                      <a:pt x="43" y="509"/>
                      <a:pt x="30" y="523"/>
                      <a:pt x="19" y="542"/>
                    </a:cubicBezTo>
                    <a:cubicBezTo>
                      <a:pt x="9" y="560"/>
                      <a:pt x="3" y="576"/>
                      <a:pt x="1" y="596"/>
                    </a:cubicBezTo>
                    <a:lnTo>
                      <a:pt x="1" y="805"/>
                    </a:lnTo>
                    <a:cubicBezTo>
                      <a:pt x="2" y="829"/>
                      <a:pt x="8" y="849"/>
                      <a:pt x="20" y="870"/>
                    </a:cubicBezTo>
                    <a:cubicBezTo>
                      <a:pt x="31" y="889"/>
                      <a:pt x="44" y="903"/>
                      <a:pt x="61" y="915"/>
                    </a:cubicBezTo>
                    <a:cubicBezTo>
                      <a:pt x="43" y="928"/>
                      <a:pt x="29" y="943"/>
                      <a:pt x="18" y="962"/>
                    </a:cubicBezTo>
                    <a:cubicBezTo>
                      <a:pt x="8" y="979"/>
                      <a:pt x="3" y="995"/>
                      <a:pt x="0" y="1014"/>
                    </a:cubicBezTo>
                    <a:lnTo>
                      <a:pt x="0" y="1222"/>
                    </a:lnTo>
                    <a:cubicBezTo>
                      <a:pt x="1" y="1246"/>
                      <a:pt x="7" y="1266"/>
                      <a:pt x="19" y="1286"/>
                    </a:cubicBezTo>
                    <a:cubicBezTo>
                      <a:pt x="30" y="1305"/>
                      <a:pt x="43" y="1319"/>
                      <a:pt x="61" y="1332"/>
                    </a:cubicBezTo>
                    <a:cubicBezTo>
                      <a:pt x="43" y="1345"/>
                      <a:pt x="30" y="1359"/>
                      <a:pt x="19" y="1378"/>
                    </a:cubicBezTo>
                    <a:cubicBezTo>
                      <a:pt x="9" y="1395"/>
                      <a:pt x="3" y="1412"/>
                      <a:pt x="1" y="1432"/>
                    </a:cubicBezTo>
                    <a:lnTo>
                      <a:pt x="1" y="1641"/>
                    </a:lnTo>
                    <a:cubicBezTo>
                      <a:pt x="2" y="1665"/>
                      <a:pt x="8" y="1685"/>
                      <a:pt x="20" y="1705"/>
                    </a:cubicBezTo>
                    <a:cubicBezTo>
                      <a:pt x="31" y="1724"/>
                      <a:pt x="44" y="1738"/>
                      <a:pt x="61" y="1751"/>
                    </a:cubicBezTo>
                    <a:cubicBezTo>
                      <a:pt x="44" y="1764"/>
                      <a:pt x="31" y="1778"/>
                      <a:pt x="20" y="1797"/>
                    </a:cubicBezTo>
                    <a:cubicBezTo>
                      <a:pt x="10" y="1814"/>
                      <a:pt x="4" y="1831"/>
                      <a:pt x="2" y="1851"/>
                    </a:cubicBezTo>
                    <a:lnTo>
                      <a:pt x="2" y="2060"/>
                    </a:lnTo>
                    <a:cubicBezTo>
                      <a:pt x="2" y="2163"/>
                      <a:pt x="143" y="2247"/>
                      <a:pt x="318" y="2247"/>
                    </a:cubicBezTo>
                    <a:cubicBezTo>
                      <a:pt x="493" y="2247"/>
                      <a:pt x="634" y="2162"/>
                      <a:pt x="634" y="2060"/>
                    </a:cubicBezTo>
                    <a:lnTo>
                      <a:pt x="634" y="1851"/>
                    </a:lnTo>
                    <a:cubicBezTo>
                      <a:pt x="631" y="1831"/>
                      <a:pt x="625" y="1814"/>
                      <a:pt x="615" y="1797"/>
                    </a:cubicBezTo>
                    <a:cubicBezTo>
                      <a:pt x="604" y="1778"/>
                      <a:pt x="591" y="1764"/>
                      <a:pt x="574" y="1751"/>
                    </a:cubicBezTo>
                    <a:cubicBezTo>
                      <a:pt x="592" y="1738"/>
                      <a:pt x="604" y="1724"/>
                      <a:pt x="615" y="1705"/>
                    </a:cubicBezTo>
                    <a:cubicBezTo>
                      <a:pt x="627" y="1685"/>
                      <a:pt x="633" y="1665"/>
                      <a:pt x="634" y="1641"/>
                    </a:cubicBezTo>
                    <a:lnTo>
                      <a:pt x="634" y="1432"/>
                    </a:lnTo>
                    <a:cubicBezTo>
                      <a:pt x="632" y="1412"/>
                      <a:pt x="626" y="1395"/>
                      <a:pt x="616" y="1378"/>
                    </a:cubicBezTo>
                    <a:cubicBezTo>
                      <a:pt x="605" y="1359"/>
                      <a:pt x="592" y="1345"/>
                      <a:pt x="575" y="1332"/>
                    </a:cubicBezTo>
                    <a:cubicBezTo>
                      <a:pt x="592" y="1319"/>
                      <a:pt x="605" y="1305"/>
                      <a:pt x="616" y="1286"/>
                    </a:cubicBezTo>
                    <a:cubicBezTo>
                      <a:pt x="628" y="1266"/>
                      <a:pt x="634" y="1246"/>
                      <a:pt x="635" y="1222"/>
                    </a:cubicBezTo>
                    <a:lnTo>
                      <a:pt x="635" y="1014"/>
                    </a:lnTo>
                    <a:cubicBezTo>
                      <a:pt x="633" y="994"/>
                      <a:pt x="627" y="978"/>
                      <a:pt x="617" y="960"/>
                    </a:cubicBezTo>
                    <a:cubicBezTo>
                      <a:pt x="606" y="941"/>
                      <a:pt x="593" y="927"/>
                      <a:pt x="575" y="914"/>
                    </a:cubicBezTo>
                    <a:cubicBezTo>
                      <a:pt x="593" y="902"/>
                      <a:pt x="606" y="888"/>
                      <a:pt x="617" y="869"/>
                    </a:cubicBezTo>
                    <a:cubicBezTo>
                      <a:pt x="629" y="848"/>
                      <a:pt x="635" y="828"/>
                      <a:pt x="636" y="804"/>
                    </a:cubicBezTo>
                    <a:lnTo>
                      <a:pt x="636" y="596"/>
                    </a:lnTo>
                    <a:cubicBezTo>
                      <a:pt x="633" y="575"/>
                      <a:pt x="628" y="559"/>
                      <a:pt x="618" y="541"/>
                    </a:cubicBezTo>
                    <a:cubicBezTo>
                      <a:pt x="607" y="522"/>
                      <a:pt x="594" y="508"/>
                      <a:pt x="576" y="495"/>
                    </a:cubicBezTo>
                    <a:cubicBezTo>
                      <a:pt x="594" y="483"/>
                      <a:pt x="607" y="469"/>
                      <a:pt x="618" y="450"/>
                    </a:cubicBezTo>
                    <a:cubicBezTo>
                      <a:pt x="630" y="429"/>
                      <a:pt x="636" y="409"/>
                      <a:pt x="637" y="385"/>
                    </a:cubicBezTo>
                    <a:lnTo>
                      <a:pt x="637" y="177"/>
                    </a:lnTo>
                    <a:lnTo>
                      <a:pt x="630" y="178"/>
                    </a:lnTo>
                    <a:close/>
                    <a:moveTo>
                      <a:pt x="611" y="2060"/>
                    </a:moveTo>
                    <a:cubicBezTo>
                      <a:pt x="611" y="2153"/>
                      <a:pt x="479" y="2228"/>
                      <a:pt x="315" y="2228"/>
                    </a:cubicBezTo>
                    <a:cubicBezTo>
                      <a:pt x="152" y="2228"/>
                      <a:pt x="19" y="2153"/>
                      <a:pt x="19" y="2060"/>
                    </a:cubicBezTo>
                    <a:lnTo>
                      <a:pt x="19" y="1925"/>
                    </a:lnTo>
                    <a:cubicBezTo>
                      <a:pt x="63" y="1997"/>
                      <a:pt x="179" y="2048"/>
                      <a:pt x="315" y="2048"/>
                    </a:cubicBezTo>
                    <a:cubicBezTo>
                      <a:pt x="451" y="2048"/>
                      <a:pt x="567" y="1998"/>
                      <a:pt x="611" y="1926"/>
                    </a:cubicBezTo>
                    <a:lnTo>
                      <a:pt x="611" y="2060"/>
                    </a:lnTo>
                    <a:close/>
                    <a:moveTo>
                      <a:pt x="611" y="1641"/>
                    </a:moveTo>
                    <a:cubicBezTo>
                      <a:pt x="610" y="1662"/>
                      <a:pt x="605" y="1679"/>
                      <a:pt x="595" y="1697"/>
                    </a:cubicBezTo>
                    <a:cubicBezTo>
                      <a:pt x="584" y="1715"/>
                      <a:pt x="572" y="1728"/>
                      <a:pt x="555" y="1740"/>
                    </a:cubicBezTo>
                    <a:lnTo>
                      <a:pt x="547" y="1731"/>
                    </a:lnTo>
                    <a:cubicBezTo>
                      <a:pt x="475" y="1771"/>
                      <a:pt x="406" y="1789"/>
                      <a:pt x="324" y="1789"/>
                    </a:cubicBezTo>
                    <a:cubicBezTo>
                      <a:pt x="242" y="1789"/>
                      <a:pt x="172" y="1771"/>
                      <a:pt x="100" y="1731"/>
                    </a:cubicBezTo>
                    <a:lnTo>
                      <a:pt x="92" y="1725"/>
                    </a:lnTo>
                    <a:lnTo>
                      <a:pt x="84" y="1720"/>
                    </a:lnTo>
                    <a:cubicBezTo>
                      <a:pt x="67" y="1708"/>
                      <a:pt x="55" y="1695"/>
                      <a:pt x="44" y="1677"/>
                    </a:cubicBezTo>
                    <a:cubicBezTo>
                      <a:pt x="34" y="1659"/>
                      <a:pt x="29" y="1642"/>
                      <a:pt x="28" y="1621"/>
                    </a:cubicBezTo>
                    <a:lnTo>
                      <a:pt x="28" y="1507"/>
                    </a:lnTo>
                    <a:cubicBezTo>
                      <a:pt x="72" y="1579"/>
                      <a:pt x="188" y="1630"/>
                      <a:pt x="324" y="1630"/>
                    </a:cubicBezTo>
                    <a:cubicBezTo>
                      <a:pt x="461" y="1630"/>
                      <a:pt x="567" y="1578"/>
                      <a:pt x="611" y="1507"/>
                    </a:cubicBezTo>
                    <a:lnTo>
                      <a:pt x="611" y="1641"/>
                    </a:lnTo>
                    <a:close/>
                    <a:moveTo>
                      <a:pt x="611" y="1223"/>
                    </a:moveTo>
                    <a:cubicBezTo>
                      <a:pt x="610" y="1243"/>
                      <a:pt x="605" y="1260"/>
                      <a:pt x="595" y="1278"/>
                    </a:cubicBezTo>
                    <a:cubicBezTo>
                      <a:pt x="584" y="1296"/>
                      <a:pt x="572" y="1309"/>
                      <a:pt x="555" y="1321"/>
                    </a:cubicBezTo>
                    <a:lnTo>
                      <a:pt x="547" y="1312"/>
                    </a:lnTo>
                    <a:cubicBezTo>
                      <a:pt x="475" y="1352"/>
                      <a:pt x="406" y="1370"/>
                      <a:pt x="324" y="1370"/>
                    </a:cubicBezTo>
                    <a:cubicBezTo>
                      <a:pt x="242" y="1370"/>
                      <a:pt x="172" y="1352"/>
                      <a:pt x="100" y="1312"/>
                    </a:cubicBezTo>
                    <a:lnTo>
                      <a:pt x="92" y="1307"/>
                    </a:lnTo>
                    <a:lnTo>
                      <a:pt x="84" y="1301"/>
                    </a:lnTo>
                    <a:cubicBezTo>
                      <a:pt x="67" y="1289"/>
                      <a:pt x="55" y="1276"/>
                      <a:pt x="44" y="1258"/>
                    </a:cubicBezTo>
                    <a:cubicBezTo>
                      <a:pt x="34" y="1240"/>
                      <a:pt x="29" y="1223"/>
                      <a:pt x="28" y="1202"/>
                    </a:cubicBezTo>
                    <a:lnTo>
                      <a:pt x="28" y="1069"/>
                    </a:lnTo>
                    <a:cubicBezTo>
                      <a:pt x="72" y="1139"/>
                      <a:pt x="188" y="1191"/>
                      <a:pt x="324" y="1191"/>
                    </a:cubicBezTo>
                    <a:cubicBezTo>
                      <a:pt x="461" y="1191"/>
                      <a:pt x="567" y="1160"/>
                      <a:pt x="611" y="1089"/>
                    </a:cubicBezTo>
                    <a:lnTo>
                      <a:pt x="611" y="1223"/>
                    </a:lnTo>
                    <a:close/>
                    <a:moveTo>
                      <a:pt x="611" y="805"/>
                    </a:moveTo>
                    <a:cubicBezTo>
                      <a:pt x="610" y="825"/>
                      <a:pt x="605" y="843"/>
                      <a:pt x="595" y="861"/>
                    </a:cubicBezTo>
                    <a:cubicBezTo>
                      <a:pt x="584" y="878"/>
                      <a:pt x="572" y="891"/>
                      <a:pt x="555" y="903"/>
                    </a:cubicBezTo>
                    <a:lnTo>
                      <a:pt x="547" y="894"/>
                    </a:lnTo>
                    <a:cubicBezTo>
                      <a:pt x="475" y="934"/>
                      <a:pt x="406" y="952"/>
                      <a:pt x="324" y="952"/>
                    </a:cubicBezTo>
                    <a:cubicBezTo>
                      <a:pt x="242" y="952"/>
                      <a:pt x="172" y="934"/>
                      <a:pt x="100" y="894"/>
                    </a:cubicBezTo>
                    <a:lnTo>
                      <a:pt x="92" y="888"/>
                    </a:lnTo>
                    <a:lnTo>
                      <a:pt x="84" y="882"/>
                    </a:lnTo>
                    <a:cubicBezTo>
                      <a:pt x="67" y="871"/>
                      <a:pt x="55" y="858"/>
                      <a:pt x="44" y="840"/>
                    </a:cubicBezTo>
                    <a:cubicBezTo>
                      <a:pt x="34" y="822"/>
                      <a:pt x="29" y="805"/>
                      <a:pt x="28" y="784"/>
                    </a:cubicBezTo>
                    <a:lnTo>
                      <a:pt x="28" y="670"/>
                    </a:lnTo>
                    <a:cubicBezTo>
                      <a:pt x="72" y="742"/>
                      <a:pt x="188" y="794"/>
                      <a:pt x="324" y="794"/>
                    </a:cubicBezTo>
                    <a:cubicBezTo>
                      <a:pt x="461" y="794"/>
                      <a:pt x="567" y="742"/>
                      <a:pt x="611" y="670"/>
                    </a:cubicBezTo>
                    <a:lnTo>
                      <a:pt x="611" y="805"/>
                    </a:lnTo>
                    <a:close/>
                    <a:moveTo>
                      <a:pt x="611" y="386"/>
                    </a:moveTo>
                    <a:cubicBezTo>
                      <a:pt x="610" y="406"/>
                      <a:pt x="605" y="424"/>
                      <a:pt x="595" y="442"/>
                    </a:cubicBezTo>
                    <a:cubicBezTo>
                      <a:pt x="584" y="459"/>
                      <a:pt x="572" y="472"/>
                      <a:pt x="555" y="484"/>
                    </a:cubicBezTo>
                    <a:lnTo>
                      <a:pt x="547" y="475"/>
                    </a:lnTo>
                    <a:cubicBezTo>
                      <a:pt x="475" y="515"/>
                      <a:pt x="406" y="533"/>
                      <a:pt x="324" y="533"/>
                    </a:cubicBezTo>
                    <a:cubicBezTo>
                      <a:pt x="242" y="533"/>
                      <a:pt x="172" y="515"/>
                      <a:pt x="100" y="475"/>
                    </a:cubicBezTo>
                    <a:lnTo>
                      <a:pt x="92" y="470"/>
                    </a:lnTo>
                    <a:lnTo>
                      <a:pt x="84" y="464"/>
                    </a:lnTo>
                    <a:cubicBezTo>
                      <a:pt x="67" y="452"/>
                      <a:pt x="55" y="439"/>
                      <a:pt x="44" y="421"/>
                    </a:cubicBezTo>
                    <a:cubicBezTo>
                      <a:pt x="34" y="403"/>
                      <a:pt x="29" y="386"/>
                      <a:pt x="28" y="365"/>
                    </a:cubicBezTo>
                    <a:lnTo>
                      <a:pt x="28" y="253"/>
                    </a:lnTo>
                    <a:cubicBezTo>
                      <a:pt x="72" y="325"/>
                      <a:pt x="188" y="376"/>
                      <a:pt x="324" y="376"/>
                    </a:cubicBezTo>
                    <a:cubicBezTo>
                      <a:pt x="461" y="376"/>
                      <a:pt x="576" y="325"/>
                      <a:pt x="621" y="253"/>
                    </a:cubicBezTo>
                    <a:lnTo>
                      <a:pt x="611" y="386"/>
                    </a:lnTo>
                    <a:close/>
                  </a:path>
                </a:pathLst>
              </a:custGeom>
              <a:solidFill>
                <a:schemeClr val="accent6"/>
              </a:solidFill>
              <a:ln>
                <a:noFill/>
              </a:ln>
              <a:effectLst/>
            </p:spPr>
            <p:txBody>
              <a:bodyPr wrap="none" anchor="ctr"/>
              <a:lstStyle/>
              <a:p>
                <a:endParaRPr lang="en-US" sz="1800" dirty="0">
                  <a:latin typeface="CiscoSansTT Light" panose="020B0503020201020303" pitchFamily="34" charset="0"/>
                </a:endParaRPr>
              </a:p>
            </p:txBody>
          </p:sp>
        </p:grpSp>
      </p:grpSp>
      <p:pic>
        <p:nvPicPr>
          <p:cNvPr id="4" name="Picture 3">
            <a:extLst>
              <a:ext uri="{FF2B5EF4-FFF2-40B4-BE49-F238E27FC236}">
                <a16:creationId xmlns:a16="http://schemas.microsoft.com/office/drawing/2014/main" id="{4C35469E-7C9A-ED4F-B2DD-0208353E6791}"/>
              </a:ext>
            </a:extLst>
          </p:cNvPr>
          <p:cNvPicPr>
            <a:picLocks noChangeAspect="1"/>
          </p:cNvPicPr>
          <p:nvPr userDrawn="1"/>
        </p:nvPicPr>
        <p:blipFill>
          <a:blip r:embed="rId2"/>
          <a:stretch>
            <a:fillRect/>
          </a:stretch>
        </p:blipFill>
        <p:spPr>
          <a:xfrm>
            <a:off x="293053" y="224963"/>
            <a:ext cx="1764265" cy="773867"/>
          </a:xfrm>
          <a:prstGeom prst="rect">
            <a:avLst/>
          </a:prstGeom>
        </p:spPr>
      </p:pic>
      <p:pic>
        <p:nvPicPr>
          <p:cNvPr id="21" name="Picture 20">
            <a:extLst>
              <a:ext uri="{FF2B5EF4-FFF2-40B4-BE49-F238E27FC236}">
                <a16:creationId xmlns:a16="http://schemas.microsoft.com/office/drawing/2014/main" id="{525E2CCA-315F-6949-A061-6A0840B66FCA}"/>
              </a:ext>
            </a:extLst>
          </p:cNvPr>
          <p:cNvPicPr>
            <a:picLocks noChangeAspect="1"/>
          </p:cNvPicPr>
          <p:nvPr userDrawn="1"/>
        </p:nvPicPr>
        <p:blipFill>
          <a:blip r:embed="rId3"/>
          <a:stretch>
            <a:fillRect/>
          </a:stretch>
        </p:blipFill>
        <p:spPr>
          <a:xfrm>
            <a:off x="8005758" y="381378"/>
            <a:ext cx="810888" cy="427968"/>
          </a:xfrm>
          <a:prstGeom prst="rect">
            <a:avLst/>
          </a:prstGeom>
        </p:spPr>
      </p:pic>
    </p:spTree>
    <p:extLst>
      <p:ext uri="{BB962C8B-B14F-4D97-AF65-F5344CB8AC3E}">
        <p14:creationId xmlns:p14="http://schemas.microsoft.com/office/powerpoint/2010/main" val="483463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a:gsLst>
            <a:gs pos="0">
              <a:srgbClr val="049FD9"/>
            </a:gs>
            <a:gs pos="100000">
              <a:srgbClr val="004BAF"/>
            </a:gs>
          </a:gsLst>
          <a:lin ang="5400000" scaled="0"/>
        </a:gradFill>
        <a:effectLst/>
      </p:bgPr>
    </p:bg>
    <p:spTree>
      <p:nvGrpSpPr>
        <p:cNvPr id="1" name=""/>
        <p:cNvGrpSpPr/>
        <p:nvPr/>
      </p:nvGrpSpPr>
      <p:grpSpPr>
        <a:xfrm>
          <a:off x="0" y="0"/>
          <a:ext cx="0" cy="0"/>
          <a:chOff x="0" y="0"/>
          <a:chExt cx="0" cy="0"/>
        </a:xfrm>
      </p:grpSpPr>
      <p:pic>
        <p:nvPicPr>
          <p:cNvPr id="7" name="Picture 5"/>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425450" y="323850"/>
            <a:ext cx="941388"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Subtitle 2"/>
          <p:cNvSpPr>
            <a:spLocks noGrp="1"/>
          </p:cNvSpPr>
          <p:nvPr>
            <p:ph type="subTitle" idx="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t>Click to edit Master subtitle style</a:t>
            </a:r>
            <a:endParaRPr lang="en-US" dirty="0"/>
          </a:p>
        </p:txBody>
      </p:sp>
      <p:sp>
        <p:nvSpPr>
          <p:cNvPr id="17" name="Text Placeholder 38"/>
          <p:cNvSpPr>
            <a:spLocks noGrp="1"/>
          </p:cNvSpPr>
          <p:nvPr>
            <p:ph type="body" sz="quarter" idx="1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9" name="Text Placeholder 2"/>
          <p:cNvSpPr>
            <a:spLocks noGrp="1"/>
          </p:cNvSpPr>
          <p:nvPr>
            <p:ph type="body" sz="quarter" idx="13"/>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20" name="Title 1"/>
          <p:cNvSpPr>
            <a:spLocks noGrp="1"/>
          </p:cNvSpPr>
          <p:nvPr>
            <p:ph type="ctrTitle"/>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842179306"/>
      </p:ext>
    </p:extLst>
  </p:cSld>
  <p:clrMapOvr>
    <a:masterClrMapping/>
  </p:clrMapOvr>
  <p:transition spd="slow">
    <p:wip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99915" y="3209550"/>
            <a:ext cx="4684867" cy="288131"/>
          </a:xfrm>
          <a:prstGeom prst="rect">
            <a:avLst/>
          </a:prstGeom>
        </p:spPr>
        <p:txBody>
          <a:bodyPr vert="horz" lIns="68574" tIns="34288" rIns="68574" bIns="34288" rtlCol="0">
            <a:noAutofit/>
          </a:bodyPr>
          <a:lstStyle>
            <a:lvl1pPr marL="0" indent="0" algn="l" defTabSz="685748" rtl="0" eaLnBrk="1" latinLnBrk="0" hangingPunct="1">
              <a:lnSpc>
                <a:spcPct val="95000"/>
              </a:lnSpc>
              <a:spcBef>
                <a:spcPts val="1080"/>
              </a:spcBef>
              <a:buClr>
                <a:srgbClr val="92D050"/>
              </a:buClr>
              <a:buSzPct val="90000"/>
              <a:buFont typeface="Arial" pitchFamily="34" charset="0"/>
              <a:buNone/>
              <a:tabLst/>
              <a:defRPr lang="en-US" sz="1800" kern="1200" baseline="0" dirty="0">
                <a:solidFill>
                  <a:schemeClr val="tx1"/>
                </a:solidFill>
                <a:latin typeface="+mj-lt"/>
                <a:ea typeface="+mn-ea"/>
                <a:cs typeface="+mn-cs"/>
              </a:defRPr>
            </a:lvl1pPr>
            <a:lvl2pPr marL="342871" indent="0" algn="ctr">
              <a:buNone/>
              <a:defRPr>
                <a:solidFill>
                  <a:schemeClr val="tx1">
                    <a:tint val="75000"/>
                  </a:schemeClr>
                </a:solidFill>
              </a:defRPr>
            </a:lvl2pPr>
            <a:lvl3pPr marL="685748" indent="0" algn="ctr">
              <a:buNone/>
              <a:defRPr>
                <a:solidFill>
                  <a:schemeClr val="tx1">
                    <a:tint val="75000"/>
                  </a:schemeClr>
                </a:solidFill>
              </a:defRPr>
            </a:lvl3pPr>
            <a:lvl4pPr marL="1028622" indent="0" algn="ctr">
              <a:buNone/>
              <a:defRPr>
                <a:solidFill>
                  <a:schemeClr val="tx1">
                    <a:tint val="75000"/>
                  </a:schemeClr>
                </a:solidFill>
              </a:defRPr>
            </a:lvl4pPr>
            <a:lvl5pPr marL="1371498" indent="0" algn="ctr">
              <a:buNone/>
              <a:defRPr>
                <a:solidFill>
                  <a:schemeClr val="tx1">
                    <a:tint val="75000"/>
                  </a:schemeClr>
                </a:solidFill>
              </a:defRPr>
            </a:lvl5pPr>
            <a:lvl6pPr marL="1714369" indent="0" algn="ctr">
              <a:buNone/>
              <a:defRPr>
                <a:solidFill>
                  <a:schemeClr val="tx1">
                    <a:tint val="75000"/>
                  </a:schemeClr>
                </a:solidFill>
              </a:defRPr>
            </a:lvl6pPr>
            <a:lvl7pPr marL="2057246" indent="0" algn="ctr">
              <a:buNone/>
              <a:defRPr>
                <a:solidFill>
                  <a:schemeClr val="tx1">
                    <a:tint val="75000"/>
                  </a:schemeClr>
                </a:solidFill>
              </a:defRPr>
            </a:lvl7pPr>
            <a:lvl8pPr marL="2400120" indent="0" algn="ctr">
              <a:buNone/>
              <a:defRPr>
                <a:solidFill>
                  <a:schemeClr val="tx1">
                    <a:tint val="75000"/>
                  </a:schemeClr>
                </a:solidFill>
              </a:defRPr>
            </a:lvl8pPr>
            <a:lvl9pPr marL="2742996" indent="0" algn="ctr">
              <a:buNone/>
              <a:defRPr>
                <a:solidFill>
                  <a:schemeClr val="tx1">
                    <a:tint val="75000"/>
                  </a:schemeClr>
                </a:solidFill>
              </a:defRPr>
            </a:lvl9pPr>
          </a:lstStyle>
          <a:p>
            <a:pPr lvl="0"/>
            <a:r>
              <a:rPr lang="en-US"/>
              <a:t>Click to edit Master subtitle style</a:t>
            </a:r>
            <a:endParaRPr lang="en-US" dirty="0"/>
          </a:p>
        </p:txBody>
      </p:sp>
      <p:sp>
        <p:nvSpPr>
          <p:cNvPr id="2" name="Title 1"/>
          <p:cNvSpPr>
            <a:spLocks noGrp="1"/>
          </p:cNvSpPr>
          <p:nvPr>
            <p:ph type="ctrTitle"/>
          </p:nvPr>
        </p:nvSpPr>
        <p:spPr>
          <a:xfrm>
            <a:off x="459525" y="2462027"/>
            <a:ext cx="4712557" cy="766763"/>
          </a:xfrm>
        </p:spPr>
        <p:txBody>
          <a:bodyPr lIns="61715" tIns="34288" rIns="61715" bIns="34288" rtlCol="0" anchor="b">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5200" b="0" kern="1200" spc="0" baseline="0" dirty="0">
                <a:solidFill>
                  <a:schemeClr val="tx2"/>
                </a:solidFill>
                <a:latin typeface="+mj-lt"/>
                <a:ea typeface="+mj-ea"/>
                <a:cs typeface="+mj-cs"/>
              </a:defRPr>
            </a:lvl1pPr>
          </a:lstStyle>
          <a:p>
            <a:r>
              <a:rPr lang="en-US"/>
              <a:t>Click to edit Master title style</a:t>
            </a:r>
            <a:endParaRPr lang="en-US" dirty="0"/>
          </a:p>
        </p:txBody>
      </p:sp>
      <p:sp>
        <p:nvSpPr>
          <p:cNvPr id="31" name="Picture Placeholder 30"/>
          <p:cNvSpPr>
            <a:spLocks noGrp="1"/>
          </p:cNvSpPr>
          <p:nvPr>
            <p:ph type="pic" sz="quarter" idx="10"/>
          </p:nvPr>
        </p:nvSpPr>
        <p:spPr>
          <a:xfrm>
            <a:off x="5540381" y="1438276"/>
            <a:ext cx="2676525" cy="2166938"/>
          </a:xfrm>
          <a:prstGeom prst="rect">
            <a:avLst/>
          </a:prstGeom>
        </p:spPr>
        <p:txBody>
          <a:bodyPr lIns="91420" tIns="45710" rIns="91420" bIns="45710" anchor="ctr" anchorCtr="1"/>
          <a:lstStyle>
            <a:lvl1pPr marL="0" indent="0" algn="ctr">
              <a:buNone/>
              <a:defRPr>
                <a:solidFill>
                  <a:schemeClr val="tx1"/>
                </a:solidFill>
                <a:latin typeface="+mj-lt"/>
              </a:defRPr>
            </a:lvl1pPr>
          </a:lstStyle>
          <a:p>
            <a:pPr lvl="0"/>
            <a:r>
              <a:rPr lang="en-US" noProof="0"/>
              <a:t>Drag picture to placeholder or click icon to add</a:t>
            </a:r>
            <a:endParaRPr lang="en-US" noProof="0" dirty="0"/>
          </a:p>
        </p:txBody>
      </p:sp>
    </p:spTree>
    <p:extLst>
      <p:ext uri="{BB962C8B-B14F-4D97-AF65-F5344CB8AC3E}">
        <p14:creationId xmlns:p14="http://schemas.microsoft.com/office/powerpoint/2010/main" val="2786142401"/>
      </p:ext>
    </p:extLst>
  </p:cSld>
  <p:clrMapOvr>
    <a:masterClrMapping/>
  </p:clrMapOvr>
  <p:transition spd="slow">
    <p:wip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gradFill rotWithShape="0">
          <a:gsLst>
            <a:gs pos="0">
              <a:srgbClr val="049FD9"/>
            </a:gs>
            <a:gs pos="100000">
              <a:srgbClr val="004BAF"/>
            </a:gs>
          </a:gsLst>
          <a:lin ang="5400000"/>
        </a:gradFill>
        <a:effectLst/>
      </p:bgPr>
    </p:bg>
    <p:spTree>
      <p:nvGrpSpPr>
        <p:cNvPr id="1" name=""/>
        <p:cNvGrpSpPr/>
        <p:nvPr/>
      </p:nvGrpSpPr>
      <p:grpSpPr>
        <a:xfrm>
          <a:off x="0" y="0"/>
          <a:ext cx="0" cy="0"/>
          <a:chOff x="0" y="0"/>
          <a:chExt cx="0" cy="0"/>
        </a:xfrm>
      </p:grpSpPr>
      <p:sp>
        <p:nvSpPr>
          <p:cNvPr id="3"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509F5890-BE05-4D5D-AADF-DD6FDB4C472B}" type="slidenum">
              <a:rPr lang="en-US" sz="600">
                <a:solidFill>
                  <a:schemeClr val="bg1">
                    <a:alpha val="60000"/>
                  </a:schemeClr>
                </a:solidFill>
                <a:latin typeface="+mn-lt"/>
                <a:ea typeface="+mn-ea"/>
                <a:cs typeface="CiscoSans Thin"/>
              </a:rPr>
              <a:pPr algn="r" defTabSz="610744" fontAlgn="auto">
                <a:spcBef>
                  <a:spcPts val="0"/>
                </a:spcBef>
                <a:spcAft>
                  <a:spcPts val="0"/>
                </a:spcAft>
                <a:defRPr/>
              </a:pPr>
              <a:t>‹#›</a:t>
            </a:fld>
            <a:endParaRPr lang="en-US" sz="600" dirty="0">
              <a:solidFill>
                <a:schemeClr val="bg1">
                  <a:alpha val="60000"/>
                </a:schemeClr>
              </a:solidFill>
              <a:latin typeface="+mn-lt"/>
              <a:ea typeface="+mn-ea"/>
              <a:cs typeface="CiscoSans Thin"/>
            </a:endParaRPr>
          </a:p>
        </p:txBody>
      </p:sp>
      <p:sp>
        <p:nvSpPr>
          <p:cNvPr id="4"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bg1">
                    <a:alpha val="60000"/>
                  </a:schemeClr>
                </a:solidFill>
                <a:latin typeface="+mn-lt"/>
                <a:ea typeface="+mn-ea"/>
                <a:cs typeface="CiscoSans Thin"/>
              </a:rPr>
              <a:t>© 2016</a:t>
            </a:r>
            <a:r>
              <a:rPr lang="en-US" sz="600" baseline="0" dirty="0">
                <a:solidFill>
                  <a:schemeClr val="bg1">
                    <a:alpha val="60000"/>
                  </a:schemeClr>
                </a:solidFill>
                <a:latin typeface="+mn-lt"/>
                <a:ea typeface="+mn-ea"/>
                <a:cs typeface="CiscoSans Thin"/>
              </a:rPr>
              <a:t> </a:t>
            </a:r>
            <a:r>
              <a:rPr lang="en-US" sz="600" dirty="0">
                <a:solidFill>
                  <a:schemeClr val="bg1">
                    <a:alpha val="60000"/>
                  </a:schemeClr>
                </a:solidFill>
                <a:latin typeface="+mn-lt"/>
                <a:ea typeface="+mn-ea"/>
                <a:cs typeface="CiscoSans Thin"/>
              </a:rPr>
              <a:t> Cisco and/or its affiliates. All rights reserved.   Cisco Confidential</a:t>
            </a:r>
          </a:p>
        </p:txBody>
      </p:sp>
      <p:sp>
        <p:nvSpPr>
          <p:cNvPr id="6"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US"/>
              <a:t>Click to edit Master title style</a:t>
            </a:r>
            <a:endParaRPr lang="en-US" dirty="0"/>
          </a:p>
        </p:txBody>
      </p:sp>
      <p:pic>
        <p:nvPicPr>
          <p:cNvPr id="10" name="Picture 2"/>
          <p:cNvPicPr>
            <a:picLocks noChangeAspect="1" noChangeArrowheads="1"/>
          </p:cNvPicPr>
          <p:nvPr userDrawn="1"/>
        </p:nvPicPr>
        <p:blipFill>
          <a:blip r:embed="rId2" cstate="email">
            <a:alphaModFix amt="60000"/>
            <a:biLevel thresh="25000"/>
            <a:extLst>
              <a:ext uri="{28A0092B-C50C-407E-A947-70E740481C1C}">
                <a14:useLocalDpi xmlns:a14="http://schemas.microsoft.com/office/drawing/2010/main"/>
              </a:ext>
            </a:extLst>
          </a:blip>
          <a:stretch>
            <a:fillRect/>
          </a:stretch>
        </p:blipFill>
        <p:spPr bwMode="auto">
          <a:xfrm>
            <a:off x="477679" y="4625975"/>
            <a:ext cx="424180" cy="2651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63422233"/>
      </p:ext>
    </p:extLst>
  </p:cSld>
  <p:clrMapOvr>
    <a:masterClrMapping/>
  </p:clrMapOvr>
  <p:transition spd="slow">
    <p:wip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5_Segue">
    <p:bg>
      <p:bgPr>
        <a:solidFill>
          <a:srgbClr val="39393B"/>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GB" dirty="0"/>
              <a:t>Section Title Goes Here</a:t>
            </a:r>
            <a:endParaRPr lang="en-US" dirty="0"/>
          </a:p>
        </p:txBody>
      </p:sp>
      <p:sp>
        <p:nvSpPr>
          <p:cNvPr id="7" name="Rectangle 7"/>
          <p:cNvSpPr>
            <a:spLocks noChangeArrowheads="1"/>
          </p:cNvSpPr>
          <p:nvPr userDrawn="1"/>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chemeClr val="bg1">
                    <a:alpha val="60000"/>
                  </a:schemeClr>
                </a:solidFill>
                <a:latin typeface="+mn-lt"/>
                <a:ea typeface="+mn-ea"/>
                <a:cs typeface="CiscoSans Thin"/>
              </a:rPr>
              <a:pPr algn="r" defTabSz="610744" fontAlgn="auto">
                <a:spcBef>
                  <a:spcPts val="0"/>
                </a:spcBef>
                <a:spcAft>
                  <a:spcPts val="0"/>
                </a:spcAft>
                <a:defRPr/>
              </a:pPr>
              <a:t>‹#›</a:t>
            </a:fld>
            <a:endParaRPr lang="en-US" sz="600" dirty="0">
              <a:solidFill>
                <a:schemeClr val="bg1">
                  <a:alpha val="60000"/>
                </a:schemeClr>
              </a:solidFill>
              <a:latin typeface="+mn-lt"/>
              <a:ea typeface="+mn-ea"/>
              <a:cs typeface="CiscoSans Thin"/>
            </a:endParaRPr>
          </a:p>
        </p:txBody>
      </p:sp>
      <p:sp>
        <p:nvSpPr>
          <p:cNvPr id="8" name="Rectangle 4"/>
          <p:cNvSpPr>
            <a:spLocks noChangeArrowheads="1"/>
          </p:cNvSpPr>
          <p:nvPr userDrawn="1"/>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bg1">
                    <a:alpha val="60000"/>
                  </a:schemeClr>
                </a:solidFill>
                <a:latin typeface="+mn-lt"/>
                <a:ea typeface="+mn-ea"/>
                <a:cs typeface="CiscoSans Thin"/>
              </a:rPr>
              <a:t>© 2016  Cisco and/or its affiliates. All rights reserved.   Cisco Confidential</a:t>
            </a:r>
          </a:p>
        </p:txBody>
      </p:sp>
      <p:pic>
        <p:nvPicPr>
          <p:cNvPr id="9" name="Picture 2"/>
          <p:cNvPicPr>
            <a:picLocks noChangeAspect="1" noChangeArrowheads="1"/>
          </p:cNvPicPr>
          <p:nvPr userDrawn="1"/>
        </p:nvPicPr>
        <p:blipFill>
          <a:blip r:embed="rId2" cstate="email">
            <a:alphaModFix amt="60000"/>
            <a:biLevel thresh="25000"/>
            <a:extLst>
              <a:ext uri="{28A0092B-C50C-407E-A947-70E740481C1C}">
                <a14:useLocalDpi xmlns:a14="http://schemas.microsoft.com/office/drawing/2010/main"/>
              </a:ext>
            </a:extLst>
          </a:blip>
          <a:stretch>
            <a:fillRect/>
          </a:stretch>
        </p:blipFill>
        <p:spPr bwMode="auto">
          <a:xfrm>
            <a:off x="477679" y="4625975"/>
            <a:ext cx="424180" cy="2651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28331657"/>
      </p:ext>
    </p:extLst>
  </p:cSld>
  <p:clrMapOvr>
    <a:masterClrMapping/>
  </p:clrMapOvr>
  <p:transition spd="slow">
    <p:wip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7"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tx2"/>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4236732905"/>
      </p:ext>
    </p:extLst>
  </p:cSld>
  <p:clrMapOvr>
    <a:masterClrMapping/>
  </p:clrMapOvr>
  <p:transition spd="slow">
    <p:wip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2"/>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2914084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55.xml"/><Relationship Id="rId21" Type="http://schemas.openxmlformats.org/officeDocument/2006/relationships/slideLayout" Target="../slideLayouts/slideLayout50.xml"/><Relationship Id="rId34" Type="http://schemas.openxmlformats.org/officeDocument/2006/relationships/slideLayout" Target="../slideLayouts/slideLayout63.xml"/><Relationship Id="rId42" Type="http://schemas.openxmlformats.org/officeDocument/2006/relationships/slideLayout" Target="../slideLayouts/slideLayout71.xml"/><Relationship Id="rId47" Type="http://schemas.openxmlformats.org/officeDocument/2006/relationships/slideLayout" Target="../slideLayouts/slideLayout76.xml"/><Relationship Id="rId50" Type="http://schemas.openxmlformats.org/officeDocument/2006/relationships/slideLayout" Target="../slideLayouts/slideLayout79.xml"/><Relationship Id="rId55" Type="http://schemas.openxmlformats.org/officeDocument/2006/relationships/slideLayout" Target="../slideLayouts/slideLayout84.xml"/><Relationship Id="rId63" Type="http://schemas.openxmlformats.org/officeDocument/2006/relationships/slideLayout" Target="../slideLayouts/slideLayout9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9" Type="http://schemas.openxmlformats.org/officeDocument/2006/relationships/slideLayout" Target="../slideLayouts/slideLayout58.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32" Type="http://schemas.openxmlformats.org/officeDocument/2006/relationships/slideLayout" Target="../slideLayouts/slideLayout61.xml"/><Relationship Id="rId37" Type="http://schemas.openxmlformats.org/officeDocument/2006/relationships/slideLayout" Target="../slideLayouts/slideLayout66.xml"/><Relationship Id="rId40" Type="http://schemas.openxmlformats.org/officeDocument/2006/relationships/slideLayout" Target="../slideLayouts/slideLayout69.xml"/><Relationship Id="rId45" Type="http://schemas.openxmlformats.org/officeDocument/2006/relationships/slideLayout" Target="../slideLayouts/slideLayout74.xml"/><Relationship Id="rId53" Type="http://schemas.openxmlformats.org/officeDocument/2006/relationships/slideLayout" Target="../slideLayouts/slideLayout82.xml"/><Relationship Id="rId58" Type="http://schemas.openxmlformats.org/officeDocument/2006/relationships/slideLayout" Target="../slideLayouts/slideLayout87.xml"/><Relationship Id="rId5" Type="http://schemas.openxmlformats.org/officeDocument/2006/relationships/slideLayout" Target="../slideLayouts/slideLayout34.xml"/><Relationship Id="rId61" Type="http://schemas.openxmlformats.org/officeDocument/2006/relationships/slideLayout" Target="../slideLayouts/slideLayout90.xml"/><Relationship Id="rId19" Type="http://schemas.openxmlformats.org/officeDocument/2006/relationships/slideLayout" Target="../slideLayouts/slideLayout4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slideLayout" Target="../slideLayouts/slideLayout59.xml"/><Relationship Id="rId35" Type="http://schemas.openxmlformats.org/officeDocument/2006/relationships/slideLayout" Target="../slideLayouts/slideLayout64.xml"/><Relationship Id="rId43" Type="http://schemas.openxmlformats.org/officeDocument/2006/relationships/slideLayout" Target="../slideLayouts/slideLayout72.xml"/><Relationship Id="rId48" Type="http://schemas.openxmlformats.org/officeDocument/2006/relationships/slideLayout" Target="../slideLayouts/slideLayout77.xml"/><Relationship Id="rId56" Type="http://schemas.openxmlformats.org/officeDocument/2006/relationships/slideLayout" Target="../slideLayouts/slideLayout85.xml"/><Relationship Id="rId64" Type="http://schemas.openxmlformats.org/officeDocument/2006/relationships/slideLayout" Target="../slideLayouts/slideLayout93.xml"/><Relationship Id="rId8" Type="http://schemas.openxmlformats.org/officeDocument/2006/relationships/slideLayout" Target="../slideLayouts/slideLayout37.xml"/><Relationship Id="rId51" Type="http://schemas.openxmlformats.org/officeDocument/2006/relationships/slideLayout" Target="../slideLayouts/slideLayout80.xml"/><Relationship Id="rId3" Type="http://schemas.openxmlformats.org/officeDocument/2006/relationships/slideLayout" Target="../slideLayouts/slideLayout32.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33" Type="http://schemas.openxmlformats.org/officeDocument/2006/relationships/slideLayout" Target="../slideLayouts/slideLayout62.xml"/><Relationship Id="rId38" Type="http://schemas.openxmlformats.org/officeDocument/2006/relationships/slideLayout" Target="../slideLayouts/slideLayout67.xml"/><Relationship Id="rId46" Type="http://schemas.openxmlformats.org/officeDocument/2006/relationships/slideLayout" Target="../slideLayouts/slideLayout75.xml"/><Relationship Id="rId59" Type="http://schemas.openxmlformats.org/officeDocument/2006/relationships/slideLayout" Target="../slideLayouts/slideLayout88.xml"/><Relationship Id="rId20" Type="http://schemas.openxmlformats.org/officeDocument/2006/relationships/slideLayout" Target="../slideLayouts/slideLayout49.xml"/><Relationship Id="rId41" Type="http://schemas.openxmlformats.org/officeDocument/2006/relationships/slideLayout" Target="../slideLayouts/slideLayout70.xml"/><Relationship Id="rId54" Type="http://schemas.openxmlformats.org/officeDocument/2006/relationships/slideLayout" Target="../slideLayouts/slideLayout83.xml"/><Relationship Id="rId62" Type="http://schemas.openxmlformats.org/officeDocument/2006/relationships/slideLayout" Target="../slideLayouts/slideLayout9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36" Type="http://schemas.openxmlformats.org/officeDocument/2006/relationships/slideLayout" Target="../slideLayouts/slideLayout65.xml"/><Relationship Id="rId49" Type="http://schemas.openxmlformats.org/officeDocument/2006/relationships/slideLayout" Target="../slideLayouts/slideLayout78.xml"/><Relationship Id="rId57" Type="http://schemas.openxmlformats.org/officeDocument/2006/relationships/slideLayout" Target="../slideLayouts/slideLayout86.xml"/><Relationship Id="rId10" Type="http://schemas.openxmlformats.org/officeDocument/2006/relationships/slideLayout" Target="../slideLayouts/slideLayout39.xml"/><Relationship Id="rId31" Type="http://schemas.openxmlformats.org/officeDocument/2006/relationships/slideLayout" Target="../slideLayouts/slideLayout60.xml"/><Relationship Id="rId44" Type="http://schemas.openxmlformats.org/officeDocument/2006/relationships/slideLayout" Target="../slideLayouts/slideLayout73.xml"/><Relationship Id="rId52" Type="http://schemas.openxmlformats.org/officeDocument/2006/relationships/slideLayout" Target="../slideLayouts/slideLayout81.xml"/><Relationship Id="rId60" Type="http://schemas.openxmlformats.org/officeDocument/2006/relationships/slideLayout" Target="../slideLayouts/slideLayout89.xml"/><Relationship Id="rId65" Type="http://schemas.openxmlformats.org/officeDocument/2006/relationships/theme" Target="../theme/theme2.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9" Type="http://schemas.openxmlformats.org/officeDocument/2006/relationships/slideLayout" Target="../slideLayouts/slideLayout68.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06.xml"/><Relationship Id="rId18" Type="http://schemas.openxmlformats.org/officeDocument/2006/relationships/slideLayout" Target="../slideLayouts/slideLayout111.xml"/><Relationship Id="rId26" Type="http://schemas.openxmlformats.org/officeDocument/2006/relationships/slideLayout" Target="../slideLayouts/slideLayout119.xml"/><Relationship Id="rId39" Type="http://schemas.openxmlformats.org/officeDocument/2006/relationships/slideLayout" Target="../slideLayouts/slideLayout132.xml"/><Relationship Id="rId21" Type="http://schemas.openxmlformats.org/officeDocument/2006/relationships/slideLayout" Target="../slideLayouts/slideLayout114.xml"/><Relationship Id="rId34" Type="http://schemas.openxmlformats.org/officeDocument/2006/relationships/slideLayout" Target="../slideLayouts/slideLayout127.xml"/><Relationship Id="rId42" Type="http://schemas.openxmlformats.org/officeDocument/2006/relationships/slideLayout" Target="../slideLayouts/slideLayout135.xml"/><Relationship Id="rId47" Type="http://schemas.openxmlformats.org/officeDocument/2006/relationships/slideLayout" Target="../slideLayouts/slideLayout140.xml"/><Relationship Id="rId7" Type="http://schemas.openxmlformats.org/officeDocument/2006/relationships/slideLayout" Target="../slideLayouts/slideLayout100.xml"/><Relationship Id="rId2" Type="http://schemas.openxmlformats.org/officeDocument/2006/relationships/slideLayout" Target="../slideLayouts/slideLayout95.xml"/><Relationship Id="rId16" Type="http://schemas.openxmlformats.org/officeDocument/2006/relationships/slideLayout" Target="../slideLayouts/slideLayout109.xml"/><Relationship Id="rId29" Type="http://schemas.openxmlformats.org/officeDocument/2006/relationships/slideLayout" Target="../slideLayouts/slideLayout122.xml"/><Relationship Id="rId11" Type="http://schemas.openxmlformats.org/officeDocument/2006/relationships/slideLayout" Target="../slideLayouts/slideLayout104.xml"/><Relationship Id="rId24" Type="http://schemas.openxmlformats.org/officeDocument/2006/relationships/slideLayout" Target="../slideLayouts/slideLayout117.xml"/><Relationship Id="rId32" Type="http://schemas.openxmlformats.org/officeDocument/2006/relationships/slideLayout" Target="../slideLayouts/slideLayout125.xml"/><Relationship Id="rId37" Type="http://schemas.openxmlformats.org/officeDocument/2006/relationships/slideLayout" Target="../slideLayouts/slideLayout130.xml"/><Relationship Id="rId40" Type="http://schemas.openxmlformats.org/officeDocument/2006/relationships/slideLayout" Target="../slideLayouts/slideLayout133.xml"/><Relationship Id="rId45" Type="http://schemas.openxmlformats.org/officeDocument/2006/relationships/slideLayout" Target="../slideLayouts/slideLayout138.xml"/><Relationship Id="rId5" Type="http://schemas.openxmlformats.org/officeDocument/2006/relationships/slideLayout" Target="../slideLayouts/slideLayout98.xml"/><Relationship Id="rId15" Type="http://schemas.openxmlformats.org/officeDocument/2006/relationships/slideLayout" Target="../slideLayouts/slideLayout108.xml"/><Relationship Id="rId23" Type="http://schemas.openxmlformats.org/officeDocument/2006/relationships/slideLayout" Target="../slideLayouts/slideLayout116.xml"/><Relationship Id="rId28" Type="http://schemas.openxmlformats.org/officeDocument/2006/relationships/slideLayout" Target="../slideLayouts/slideLayout121.xml"/><Relationship Id="rId36" Type="http://schemas.openxmlformats.org/officeDocument/2006/relationships/slideLayout" Target="../slideLayouts/slideLayout129.xml"/><Relationship Id="rId49" Type="http://schemas.openxmlformats.org/officeDocument/2006/relationships/image" Target="../media/image15.png"/><Relationship Id="rId10" Type="http://schemas.openxmlformats.org/officeDocument/2006/relationships/slideLayout" Target="../slideLayouts/slideLayout103.xml"/><Relationship Id="rId19" Type="http://schemas.openxmlformats.org/officeDocument/2006/relationships/slideLayout" Target="../slideLayouts/slideLayout112.xml"/><Relationship Id="rId31" Type="http://schemas.openxmlformats.org/officeDocument/2006/relationships/slideLayout" Target="../slideLayouts/slideLayout124.xml"/><Relationship Id="rId44" Type="http://schemas.openxmlformats.org/officeDocument/2006/relationships/slideLayout" Target="../slideLayouts/slideLayout137.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 Id="rId22" Type="http://schemas.openxmlformats.org/officeDocument/2006/relationships/slideLayout" Target="../slideLayouts/slideLayout115.xml"/><Relationship Id="rId27" Type="http://schemas.openxmlformats.org/officeDocument/2006/relationships/slideLayout" Target="../slideLayouts/slideLayout120.xml"/><Relationship Id="rId30" Type="http://schemas.openxmlformats.org/officeDocument/2006/relationships/slideLayout" Target="../slideLayouts/slideLayout123.xml"/><Relationship Id="rId35" Type="http://schemas.openxmlformats.org/officeDocument/2006/relationships/slideLayout" Target="../slideLayouts/slideLayout128.xml"/><Relationship Id="rId43" Type="http://schemas.openxmlformats.org/officeDocument/2006/relationships/slideLayout" Target="../slideLayouts/slideLayout136.xml"/><Relationship Id="rId48" Type="http://schemas.openxmlformats.org/officeDocument/2006/relationships/theme" Target="../theme/theme3.xml"/><Relationship Id="rId8" Type="http://schemas.openxmlformats.org/officeDocument/2006/relationships/slideLayout" Target="../slideLayouts/slideLayout101.xml"/><Relationship Id="rId3" Type="http://schemas.openxmlformats.org/officeDocument/2006/relationships/slideLayout" Target="../slideLayouts/slideLayout96.xml"/><Relationship Id="rId12" Type="http://schemas.openxmlformats.org/officeDocument/2006/relationships/slideLayout" Target="../slideLayouts/slideLayout105.xml"/><Relationship Id="rId17" Type="http://schemas.openxmlformats.org/officeDocument/2006/relationships/slideLayout" Target="../slideLayouts/slideLayout110.xml"/><Relationship Id="rId25" Type="http://schemas.openxmlformats.org/officeDocument/2006/relationships/slideLayout" Target="../slideLayouts/slideLayout118.xml"/><Relationship Id="rId33" Type="http://schemas.openxmlformats.org/officeDocument/2006/relationships/slideLayout" Target="../slideLayouts/slideLayout126.xml"/><Relationship Id="rId38" Type="http://schemas.openxmlformats.org/officeDocument/2006/relationships/slideLayout" Target="../slideLayouts/slideLayout131.xml"/><Relationship Id="rId46" Type="http://schemas.openxmlformats.org/officeDocument/2006/relationships/slideLayout" Target="../slideLayouts/slideLayout139.xml"/><Relationship Id="rId20" Type="http://schemas.openxmlformats.org/officeDocument/2006/relationships/slideLayout" Target="../slideLayouts/slideLayout113.xml"/><Relationship Id="rId41" Type="http://schemas.openxmlformats.org/officeDocument/2006/relationships/slideLayout" Target="../slideLayouts/slideLayout134.xml"/><Relationship Id="rId1" Type="http://schemas.openxmlformats.org/officeDocument/2006/relationships/slideLayout" Target="../slideLayouts/slideLayout94.xml"/><Relationship Id="rId6"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a:t>Title Goes Here</a:t>
            </a:r>
          </a:p>
        </p:txBody>
      </p:sp>
      <p:sp>
        <p:nvSpPr>
          <p:cNvPr id="13" name="Rectangle 4"/>
          <p:cNvSpPr>
            <a:spLocks noChangeArrowheads="1"/>
          </p:cNvSpPr>
          <p:nvPr userDrawn="1"/>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baseline="0">
                <a:solidFill>
                  <a:schemeClr val="bg2">
                    <a:lumMod val="65000"/>
                  </a:schemeClr>
                </a:solidFill>
                <a:latin typeface="+mn-lt"/>
                <a:ea typeface="+mn-ea"/>
                <a:cs typeface="CiscoSans Thin"/>
              </a:rPr>
              <a:t>© 2020  Cisco and/or its affiliates. All rights reserved.   Cisco Confidential</a:t>
            </a:r>
          </a:p>
        </p:txBody>
      </p:sp>
      <p:sp>
        <p:nvSpPr>
          <p:cNvPr id="4" name="Rectangle 7"/>
          <p:cNvSpPr>
            <a:spLocks noChangeArrowheads="1"/>
          </p:cNvSpPr>
          <p:nvPr userDrawn="1"/>
        </p:nvSpPr>
        <p:spPr bwMode="ltGray">
          <a:xfrm>
            <a:off x="8515707" y="4742907"/>
            <a:ext cx="223441" cy="154518"/>
          </a:xfrm>
          <a:prstGeom prst="rect">
            <a:avLst/>
          </a:prstGeom>
          <a:noFill/>
          <a:ln w="9525" algn="ctr">
            <a:noFill/>
            <a:miter lim="800000"/>
            <a:headEnd/>
            <a:tailEnd/>
          </a:ln>
          <a:effectLst/>
        </p:spPr>
        <p:txBody>
          <a:bodyPr wrap="none" lIns="61586" tIns="30792" rIns="61586" bIns="30792" anchor="b">
            <a:spAutoFit/>
          </a:bodyPr>
          <a:lstStyle/>
          <a:p>
            <a:pPr algn="l" defTabSz="610744" rtl="0" fontAlgn="auto">
              <a:spcBef>
                <a:spcPts val="0"/>
              </a:spcBef>
              <a:spcAft>
                <a:spcPts val="0"/>
              </a:spcAft>
              <a:defRPr/>
            </a:pPr>
            <a:fld id="{6A1E46DC-7EF6-4EA2-B285-14272867D133}" type="slidenum">
              <a:rPr lang="en-US" sz="600" kern="1200" spc="20" baseline="0">
                <a:solidFill>
                  <a:schemeClr val="bg2">
                    <a:lumMod val="65000"/>
                  </a:schemeClr>
                </a:solidFill>
                <a:latin typeface="+mn-lt"/>
                <a:ea typeface="+mn-ea"/>
                <a:cs typeface="CiscoSans Thin"/>
              </a:rPr>
              <a:pPr algn="l" defTabSz="610744" rtl="0" fontAlgn="auto">
                <a:spcBef>
                  <a:spcPts val="0"/>
                </a:spcBef>
                <a:spcAft>
                  <a:spcPts val="0"/>
                </a:spcAft>
                <a:defRPr/>
              </a:pPr>
              <a:t>‹#›</a:t>
            </a:fld>
            <a:endParaRPr lang="en-US" sz="600" kern="1200" spc="20" baseline="0">
              <a:solidFill>
                <a:schemeClr val="bg2">
                  <a:lumMod val="65000"/>
                </a:schemeClr>
              </a:solidFill>
              <a:latin typeface="+mn-lt"/>
              <a:ea typeface="+mn-ea"/>
              <a:cs typeface="CiscoSans Thin"/>
            </a:endParaRPr>
          </a:p>
        </p:txBody>
      </p:sp>
    </p:spTree>
  </p:cSld>
  <p:clrMap bg1="lt1" tx1="dk1" bg2="lt2" tx2="dk2" accent1="accent1" accent2="accent2" accent3="accent3" accent4="accent4" accent5="accent5" accent6="accent6" hlink="hlink" folHlink="folHlink"/>
  <p:sldLayoutIdLst>
    <p:sldLayoutId id="2147483874" r:id="rId1"/>
    <p:sldLayoutId id="2147483876" r:id="rId2"/>
    <p:sldLayoutId id="2147484020" r:id="rId3"/>
    <p:sldLayoutId id="2147484013" r:id="rId4"/>
    <p:sldLayoutId id="2147483982" r:id="rId5"/>
    <p:sldLayoutId id="2147484014" r:id="rId6"/>
    <p:sldLayoutId id="2147483978" r:id="rId7"/>
    <p:sldLayoutId id="2147483979" r:id="rId8"/>
    <p:sldLayoutId id="2147483980" r:id="rId9"/>
    <p:sldLayoutId id="2147483981" r:id="rId10"/>
    <p:sldLayoutId id="2147483879" r:id="rId11"/>
    <p:sldLayoutId id="2147483976" r:id="rId12"/>
    <p:sldLayoutId id="2147483885" r:id="rId13"/>
    <p:sldLayoutId id="2147484011" r:id="rId14"/>
    <p:sldLayoutId id="2147483985" r:id="rId15"/>
    <p:sldLayoutId id="2147483986" r:id="rId16"/>
    <p:sldLayoutId id="2147484012" r:id="rId17"/>
    <p:sldLayoutId id="2147483969" r:id="rId18"/>
    <p:sldLayoutId id="2147483968" r:id="rId19"/>
    <p:sldLayoutId id="2147483973" r:id="rId20"/>
    <p:sldLayoutId id="2147483967" r:id="rId21"/>
    <p:sldLayoutId id="2147483970" r:id="rId22"/>
    <p:sldLayoutId id="2147483987" r:id="rId23"/>
    <p:sldLayoutId id="2147483983" r:id="rId24"/>
    <p:sldLayoutId id="2147483971" r:id="rId25"/>
    <p:sldLayoutId id="2147483972" r:id="rId26"/>
    <p:sldLayoutId id="2147483897" r:id="rId27"/>
    <p:sldLayoutId id="2147484019" r:id="rId28"/>
    <p:sldLayoutId id="2147484022" r:id="rId29"/>
  </p:sldLayoutIdLst>
  <p:txStyles>
    <p:titleStyle>
      <a:lvl1pPr algn="l" defTabSz="684213" rtl="0" eaLnBrk="1" fontAlgn="base" hangingPunct="1">
        <a:lnSpc>
          <a:spcPct val="80000"/>
        </a:lnSpc>
        <a:spcBef>
          <a:spcPct val="0"/>
        </a:spcBef>
        <a:spcAft>
          <a:spcPct val="0"/>
        </a:spcAft>
        <a:defRPr lang="en-US" sz="2800" b="0" i="0" u="none"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92" userDrawn="1">
          <p15:clr>
            <a:srgbClr val="F26B43"/>
          </p15:clr>
        </p15:guide>
        <p15:guide id="2" pos="336" userDrawn="1">
          <p15:clr>
            <a:srgbClr val="F26B43"/>
          </p15:clr>
        </p15:guide>
        <p15:guide id="3" pos="5448" userDrawn="1">
          <p15:clr>
            <a:srgbClr val="F26B43"/>
          </p15:clr>
        </p15:guide>
        <p15:guide id="4" orient="horz" pos="757" userDrawn="1">
          <p15:clr>
            <a:srgbClr val="F26B43"/>
          </p15:clr>
        </p15:guide>
        <p15:guide id="5" orient="horz" pos="335" userDrawn="1">
          <p15:clr>
            <a:srgbClr val="F26B43"/>
          </p15:clr>
        </p15:guide>
        <p15:guide id="6" pos="2876" userDrawn="1">
          <p15:clr>
            <a:srgbClr val="F26B43"/>
          </p15:clr>
        </p15:guide>
        <p15:guide id="7" orient="horz" pos="104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188915"/>
            <a:ext cx="8257032"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b" anchorCtr="0" compatLnSpc="1">
            <a:prstTxWarp prst="textNoShape">
              <a:avLst/>
            </a:prstTxWarp>
          </a:bodyPr>
          <a:lstStyle/>
          <a:p>
            <a:pPr lvl="0"/>
            <a:r>
              <a:rPr lang="en-GB" dirty="0"/>
              <a:t>Title Goes Here</a:t>
            </a:r>
          </a:p>
        </p:txBody>
      </p:sp>
      <p:sp>
        <p:nvSpPr>
          <p:cNvPr id="4" name="Footer Placeholder 2">
            <a:extLst>
              <a:ext uri="{FF2B5EF4-FFF2-40B4-BE49-F238E27FC236}">
                <a16:creationId xmlns:a16="http://schemas.microsoft.com/office/drawing/2014/main" id="{C56600EC-D6E0-8040-B75F-8B7924AF7D70}"/>
              </a:ext>
            </a:extLst>
          </p:cNvPr>
          <p:cNvSpPr>
            <a:spLocks noGrp="1"/>
          </p:cNvSpPr>
          <p:nvPr>
            <p:ph type="ftr" sz="quarter" idx="3"/>
          </p:nvPr>
        </p:nvSpPr>
        <p:spPr>
          <a:xfrm>
            <a:off x="3809367" y="4946904"/>
            <a:ext cx="1461600" cy="154518"/>
          </a:xfrm>
          <a:prstGeom prst="rect">
            <a:avLst/>
          </a:prstGeom>
          <a:noFill/>
          <a:ln w="9525">
            <a:noFill/>
            <a:miter lim="800000"/>
            <a:headEnd/>
            <a:tailEnd/>
          </a:ln>
          <a:effectLst/>
        </p:spPr>
        <p:txBody>
          <a:bodyPr wrap="square" lIns="61586" tIns="30792" rIns="61586" bIns="30792" anchor="b">
            <a:spAutoFit/>
          </a:bodyPr>
          <a:lstStyle>
            <a:lvl1pPr algn="r">
              <a:defRPr lang="en-US" sz="600" dirty="0">
                <a:solidFill>
                  <a:srgbClr val="282828"/>
                </a:solidFill>
                <a:latin typeface="+mn-lt"/>
                <a:cs typeface="CiscoSans Thin"/>
              </a:defRPr>
            </a:lvl1pPr>
          </a:lstStyle>
          <a:p>
            <a:pPr defTabSz="610729"/>
            <a:r>
              <a:rPr lang="en-GB"/>
              <a:t>BRKEWN-2670</a:t>
            </a:r>
          </a:p>
        </p:txBody>
      </p:sp>
    </p:spTree>
    <p:extLst>
      <p:ext uri="{BB962C8B-B14F-4D97-AF65-F5344CB8AC3E}">
        <p14:creationId xmlns:p14="http://schemas.microsoft.com/office/powerpoint/2010/main" val="3888263043"/>
      </p:ext>
    </p:extLst>
  </p:cSld>
  <p:clrMap bg1="lt1" tx1="dk1" bg2="lt2" tx2="dk2" accent1="accent1" accent2="accent2" accent3="accent3" accent4="accent4" accent5="accent5" accent6="accent6" hlink="hlink" folHlink="folHlink"/>
  <p:sldLayoutIdLst>
    <p:sldLayoutId id="2147484024" r:id="rId1"/>
    <p:sldLayoutId id="2147484025" r:id="rId2"/>
    <p:sldLayoutId id="2147484026" r:id="rId3"/>
    <p:sldLayoutId id="2147484027" r:id="rId4"/>
    <p:sldLayoutId id="2147484028" r:id="rId5"/>
    <p:sldLayoutId id="2147484029" r:id="rId6"/>
    <p:sldLayoutId id="2147484030" r:id="rId7"/>
    <p:sldLayoutId id="2147484031" r:id="rId8"/>
    <p:sldLayoutId id="2147484032" r:id="rId9"/>
    <p:sldLayoutId id="2147484033" r:id="rId10"/>
    <p:sldLayoutId id="2147484034" r:id="rId11"/>
    <p:sldLayoutId id="2147484035" r:id="rId12"/>
    <p:sldLayoutId id="2147484036" r:id="rId13"/>
    <p:sldLayoutId id="2147484037" r:id="rId14"/>
    <p:sldLayoutId id="2147484038" r:id="rId15"/>
    <p:sldLayoutId id="2147484039" r:id="rId16"/>
    <p:sldLayoutId id="2147484040" r:id="rId17"/>
    <p:sldLayoutId id="2147484041" r:id="rId18"/>
    <p:sldLayoutId id="2147484042" r:id="rId19"/>
    <p:sldLayoutId id="2147484043" r:id="rId20"/>
    <p:sldLayoutId id="2147484044" r:id="rId21"/>
    <p:sldLayoutId id="2147484045" r:id="rId22"/>
    <p:sldLayoutId id="2147484046" r:id="rId23"/>
    <p:sldLayoutId id="2147484047" r:id="rId24"/>
    <p:sldLayoutId id="2147484048" r:id="rId25"/>
    <p:sldLayoutId id="2147484049" r:id="rId26"/>
    <p:sldLayoutId id="2147484050" r:id="rId27"/>
    <p:sldLayoutId id="2147484051" r:id="rId28"/>
    <p:sldLayoutId id="2147484052" r:id="rId29"/>
    <p:sldLayoutId id="2147484053" r:id="rId30"/>
    <p:sldLayoutId id="2147484054" r:id="rId31"/>
    <p:sldLayoutId id="2147484055" r:id="rId32"/>
    <p:sldLayoutId id="2147484056" r:id="rId33"/>
    <p:sldLayoutId id="2147484057" r:id="rId34"/>
    <p:sldLayoutId id="2147484058" r:id="rId35"/>
    <p:sldLayoutId id="2147484059" r:id="rId36"/>
    <p:sldLayoutId id="2147484060" r:id="rId37"/>
    <p:sldLayoutId id="2147484061" r:id="rId38"/>
    <p:sldLayoutId id="2147484062" r:id="rId39"/>
    <p:sldLayoutId id="2147484063" r:id="rId40"/>
    <p:sldLayoutId id="2147484064" r:id="rId41"/>
    <p:sldLayoutId id="2147484065" r:id="rId42"/>
    <p:sldLayoutId id="2147484066" r:id="rId43"/>
    <p:sldLayoutId id="2147484067" r:id="rId44"/>
    <p:sldLayoutId id="2147484068" r:id="rId45"/>
    <p:sldLayoutId id="2147484069" r:id="rId46"/>
    <p:sldLayoutId id="2147484070" r:id="rId47"/>
    <p:sldLayoutId id="2147484071" r:id="rId48"/>
    <p:sldLayoutId id="2147484072" r:id="rId49"/>
    <p:sldLayoutId id="2147484073" r:id="rId50"/>
    <p:sldLayoutId id="2147484074" r:id="rId51"/>
    <p:sldLayoutId id="2147484075" r:id="rId52"/>
    <p:sldLayoutId id="2147484076" r:id="rId53"/>
    <p:sldLayoutId id="2147484077" r:id="rId54"/>
    <p:sldLayoutId id="2147484078" r:id="rId55"/>
    <p:sldLayoutId id="2147484079" r:id="rId56"/>
    <p:sldLayoutId id="2147484080" r:id="rId57"/>
    <p:sldLayoutId id="2147484081" r:id="rId58"/>
    <p:sldLayoutId id="2147484082" r:id="rId59"/>
    <p:sldLayoutId id="2147484083" r:id="rId60"/>
    <p:sldLayoutId id="2147484084" r:id="rId61"/>
    <p:sldLayoutId id="2147484085" r:id="rId62"/>
    <p:sldLayoutId id="2147484086" r:id="rId63"/>
    <p:sldLayoutId id="2147484087" r:id="rId6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684196" rtl="0" eaLnBrk="1" fontAlgn="base" hangingPunct="1">
        <a:lnSpc>
          <a:spcPct val="80000"/>
        </a:lnSpc>
        <a:spcBef>
          <a:spcPct val="0"/>
        </a:spcBef>
        <a:spcAft>
          <a:spcPct val="0"/>
        </a:spcAft>
        <a:defRPr lang="en-US" sz="2800" b="0" i="0" u="none" kern="1200" dirty="0">
          <a:solidFill>
            <a:schemeClr val="tx2"/>
          </a:solidFill>
          <a:latin typeface="CiscoSansTT Light" panose="020B0503020201020303" pitchFamily="34" charset="0"/>
          <a:ea typeface="CiscoSansTT Thin" charset="0"/>
          <a:cs typeface="CiscoSansTT Thin" charset="0"/>
        </a:defRPr>
      </a:lvl1pPr>
      <a:lvl2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189"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378"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566"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754"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59" indent="-169859" algn="l" defTabSz="684196"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66" indent="-215894" algn="l" defTabSz="684196"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789" indent="-169859" algn="l" defTabSz="684196"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25" indent="-169859" algn="l" defTabSz="684196"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61" indent="-169859" algn="l" defTabSz="684196"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34" indent="-171441" algn="l" defTabSz="685760"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21" indent="-171418" algn="l" defTabSz="685760"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160" indent="0" algn="l" defTabSz="685760" rtl="0" eaLnBrk="1" latinLnBrk="0" hangingPunct="1">
        <a:spcBef>
          <a:spcPct val="20000"/>
        </a:spcBef>
        <a:buFont typeface="Arial" pitchFamily="34" charset="0"/>
        <a:buNone/>
        <a:defRPr sz="1500" kern="1200">
          <a:solidFill>
            <a:schemeClr val="tx1"/>
          </a:solidFill>
          <a:latin typeface="+mn-lt"/>
          <a:ea typeface="+mn-ea"/>
          <a:cs typeface="+mn-cs"/>
        </a:defRPr>
      </a:lvl8pPr>
      <a:lvl9pPr marL="2914481" indent="-171441" algn="l" defTabSz="68576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60" rtl="0" eaLnBrk="1" latinLnBrk="0" hangingPunct="1">
        <a:defRPr sz="1400" kern="1200">
          <a:solidFill>
            <a:schemeClr val="tx1"/>
          </a:solidFill>
          <a:latin typeface="+mn-lt"/>
          <a:ea typeface="+mn-ea"/>
          <a:cs typeface="+mn-cs"/>
        </a:defRPr>
      </a:lvl1pPr>
      <a:lvl2pPr marL="342878" algn="l" defTabSz="685760" rtl="0" eaLnBrk="1" latinLnBrk="0" hangingPunct="1">
        <a:defRPr sz="1400" kern="1200">
          <a:solidFill>
            <a:schemeClr val="tx1"/>
          </a:solidFill>
          <a:latin typeface="+mn-lt"/>
          <a:ea typeface="+mn-ea"/>
          <a:cs typeface="+mn-cs"/>
        </a:defRPr>
      </a:lvl2pPr>
      <a:lvl3pPr marL="685760" algn="l" defTabSz="685760" rtl="0" eaLnBrk="1" latinLnBrk="0" hangingPunct="1">
        <a:defRPr sz="1400" kern="1200">
          <a:solidFill>
            <a:schemeClr val="tx1"/>
          </a:solidFill>
          <a:latin typeface="+mn-lt"/>
          <a:ea typeface="+mn-ea"/>
          <a:cs typeface="+mn-cs"/>
        </a:defRPr>
      </a:lvl3pPr>
      <a:lvl4pPr marL="1028639" algn="l" defTabSz="685760" rtl="0" eaLnBrk="1" latinLnBrk="0" hangingPunct="1">
        <a:defRPr sz="1400" kern="1200">
          <a:solidFill>
            <a:schemeClr val="tx1"/>
          </a:solidFill>
          <a:latin typeface="+mn-lt"/>
          <a:ea typeface="+mn-ea"/>
          <a:cs typeface="+mn-cs"/>
        </a:defRPr>
      </a:lvl4pPr>
      <a:lvl5pPr marL="1371521" algn="l" defTabSz="685760" rtl="0" eaLnBrk="1" latinLnBrk="0" hangingPunct="1">
        <a:defRPr sz="1400" kern="1200">
          <a:solidFill>
            <a:schemeClr val="tx1"/>
          </a:solidFill>
          <a:latin typeface="+mn-lt"/>
          <a:ea typeface="+mn-ea"/>
          <a:cs typeface="+mn-cs"/>
        </a:defRPr>
      </a:lvl5pPr>
      <a:lvl6pPr marL="1714398" algn="l" defTabSz="685760" rtl="0" eaLnBrk="1" latinLnBrk="0" hangingPunct="1">
        <a:defRPr sz="1400" kern="1200">
          <a:solidFill>
            <a:schemeClr val="tx1"/>
          </a:solidFill>
          <a:latin typeface="+mn-lt"/>
          <a:ea typeface="+mn-ea"/>
          <a:cs typeface="+mn-cs"/>
        </a:defRPr>
      </a:lvl6pPr>
      <a:lvl7pPr marL="2057281" algn="l" defTabSz="685760" rtl="0" eaLnBrk="1" latinLnBrk="0" hangingPunct="1">
        <a:defRPr sz="1400" kern="1200">
          <a:solidFill>
            <a:schemeClr val="tx1"/>
          </a:solidFill>
          <a:latin typeface="+mn-lt"/>
          <a:ea typeface="+mn-ea"/>
          <a:cs typeface="+mn-cs"/>
        </a:defRPr>
      </a:lvl7pPr>
      <a:lvl8pPr marL="2400160" algn="l" defTabSz="685760" rtl="0" eaLnBrk="1" latinLnBrk="0" hangingPunct="1">
        <a:defRPr sz="1400" kern="1200">
          <a:solidFill>
            <a:schemeClr val="tx1"/>
          </a:solidFill>
          <a:latin typeface="+mn-lt"/>
          <a:ea typeface="+mn-ea"/>
          <a:cs typeface="+mn-cs"/>
        </a:defRPr>
      </a:lvl8pPr>
      <a:lvl9pPr marL="2743042" algn="l" defTabSz="68576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92">
          <p15:clr>
            <a:srgbClr val="F26B43"/>
          </p15:clr>
        </p15:guide>
        <p15:guide id="2" pos="336">
          <p15:clr>
            <a:srgbClr val="F26B43"/>
          </p15:clr>
        </p15:guide>
        <p15:guide id="3" pos="5424">
          <p15:clr>
            <a:srgbClr val="F26B43"/>
          </p15:clr>
        </p15:guide>
        <p15:guide id="4" orient="horz" pos="757">
          <p15:clr>
            <a:srgbClr val="F26B43"/>
          </p15:clr>
        </p15:guide>
        <p15:guide id="5" orient="horz" pos="324">
          <p15:clr>
            <a:srgbClr val="F26B43"/>
          </p15:clr>
        </p15:guide>
        <p15:guide id="6" pos="2876">
          <p15:clr>
            <a:srgbClr val="F26B43"/>
          </p15:clr>
        </p15:guide>
        <p15:guide id="7" orient="horz" pos="1620">
          <p15:clr>
            <a:srgbClr val="F26B43"/>
          </p15:clr>
        </p15:guide>
        <p15:guide id="9" orient="horz" pos="50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8150"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marL="500184" marR="0" lvl="0" indent="-500184" defTabSz="825500" eaLnBrk="1" fontAlgn="auto" latinLnBrk="0" hangingPunct="1">
              <a:lnSpc>
                <a:spcPct val="100000"/>
              </a:lnSpc>
              <a:spcBef>
                <a:spcPts val="5200"/>
              </a:spcBef>
              <a:spcAft>
                <a:spcPts val="0"/>
              </a:spcAft>
              <a:tabLst/>
              <a:defRPr/>
            </a:pPr>
            <a:r>
              <a:rPr kumimoji="0" lang="en-US" sz="3200" b="0" i="0" u="none" strike="noStrike" kern="0" cap="none" spc="0" normalizeH="0" baseline="0" noProof="0" dirty="0">
                <a:ln>
                  <a:noFill/>
                </a:ln>
                <a:solidFill>
                  <a:srgbClr val="444444"/>
                </a:solidFill>
                <a:effectLst/>
                <a:uLnTx/>
                <a:uFillTx/>
                <a:latin typeface="MarkOT-Light"/>
                <a:ea typeface="MarkOT-Light"/>
                <a:cs typeface="MarkOT-Light"/>
                <a:sym typeface="MarkOT-Light"/>
              </a:rPr>
              <a:t>Double-click to edit</a:t>
            </a:r>
          </a:p>
        </p:txBody>
      </p:sp>
      <p:sp>
        <p:nvSpPr>
          <p:cNvPr id="12" name="Rectangle 7"/>
          <p:cNvSpPr>
            <a:spLocks noChangeArrowheads="1"/>
          </p:cNvSpPr>
          <p:nvPr/>
        </p:nvSpPr>
        <p:spPr bwMode="ltGray">
          <a:xfrm>
            <a:off x="8515707" y="4889442"/>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rgbClr val="000000">
                    <a:alpha val="25000"/>
                  </a:srgbClr>
                </a:solidFill>
                <a:latin typeface="+mn-lt"/>
                <a:ea typeface="+mn-ea"/>
                <a:cs typeface="CiscoSans Thin"/>
              </a:rPr>
              <a:pPr algn="r" defTabSz="610744" fontAlgn="auto">
                <a:spcBef>
                  <a:spcPts val="0"/>
                </a:spcBef>
                <a:spcAft>
                  <a:spcPts val="0"/>
                </a:spcAft>
                <a:defRPr/>
              </a:pPr>
              <a:t>‹#›</a:t>
            </a:fld>
            <a:endParaRPr lang="en-US" sz="600" dirty="0">
              <a:solidFill>
                <a:srgbClr val="000000">
                  <a:alpha val="25000"/>
                </a:srgbClr>
              </a:solidFill>
              <a:latin typeface="+mn-lt"/>
              <a:ea typeface="+mn-ea"/>
              <a:cs typeface="CiscoSans Thin"/>
            </a:endParaRPr>
          </a:p>
        </p:txBody>
      </p:sp>
      <p:sp>
        <p:nvSpPr>
          <p:cNvPr id="13" name="Rectangle 4"/>
          <p:cNvSpPr>
            <a:spLocks noChangeArrowheads="1"/>
          </p:cNvSpPr>
          <p:nvPr/>
        </p:nvSpPr>
        <p:spPr bwMode="ltGray">
          <a:xfrm>
            <a:off x="5867508" y="4888188"/>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000000">
                    <a:alpha val="25000"/>
                  </a:srgbClr>
                </a:solidFill>
                <a:latin typeface="+mn-lt"/>
                <a:ea typeface="+mn-ea"/>
                <a:cs typeface="CiscoSans Thin"/>
              </a:rPr>
              <a:t>© 2017  Cisco and/or its affiliates. All rights reserved.   Cisco Confidential</a:t>
            </a:r>
          </a:p>
        </p:txBody>
      </p:sp>
      <p:pic>
        <p:nvPicPr>
          <p:cNvPr id="1029" name="Picture 2"/>
          <p:cNvPicPr>
            <a:picLocks noChangeAspect="1" noChangeArrowheads="1"/>
          </p:cNvPicPr>
          <p:nvPr/>
        </p:nvPicPr>
        <p:blipFill>
          <a:blip r:embed="rId49" cstate="email">
            <a:extLst>
              <a:ext uri="{28A0092B-C50C-407E-A947-70E740481C1C}">
                <a14:useLocalDpi xmlns:a14="http://schemas.microsoft.com/office/drawing/2010/main"/>
              </a:ext>
            </a:extLst>
          </a:blip>
          <a:stretch>
            <a:fillRect/>
          </a:stretch>
        </p:blipFill>
        <p:spPr bwMode="auto">
          <a:xfrm>
            <a:off x="477679" y="4772510"/>
            <a:ext cx="424180" cy="265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38011493"/>
      </p:ext>
    </p:extLst>
  </p:cSld>
  <p:clrMap bg1="lt1" tx1="dk1" bg2="lt2" tx2="dk2" accent1="accent1" accent2="accent2" accent3="accent3" accent4="accent4" accent5="accent5" accent6="accent6" hlink="hlink" folHlink="folHlink"/>
  <p:sldLayoutIdLst>
    <p:sldLayoutId id="2147484089" r:id="rId1"/>
    <p:sldLayoutId id="2147484090" r:id="rId2"/>
    <p:sldLayoutId id="2147484091" r:id="rId3"/>
    <p:sldLayoutId id="2147484092" r:id="rId4"/>
    <p:sldLayoutId id="2147484093" r:id="rId5"/>
    <p:sldLayoutId id="2147484094" r:id="rId6"/>
    <p:sldLayoutId id="2147484095" r:id="rId7"/>
    <p:sldLayoutId id="2147484096" r:id="rId8"/>
    <p:sldLayoutId id="2147484097" r:id="rId9"/>
    <p:sldLayoutId id="2147484098" r:id="rId10"/>
    <p:sldLayoutId id="2147484099" r:id="rId11"/>
    <p:sldLayoutId id="2147484100" r:id="rId12"/>
    <p:sldLayoutId id="2147484101" r:id="rId13"/>
    <p:sldLayoutId id="2147484102" r:id="rId14"/>
    <p:sldLayoutId id="2147484103" r:id="rId15"/>
    <p:sldLayoutId id="2147484104" r:id="rId16"/>
    <p:sldLayoutId id="2147484105" r:id="rId17"/>
    <p:sldLayoutId id="2147484106" r:id="rId18"/>
    <p:sldLayoutId id="2147484107" r:id="rId19"/>
    <p:sldLayoutId id="2147484108" r:id="rId20"/>
    <p:sldLayoutId id="2147484109" r:id="rId21"/>
    <p:sldLayoutId id="2147484110" r:id="rId22"/>
    <p:sldLayoutId id="2147484111" r:id="rId23"/>
    <p:sldLayoutId id="2147484112" r:id="rId24"/>
    <p:sldLayoutId id="2147484113" r:id="rId25"/>
    <p:sldLayoutId id="2147484114" r:id="rId26"/>
    <p:sldLayoutId id="2147484115" r:id="rId27"/>
    <p:sldLayoutId id="2147484116" r:id="rId28"/>
    <p:sldLayoutId id="2147484117" r:id="rId29"/>
    <p:sldLayoutId id="2147484118" r:id="rId30"/>
    <p:sldLayoutId id="2147484119" r:id="rId31"/>
    <p:sldLayoutId id="2147484120" r:id="rId32"/>
    <p:sldLayoutId id="2147484121" r:id="rId33"/>
    <p:sldLayoutId id="2147484122" r:id="rId34"/>
    <p:sldLayoutId id="2147484123" r:id="rId35"/>
    <p:sldLayoutId id="2147484124" r:id="rId36"/>
    <p:sldLayoutId id="2147484125" r:id="rId37"/>
    <p:sldLayoutId id="2147484126" r:id="rId38"/>
    <p:sldLayoutId id="2147484127" r:id="rId39"/>
    <p:sldLayoutId id="2147484128" r:id="rId40"/>
    <p:sldLayoutId id="2147484129" r:id="rId41"/>
    <p:sldLayoutId id="2147484130" r:id="rId42"/>
    <p:sldLayoutId id="2147484131" r:id="rId43"/>
    <p:sldLayoutId id="2147484132" r:id="rId44"/>
    <p:sldLayoutId id="2147484133" r:id="rId45"/>
    <p:sldLayoutId id="2147484134" r:id="rId46"/>
    <p:sldLayoutId id="2147484135" r:id="rId47"/>
  </p:sldLayoutIdLst>
  <p:transition spd="slow">
    <p:wipe/>
  </p:transition>
  <p:txStyles>
    <p:titleStyle>
      <a:lvl1pPr marL="500184" marR="0" indent="-500184" algn="l" defTabSz="825500" rtl="0" eaLnBrk="1" fontAlgn="auto" latinLnBrk="0" hangingPunct="1">
        <a:lnSpc>
          <a:spcPct val="100000"/>
        </a:lnSpc>
        <a:spcBef>
          <a:spcPts val="5200"/>
        </a:spcBef>
        <a:spcAft>
          <a:spcPts val="0"/>
        </a:spcAft>
        <a:tabLst/>
        <a:defRPr lang="en-US" sz="3200" kern="1200" dirty="0">
          <a:solidFill>
            <a:schemeClr val="tx2"/>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46.pn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48.pn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36.xml"/><Relationship Id="rId4" Type="http://schemas.openxmlformats.org/officeDocument/2006/relationships/image" Target="../media/image52.emf"/></Relationships>
</file>

<file path=ppt/slides/_rels/slide17.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jpeg"/><Relationship Id="rId18" Type="http://schemas.openxmlformats.org/officeDocument/2006/relationships/image" Target="../media/image67.jpeg"/><Relationship Id="rId3" Type="http://schemas.openxmlformats.org/officeDocument/2006/relationships/image" Target="../media/image53.png"/><Relationship Id="rId21" Type="http://schemas.openxmlformats.org/officeDocument/2006/relationships/image" Target="../media/image70.png"/><Relationship Id="rId7" Type="http://schemas.openxmlformats.org/officeDocument/2006/relationships/image" Target="../media/image57.png"/><Relationship Id="rId12" Type="http://schemas.openxmlformats.org/officeDocument/2006/relationships/image" Target="../media/image62.png"/><Relationship Id="rId17" Type="http://schemas.openxmlformats.org/officeDocument/2006/relationships/image" Target="../media/image66.jpeg"/><Relationship Id="rId2" Type="http://schemas.openxmlformats.org/officeDocument/2006/relationships/notesSlide" Target="../notesSlides/notesSlide17.xml"/><Relationship Id="rId16" Type="http://schemas.openxmlformats.org/officeDocument/2006/relationships/image" Target="../media/image65.png"/><Relationship Id="rId20" Type="http://schemas.openxmlformats.org/officeDocument/2006/relationships/image" Target="../media/image69.png"/><Relationship Id="rId1" Type="http://schemas.openxmlformats.org/officeDocument/2006/relationships/slideLayout" Target="../slideLayouts/slideLayout140.xml"/><Relationship Id="rId6" Type="http://schemas.openxmlformats.org/officeDocument/2006/relationships/image" Target="../media/image56.jpeg"/><Relationship Id="rId11" Type="http://schemas.openxmlformats.org/officeDocument/2006/relationships/image" Target="../media/image61.png"/><Relationship Id="rId5" Type="http://schemas.openxmlformats.org/officeDocument/2006/relationships/image" Target="../media/image55.png"/><Relationship Id="rId15" Type="http://schemas.openxmlformats.org/officeDocument/2006/relationships/image" Target="../media/image65.svg"/><Relationship Id="rId23" Type="http://schemas.openxmlformats.org/officeDocument/2006/relationships/image" Target="../media/image72.png"/><Relationship Id="rId10" Type="http://schemas.openxmlformats.org/officeDocument/2006/relationships/image" Target="../media/image60.png"/><Relationship Id="rId19" Type="http://schemas.openxmlformats.org/officeDocument/2006/relationships/image" Target="../media/image68.pn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4.png"/><Relationship Id="rId22" Type="http://schemas.openxmlformats.org/officeDocument/2006/relationships/image" Target="../media/image7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76.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1.tiff"/><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83.tiff"/><Relationship Id="rId4" Type="http://schemas.openxmlformats.org/officeDocument/2006/relationships/image" Target="../media/image82.tiff"/></Relationships>
</file>

<file path=ppt/slides/_rels/slide2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74.png"/><Relationship Id="rId4" Type="http://schemas.openxmlformats.org/officeDocument/2006/relationships/image" Target="../media/image80.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85.tiff"/><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hyperlink" Target="http://developer.cisco.com/certification" TargetMode="External"/><Relationship Id="rId5" Type="http://schemas.openxmlformats.org/officeDocument/2006/relationships/image" Target="../media/image86.jpe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25.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9.tiff"/><Relationship Id="rId5" Type="http://schemas.openxmlformats.org/officeDocument/2006/relationships/image" Target="../media/image28.tiff"/><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42.pn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https://upload.wikimedia.org/wikipedia/en/f/f8/CiscoDevNet2.png">
            <a:extLst>
              <a:ext uri="{FF2B5EF4-FFF2-40B4-BE49-F238E27FC236}">
                <a16:creationId xmlns:a16="http://schemas.microsoft.com/office/drawing/2014/main" id="{362CD253-037F-9149-81A2-61052FE8A168}"/>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colorTemperature colorTemp="11500"/>
                    </a14:imgEffect>
                    <a14:imgEffect>
                      <a14:brightnessContrast bright="100000"/>
                    </a14:imgEffect>
                  </a14:imgLayer>
                </a14:imgProps>
              </a:ext>
              <a:ext uri="{28A0092B-C50C-407E-A947-70E740481C1C}">
                <a14:useLocalDpi xmlns:a14="http://schemas.microsoft.com/office/drawing/2010/main"/>
              </a:ext>
            </a:extLst>
          </a:blip>
          <a:srcRect/>
          <a:stretch/>
        </p:blipFill>
        <p:spPr bwMode="auto">
          <a:xfrm>
            <a:off x="3227896" y="1231363"/>
            <a:ext cx="2723380" cy="119123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DD09134C-FEB6-49FF-B79B-1F67DDFC6FCE}"/>
              </a:ext>
            </a:extLst>
          </p:cNvPr>
          <p:cNvGrpSpPr/>
          <p:nvPr/>
        </p:nvGrpSpPr>
        <p:grpSpPr>
          <a:xfrm>
            <a:off x="1084006" y="2903713"/>
            <a:ext cx="6975987" cy="652442"/>
            <a:chOff x="1128948" y="3024265"/>
            <a:chExt cx="6975987" cy="652442"/>
          </a:xfrm>
        </p:grpSpPr>
        <p:sp>
          <p:nvSpPr>
            <p:cNvPr id="4" name="Rounded Rectangle 38">
              <a:extLst>
                <a:ext uri="{FF2B5EF4-FFF2-40B4-BE49-F238E27FC236}">
                  <a16:creationId xmlns:a16="http://schemas.microsoft.com/office/drawing/2014/main" id="{2CBFC4BD-3558-F943-8BDC-7035C2F16508}"/>
                </a:ext>
              </a:extLst>
            </p:cNvPr>
            <p:cNvSpPr/>
            <p:nvPr/>
          </p:nvSpPr>
          <p:spPr>
            <a:xfrm>
              <a:off x="1128948" y="3024265"/>
              <a:ext cx="2284058" cy="652442"/>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0796">
                <a:buClr>
                  <a:srgbClr val="000000"/>
                </a:buClr>
                <a:defRPr/>
              </a:pPr>
              <a:endParaRPr lang="en-US" sz="2800" kern="0">
                <a:solidFill>
                  <a:srgbClr val="005073"/>
                </a:solidFill>
                <a:latin typeface="CiscoSansTT ExtraLight"/>
                <a:sym typeface="Arial"/>
              </a:endParaRPr>
            </a:p>
          </p:txBody>
        </p:sp>
        <p:sp>
          <p:nvSpPr>
            <p:cNvPr id="5" name="TextBox 4">
              <a:extLst>
                <a:ext uri="{FF2B5EF4-FFF2-40B4-BE49-F238E27FC236}">
                  <a16:creationId xmlns:a16="http://schemas.microsoft.com/office/drawing/2014/main" id="{C0B6F479-744E-AA41-9C21-34C84FFACFFF}"/>
                </a:ext>
              </a:extLst>
            </p:cNvPr>
            <p:cNvSpPr txBox="1"/>
            <p:nvPr/>
          </p:nvSpPr>
          <p:spPr>
            <a:xfrm>
              <a:off x="1804021" y="3116404"/>
              <a:ext cx="1159799" cy="461665"/>
            </a:xfrm>
            <a:prstGeom prst="rect">
              <a:avLst/>
            </a:prstGeom>
            <a:noFill/>
          </p:spPr>
          <p:txBody>
            <a:bodyPr wrap="square" rtlCol="0" anchor="ctr" anchorCtr="0">
              <a:spAutoFit/>
            </a:bodyPr>
            <a:lstStyle/>
            <a:p>
              <a:pPr defTabSz="220796">
                <a:buClr>
                  <a:srgbClr val="000000"/>
                </a:buClr>
                <a:defRPr/>
              </a:pPr>
              <a:r>
                <a:rPr lang="en-US" sz="2400" kern="0" dirty="0">
                  <a:solidFill>
                    <a:schemeClr val="bg2"/>
                  </a:solidFill>
                  <a:latin typeface="+mn-lt"/>
                  <a:cs typeface="Arial"/>
                  <a:sym typeface="Arial"/>
                </a:rPr>
                <a:t>See It</a:t>
              </a:r>
            </a:p>
          </p:txBody>
        </p:sp>
        <p:sp>
          <p:nvSpPr>
            <p:cNvPr id="6" name="Rounded Rectangle 36">
              <a:extLst>
                <a:ext uri="{FF2B5EF4-FFF2-40B4-BE49-F238E27FC236}">
                  <a16:creationId xmlns:a16="http://schemas.microsoft.com/office/drawing/2014/main" id="{DB1BD346-0726-9948-B4A9-D477F5D949F4}"/>
                </a:ext>
              </a:extLst>
            </p:cNvPr>
            <p:cNvSpPr/>
            <p:nvPr/>
          </p:nvSpPr>
          <p:spPr>
            <a:xfrm>
              <a:off x="3476641" y="3024265"/>
              <a:ext cx="2284058" cy="652442"/>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0796">
                <a:buClr>
                  <a:srgbClr val="000000"/>
                </a:buClr>
                <a:defRPr/>
              </a:pPr>
              <a:endParaRPr lang="en-US" sz="2800" kern="0">
                <a:solidFill>
                  <a:srgbClr val="005073"/>
                </a:solidFill>
                <a:latin typeface="CiscoSansTT ExtraLight"/>
                <a:sym typeface="Arial"/>
              </a:endParaRPr>
            </a:p>
          </p:txBody>
        </p:sp>
        <p:sp>
          <p:nvSpPr>
            <p:cNvPr id="7" name="TextBox 6">
              <a:extLst>
                <a:ext uri="{FF2B5EF4-FFF2-40B4-BE49-F238E27FC236}">
                  <a16:creationId xmlns:a16="http://schemas.microsoft.com/office/drawing/2014/main" id="{04A864E9-C1D3-814F-B7D0-4BE818C0FA48}"/>
                </a:ext>
              </a:extLst>
            </p:cNvPr>
            <p:cNvSpPr txBox="1"/>
            <p:nvPr/>
          </p:nvSpPr>
          <p:spPr>
            <a:xfrm>
              <a:off x="4159087" y="3116404"/>
              <a:ext cx="1329272" cy="461665"/>
            </a:xfrm>
            <a:prstGeom prst="rect">
              <a:avLst/>
            </a:prstGeom>
            <a:noFill/>
          </p:spPr>
          <p:txBody>
            <a:bodyPr wrap="square" rtlCol="0" anchor="ctr" anchorCtr="0">
              <a:spAutoFit/>
            </a:bodyPr>
            <a:lstStyle/>
            <a:p>
              <a:pPr defTabSz="220796">
                <a:buClr>
                  <a:srgbClr val="000000"/>
                </a:buClr>
                <a:defRPr/>
              </a:pPr>
              <a:r>
                <a:rPr lang="en-US" sz="2400" kern="0" dirty="0">
                  <a:solidFill>
                    <a:schemeClr val="bg2"/>
                  </a:solidFill>
                  <a:latin typeface="+mn-lt"/>
                  <a:cs typeface="Arial"/>
                  <a:sym typeface="Arial"/>
                </a:rPr>
                <a:t>Learn It</a:t>
              </a:r>
            </a:p>
          </p:txBody>
        </p:sp>
        <p:sp>
          <p:nvSpPr>
            <p:cNvPr id="8" name="Rounded Rectangle 35">
              <a:extLst>
                <a:ext uri="{FF2B5EF4-FFF2-40B4-BE49-F238E27FC236}">
                  <a16:creationId xmlns:a16="http://schemas.microsoft.com/office/drawing/2014/main" id="{E637E557-663C-5143-B7B4-433768790E02}"/>
                </a:ext>
              </a:extLst>
            </p:cNvPr>
            <p:cNvSpPr/>
            <p:nvPr/>
          </p:nvSpPr>
          <p:spPr>
            <a:xfrm>
              <a:off x="5820877" y="3024265"/>
              <a:ext cx="2284058" cy="652442"/>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0796">
                <a:buClr>
                  <a:srgbClr val="000000"/>
                </a:buClr>
                <a:defRPr/>
              </a:pPr>
              <a:endParaRPr lang="en-US" sz="2800" kern="0">
                <a:solidFill>
                  <a:srgbClr val="005073"/>
                </a:solidFill>
                <a:latin typeface="CiscoSansTT ExtraLight"/>
                <a:sym typeface="Arial"/>
              </a:endParaRPr>
            </a:p>
          </p:txBody>
        </p:sp>
        <p:sp>
          <p:nvSpPr>
            <p:cNvPr id="10" name="TextBox 9">
              <a:extLst>
                <a:ext uri="{FF2B5EF4-FFF2-40B4-BE49-F238E27FC236}">
                  <a16:creationId xmlns:a16="http://schemas.microsoft.com/office/drawing/2014/main" id="{FCC45EE3-B94A-E246-BAA4-DF7F49724754}"/>
                </a:ext>
              </a:extLst>
            </p:cNvPr>
            <p:cNvSpPr txBox="1"/>
            <p:nvPr/>
          </p:nvSpPr>
          <p:spPr>
            <a:xfrm>
              <a:off x="6503327" y="3116404"/>
              <a:ext cx="1309376" cy="461665"/>
            </a:xfrm>
            <a:prstGeom prst="rect">
              <a:avLst/>
            </a:prstGeom>
            <a:noFill/>
          </p:spPr>
          <p:txBody>
            <a:bodyPr wrap="square" rtlCol="0" anchor="ctr" anchorCtr="0">
              <a:spAutoFit/>
            </a:bodyPr>
            <a:lstStyle/>
            <a:p>
              <a:pPr defTabSz="220796">
                <a:buClr>
                  <a:srgbClr val="000000"/>
                </a:buClr>
                <a:defRPr/>
              </a:pPr>
              <a:r>
                <a:rPr lang="en-US" sz="2400" kern="0" dirty="0">
                  <a:solidFill>
                    <a:schemeClr val="bg2"/>
                  </a:solidFill>
                  <a:latin typeface="+mn-lt"/>
                  <a:cs typeface="Arial"/>
                  <a:sym typeface="Arial"/>
                </a:rPr>
                <a:t>Code It</a:t>
              </a:r>
            </a:p>
          </p:txBody>
        </p:sp>
        <p:pic>
          <p:nvPicPr>
            <p:cNvPr id="15" name="Picture 14">
              <a:extLst>
                <a:ext uri="{FF2B5EF4-FFF2-40B4-BE49-F238E27FC236}">
                  <a16:creationId xmlns:a16="http://schemas.microsoft.com/office/drawing/2014/main" id="{89A02286-DAE5-804B-B671-6C7C12C6278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95089" y="3076166"/>
              <a:ext cx="548640" cy="548640"/>
            </a:xfrm>
            <a:prstGeom prst="rect">
              <a:avLst/>
            </a:prstGeom>
          </p:spPr>
        </p:pic>
        <p:pic>
          <p:nvPicPr>
            <p:cNvPr id="16" name="Picture 15">
              <a:extLst>
                <a:ext uri="{FF2B5EF4-FFF2-40B4-BE49-F238E27FC236}">
                  <a16:creationId xmlns:a16="http://schemas.microsoft.com/office/drawing/2014/main" id="{0CDA678C-4AEC-6C4D-A226-A4DC94ABEA6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543949" y="3076166"/>
              <a:ext cx="548640" cy="548640"/>
            </a:xfrm>
            <a:prstGeom prst="rect">
              <a:avLst/>
            </a:prstGeom>
          </p:spPr>
        </p:pic>
        <p:pic>
          <p:nvPicPr>
            <p:cNvPr id="17" name="Picture 16">
              <a:extLst>
                <a:ext uri="{FF2B5EF4-FFF2-40B4-BE49-F238E27FC236}">
                  <a16:creationId xmlns:a16="http://schemas.microsoft.com/office/drawing/2014/main" id="{3D98B26D-D03C-0F4C-94D8-9A0EEC4F61D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878339" y="3076166"/>
              <a:ext cx="548640" cy="548640"/>
            </a:xfrm>
            <a:prstGeom prst="rect">
              <a:avLst/>
            </a:prstGeom>
          </p:spPr>
        </p:pic>
      </p:grpSp>
      <p:sp>
        <p:nvSpPr>
          <p:cNvPr id="3" name="TextBox 2">
            <a:extLst>
              <a:ext uri="{FF2B5EF4-FFF2-40B4-BE49-F238E27FC236}">
                <a16:creationId xmlns:a16="http://schemas.microsoft.com/office/drawing/2014/main" id="{0F23DAF3-1365-C745-9336-5017759F3D72}"/>
              </a:ext>
            </a:extLst>
          </p:cNvPr>
          <p:cNvSpPr txBox="1"/>
          <p:nvPr/>
        </p:nvSpPr>
        <p:spPr>
          <a:xfrm>
            <a:off x="590309" y="3923818"/>
            <a:ext cx="3113590" cy="923330"/>
          </a:xfrm>
          <a:prstGeom prst="rect">
            <a:avLst/>
          </a:prstGeom>
          <a:noFill/>
        </p:spPr>
        <p:txBody>
          <a:bodyPr wrap="square" rtlCol="0">
            <a:spAutoFit/>
          </a:bodyPr>
          <a:lstStyle/>
          <a:p>
            <a:r>
              <a:rPr lang="en-HU" b="1" dirty="0">
                <a:solidFill>
                  <a:schemeClr val="bg2"/>
                </a:solidFill>
                <a:latin typeface="+mn-lt"/>
              </a:rPr>
              <a:t>Fulajtár József</a:t>
            </a:r>
          </a:p>
          <a:p>
            <a:r>
              <a:rPr lang="en-HU" b="1" dirty="0">
                <a:solidFill>
                  <a:schemeClr val="bg2"/>
                </a:solidFill>
                <a:latin typeface="+mn-lt"/>
              </a:rPr>
              <a:t>Cisco Mo. Kft.</a:t>
            </a:r>
          </a:p>
          <a:p>
            <a:r>
              <a:rPr lang="en-HU" b="1" dirty="0">
                <a:solidFill>
                  <a:schemeClr val="bg2"/>
                </a:solidFill>
                <a:latin typeface="+mn-lt"/>
              </a:rPr>
              <a:t>NWS2021</a:t>
            </a:r>
          </a:p>
        </p:txBody>
      </p:sp>
    </p:spTree>
    <p:extLst>
      <p:ext uri="{BB962C8B-B14F-4D97-AF65-F5344CB8AC3E}">
        <p14:creationId xmlns:p14="http://schemas.microsoft.com/office/powerpoint/2010/main" val="213263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C7183DB-A1F1-4C4D-965D-BB77257D36D2}"/>
              </a:ext>
            </a:extLst>
          </p:cNvPr>
          <p:cNvSpPr/>
          <p:nvPr/>
        </p:nvSpPr>
        <p:spPr>
          <a:xfrm>
            <a:off x="461247" y="4693381"/>
            <a:ext cx="3778981" cy="3018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
                <a:srgbClr val="000000"/>
              </a:buClr>
            </a:pPr>
            <a:endParaRPr lang="en-US" sz="1400" kern="0">
              <a:solidFill>
                <a:srgbClr val="FFFFFF"/>
              </a:solidFill>
              <a:latin typeface="CiscoSansTT ExtraLight"/>
              <a:sym typeface="Arial"/>
            </a:endParaRPr>
          </a:p>
        </p:txBody>
      </p:sp>
      <p:pic>
        <p:nvPicPr>
          <p:cNvPr id="15" name="Picture 14" descr="A screenshot of a computer screen&#10;&#10;Description automatically generated">
            <a:extLst>
              <a:ext uri="{FF2B5EF4-FFF2-40B4-BE49-F238E27FC236}">
                <a16:creationId xmlns:a16="http://schemas.microsoft.com/office/drawing/2014/main" id="{0C3F3576-5C03-D74C-83A0-CE3D0D2C0CC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43592" y="1122861"/>
            <a:ext cx="7465512" cy="3872340"/>
          </a:xfrm>
          <a:prstGeom prst="rect">
            <a:avLst/>
          </a:prstGeom>
          <a:ln>
            <a:solidFill>
              <a:schemeClr val="accent4"/>
            </a:solidFill>
          </a:ln>
        </p:spPr>
      </p:pic>
      <p:pic>
        <p:nvPicPr>
          <p:cNvPr id="2" name="Picture 1">
            <a:extLst>
              <a:ext uri="{FF2B5EF4-FFF2-40B4-BE49-F238E27FC236}">
                <a16:creationId xmlns:a16="http://schemas.microsoft.com/office/drawing/2014/main" id="{B0076086-D5ED-401E-87EA-886E032849E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83564" y="1581758"/>
            <a:ext cx="2950430" cy="2176272"/>
          </a:xfrm>
          <a:prstGeom prst="rect">
            <a:avLst/>
          </a:prstGeom>
          <a:ln w="28575">
            <a:solidFill>
              <a:schemeClr val="tx2"/>
            </a:solidFill>
          </a:ln>
        </p:spPr>
      </p:pic>
      <p:sp>
        <p:nvSpPr>
          <p:cNvPr id="3" name="Title 2">
            <a:extLst>
              <a:ext uri="{FF2B5EF4-FFF2-40B4-BE49-F238E27FC236}">
                <a16:creationId xmlns:a16="http://schemas.microsoft.com/office/drawing/2014/main" id="{87694E0C-23DE-154E-BC5A-22054C3C6FAE}"/>
              </a:ext>
            </a:extLst>
          </p:cNvPr>
          <p:cNvSpPr>
            <a:spLocks noGrp="1"/>
          </p:cNvSpPr>
          <p:nvPr>
            <p:ph type="title"/>
          </p:nvPr>
        </p:nvSpPr>
        <p:spPr/>
        <p:txBody>
          <a:bodyPr/>
          <a:lstStyle/>
          <a:p>
            <a:r>
              <a:rPr lang="en-US" kern="0" dirty="0" err="1">
                <a:solidFill>
                  <a:srgbClr val="2F446B"/>
                </a:solidFill>
              </a:rPr>
              <a:t>DevNet</a:t>
            </a:r>
            <a:r>
              <a:rPr lang="en-US" kern="0" dirty="0">
                <a:solidFill>
                  <a:srgbClr val="2F446B"/>
                </a:solidFill>
              </a:rPr>
              <a:t> tools and resources</a:t>
            </a:r>
            <a:br>
              <a:rPr lang="en-US" kern="0" dirty="0">
                <a:solidFill>
                  <a:srgbClr val="2F446B"/>
                </a:solidFill>
              </a:rPr>
            </a:br>
            <a:r>
              <a:rPr lang="en-US" sz="2000" dirty="0">
                <a:solidFill>
                  <a:srgbClr val="00BCEB"/>
                </a:solidFill>
                <a:ea typeface="ＭＳ Ｐゴシック" charset="0"/>
              </a:rPr>
              <a:t>developer.cisco.com</a:t>
            </a:r>
            <a:endParaRPr lang="en-US" dirty="0"/>
          </a:p>
        </p:txBody>
      </p:sp>
      <p:grpSp>
        <p:nvGrpSpPr>
          <p:cNvPr id="11" name="Group 10">
            <a:extLst>
              <a:ext uri="{FF2B5EF4-FFF2-40B4-BE49-F238E27FC236}">
                <a16:creationId xmlns:a16="http://schemas.microsoft.com/office/drawing/2014/main" id="{B6CEC948-54C8-A54D-B45C-8A758B51DC0F}"/>
              </a:ext>
            </a:extLst>
          </p:cNvPr>
          <p:cNvGrpSpPr/>
          <p:nvPr/>
        </p:nvGrpSpPr>
        <p:grpSpPr>
          <a:xfrm>
            <a:off x="3004828" y="3840480"/>
            <a:ext cx="91440" cy="281940"/>
            <a:chOff x="2933937" y="5120640"/>
            <a:chExt cx="121920" cy="375920"/>
          </a:xfrm>
        </p:grpSpPr>
        <p:cxnSp>
          <p:nvCxnSpPr>
            <p:cNvPr id="12" name="Straight Arrow Connector 11">
              <a:extLst>
                <a:ext uri="{FF2B5EF4-FFF2-40B4-BE49-F238E27FC236}">
                  <a16:creationId xmlns:a16="http://schemas.microsoft.com/office/drawing/2014/main" id="{D72F5B8F-0412-7848-99C5-7C78EB4B9A8C}"/>
                </a:ext>
              </a:extLst>
            </p:cNvPr>
            <p:cNvCxnSpPr>
              <a:cxnSpLocks/>
            </p:cNvCxnSpPr>
            <p:nvPr/>
          </p:nvCxnSpPr>
          <p:spPr>
            <a:xfrm>
              <a:off x="2994897" y="5212080"/>
              <a:ext cx="0" cy="284480"/>
            </a:xfrm>
            <a:prstGeom prst="straightConnector1">
              <a:avLst/>
            </a:prstGeom>
            <a:solidFill>
              <a:schemeClr val="tx2"/>
            </a:solidFill>
            <a:ln w="28575">
              <a:solidFill>
                <a:srgbClr val="1E4471"/>
              </a:solidFill>
            </a:ln>
            <a:effectLst/>
          </p:spPr>
          <p:style>
            <a:lnRef idx="2">
              <a:schemeClr val="accent1">
                <a:shade val="50000"/>
              </a:schemeClr>
            </a:lnRef>
            <a:fillRef idx="1">
              <a:schemeClr val="accent1"/>
            </a:fillRef>
            <a:effectRef idx="0">
              <a:schemeClr val="accent1"/>
            </a:effectRef>
            <a:fontRef idx="minor">
              <a:schemeClr val="lt1"/>
            </a:fontRef>
          </p:style>
        </p:cxnSp>
        <p:sp>
          <p:nvSpPr>
            <p:cNvPr id="13" name="Oval 12">
              <a:extLst>
                <a:ext uri="{FF2B5EF4-FFF2-40B4-BE49-F238E27FC236}">
                  <a16:creationId xmlns:a16="http://schemas.microsoft.com/office/drawing/2014/main" id="{4A4D24B2-D0A0-EC4E-9BCA-71FEDAFBEB85}"/>
                </a:ext>
              </a:extLst>
            </p:cNvPr>
            <p:cNvSpPr>
              <a:spLocks noChangeAspect="1"/>
            </p:cNvSpPr>
            <p:nvPr/>
          </p:nvSpPr>
          <p:spPr>
            <a:xfrm>
              <a:off x="2933937" y="5120640"/>
              <a:ext cx="121920" cy="121920"/>
            </a:xfrm>
            <a:prstGeom prst="ellipse">
              <a:avLst/>
            </a:prstGeom>
            <a:solidFill>
              <a:schemeClr val="accent1"/>
            </a:solidFill>
            <a:ln w="28575">
              <a:solidFill>
                <a:srgbClr val="1E447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7114042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C7183DB-A1F1-4C4D-965D-BB77257D36D2}"/>
              </a:ext>
            </a:extLst>
          </p:cNvPr>
          <p:cNvSpPr/>
          <p:nvPr/>
        </p:nvSpPr>
        <p:spPr>
          <a:xfrm>
            <a:off x="461247" y="4693381"/>
            <a:ext cx="3778981" cy="3018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
                <a:srgbClr val="000000"/>
              </a:buClr>
            </a:pPr>
            <a:endParaRPr lang="en-US" sz="1400" kern="0">
              <a:solidFill>
                <a:srgbClr val="FFFFFF"/>
              </a:solidFill>
              <a:latin typeface="CiscoSansTT ExtraLight"/>
              <a:sym typeface="Arial"/>
            </a:endParaRPr>
          </a:p>
        </p:txBody>
      </p:sp>
      <p:pic>
        <p:nvPicPr>
          <p:cNvPr id="10" name="Picture 9" descr="A screenshot of a computer screen&#10;&#10;Description automatically generated">
            <a:extLst>
              <a:ext uri="{FF2B5EF4-FFF2-40B4-BE49-F238E27FC236}">
                <a16:creationId xmlns:a16="http://schemas.microsoft.com/office/drawing/2014/main" id="{69A9F978-2E0B-6B4E-8219-FB7892BE996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43592" y="1122861"/>
            <a:ext cx="7465512" cy="3872340"/>
          </a:xfrm>
          <a:prstGeom prst="rect">
            <a:avLst/>
          </a:prstGeom>
          <a:ln>
            <a:solidFill>
              <a:schemeClr val="accent4"/>
            </a:solidFill>
          </a:ln>
        </p:spPr>
      </p:pic>
      <p:pic>
        <p:nvPicPr>
          <p:cNvPr id="2" name="Picture 1">
            <a:extLst>
              <a:ext uri="{FF2B5EF4-FFF2-40B4-BE49-F238E27FC236}">
                <a16:creationId xmlns:a16="http://schemas.microsoft.com/office/drawing/2014/main" id="{C2CE5E07-820E-492C-9B96-6EDA5FBB255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576808" y="1581118"/>
            <a:ext cx="2880429" cy="2176272"/>
          </a:xfrm>
          <a:prstGeom prst="rect">
            <a:avLst/>
          </a:prstGeom>
          <a:ln w="28575">
            <a:solidFill>
              <a:schemeClr val="tx2"/>
            </a:solidFill>
          </a:ln>
        </p:spPr>
      </p:pic>
      <p:sp>
        <p:nvSpPr>
          <p:cNvPr id="3" name="Title 2">
            <a:extLst>
              <a:ext uri="{FF2B5EF4-FFF2-40B4-BE49-F238E27FC236}">
                <a16:creationId xmlns:a16="http://schemas.microsoft.com/office/drawing/2014/main" id="{E505B32C-87D2-714E-8473-30B186F169EC}"/>
              </a:ext>
            </a:extLst>
          </p:cNvPr>
          <p:cNvSpPr>
            <a:spLocks noGrp="1"/>
          </p:cNvSpPr>
          <p:nvPr>
            <p:ph type="title"/>
          </p:nvPr>
        </p:nvSpPr>
        <p:spPr/>
        <p:txBody>
          <a:bodyPr/>
          <a:lstStyle/>
          <a:p>
            <a:r>
              <a:rPr lang="en-US" kern="0" dirty="0" err="1">
                <a:solidFill>
                  <a:srgbClr val="2F446B"/>
                </a:solidFill>
              </a:rPr>
              <a:t>DevNet</a:t>
            </a:r>
            <a:r>
              <a:rPr lang="en-US" kern="0" dirty="0">
                <a:solidFill>
                  <a:srgbClr val="2F446B"/>
                </a:solidFill>
              </a:rPr>
              <a:t> tools and resources</a:t>
            </a:r>
            <a:br>
              <a:rPr lang="en-US" kern="0" dirty="0">
                <a:solidFill>
                  <a:srgbClr val="2F446B"/>
                </a:solidFill>
              </a:rPr>
            </a:br>
            <a:r>
              <a:rPr lang="en-US" sz="2000" dirty="0">
                <a:solidFill>
                  <a:srgbClr val="00BCEB"/>
                </a:solidFill>
                <a:ea typeface="ＭＳ Ｐゴシック" charset="0"/>
              </a:rPr>
              <a:t>developer.cisco.com</a:t>
            </a:r>
            <a:endParaRPr lang="en-US" dirty="0"/>
          </a:p>
        </p:txBody>
      </p:sp>
      <p:grpSp>
        <p:nvGrpSpPr>
          <p:cNvPr id="12" name="Group 11">
            <a:extLst>
              <a:ext uri="{FF2B5EF4-FFF2-40B4-BE49-F238E27FC236}">
                <a16:creationId xmlns:a16="http://schemas.microsoft.com/office/drawing/2014/main" id="{8973FA47-41EF-A24F-8BA4-A327BFD62D62}"/>
              </a:ext>
            </a:extLst>
          </p:cNvPr>
          <p:cNvGrpSpPr/>
          <p:nvPr/>
        </p:nvGrpSpPr>
        <p:grpSpPr>
          <a:xfrm>
            <a:off x="3949453" y="3840480"/>
            <a:ext cx="91440" cy="281940"/>
            <a:chOff x="2933937" y="5120640"/>
            <a:chExt cx="121920" cy="375920"/>
          </a:xfrm>
        </p:grpSpPr>
        <p:cxnSp>
          <p:nvCxnSpPr>
            <p:cNvPr id="13" name="Straight Arrow Connector 12">
              <a:extLst>
                <a:ext uri="{FF2B5EF4-FFF2-40B4-BE49-F238E27FC236}">
                  <a16:creationId xmlns:a16="http://schemas.microsoft.com/office/drawing/2014/main" id="{B368B0B0-DDEE-474E-9589-B4138A28FC97}"/>
                </a:ext>
              </a:extLst>
            </p:cNvPr>
            <p:cNvCxnSpPr>
              <a:cxnSpLocks/>
            </p:cNvCxnSpPr>
            <p:nvPr/>
          </p:nvCxnSpPr>
          <p:spPr>
            <a:xfrm>
              <a:off x="2994897" y="5212080"/>
              <a:ext cx="0" cy="284480"/>
            </a:xfrm>
            <a:prstGeom prst="straightConnector1">
              <a:avLst/>
            </a:prstGeom>
            <a:solidFill>
              <a:schemeClr val="tx2"/>
            </a:solidFill>
            <a:ln w="28575">
              <a:solidFill>
                <a:srgbClr val="1E4471"/>
              </a:solidFill>
            </a:ln>
            <a:effectLst/>
          </p:spPr>
          <p:style>
            <a:lnRef idx="2">
              <a:schemeClr val="accent1">
                <a:shade val="50000"/>
              </a:schemeClr>
            </a:lnRef>
            <a:fillRef idx="1">
              <a:schemeClr val="accent1"/>
            </a:fillRef>
            <a:effectRef idx="0">
              <a:schemeClr val="accent1"/>
            </a:effectRef>
            <a:fontRef idx="minor">
              <a:schemeClr val="lt1"/>
            </a:fontRef>
          </p:style>
        </p:cxnSp>
        <p:sp>
          <p:nvSpPr>
            <p:cNvPr id="14" name="Oval 13">
              <a:extLst>
                <a:ext uri="{FF2B5EF4-FFF2-40B4-BE49-F238E27FC236}">
                  <a16:creationId xmlns:a16="http://schemas.microsoft.com/office/drawing/2014/main" id="{B8206F01-D912-8042-927B-754A581E6EDB}"/>
                </a:ext>
              </a:extLst>
            </p:cNvPr>
            <p:cNvSpPr>
              <a:spLocks noChangeAspect="1"/>
            </p:cNvSpPr>
            <p:nvPr/>
          </p:nvSpPr>
          <p:spPr>
            <a:xfrm>
              <a:off x="2933937" y="5120640"/>
              <a:ext cx="121920" cy="121920"/>
            </a:xfrm>
            <a:prstGeom prst="ellipse">
              <a:avLst/>
            </a:prstGeom>
            <a:solidFill>
              <a:schemeClr val="accent1"/>
            </a:solidFill>
            <a:ln w="28575">
              <a:solidFill>
                <a:srgbClr val="1E447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4417727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C7183DB-A1F1-4C4D-965D-BB77257D36D2}"/>
              </a:ext>
            </a:extLst>
          </p:cNvPr>
          <p:cNvSpPr/>
          <p:nvPr/>
        </p:nvSpPr>
        <p:spPr>
          <a:xfrm>
            <a:off x="461247" y="4693381"/>
            <a:ext cx="3778981" cy="3018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
                <a:srgbClr val="000000"/>
              </a:buClr>
            </a:pPr>
            <a:endParaRPr lang="en-US" sz="1400" kern="0">
              <a:solidFill>
                <a:srgbClr val="FFFFFF"/>
              </a:solidFill>
              <a:latin typeface="CiscoSansTT ExtraLight"/>
              <a:sym typeface="Arial"/>
            </a:endParaRPr>
          </a:p>
        </p:txBody>
      </p:sp>
      <p:pic>
        <p:nvPicPr>
          <p:cNvPr id="10" name="Picture 9" descr="A screenshot of a computer screen&#10;&#10;Description automatically generated">
            <a:extLst>
              <a:ext uri="{FF2B5EF4-FFF2-40B4-BE49-F238E27FC236}">
                <a16:creationId xmlns:a16="http://schemas.microsoft.com/office/drawing/2014/main" id="{519EC6FE-2764-4C48-B5E8-FE5A265C369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43592" y="1122861"/>
            <a:ext cx="7465512" cy="3872340"/>
          </a:xfrm>
          <a:prstGeom prst="rect">
            <a:avLst/>
          </a:prstGeom>
          <a:ln>
            <a:solidFill>
              <a:schemeClr val="accent4"/>
            </a:solidFill>
          </a:ln>
        </p:spPr>
      </p:pic>
      <p:pic>
        <p:nvPicPr>
          <p:cNvPr id="2" name="Picture 1">
            <a:extLst>
              <a:ext uri="{FF2B5EF4-FFF2-40B4-BE49-F238E27FC236}">
                <a16:creationId xmlns:a16="http://schemas.microsoft.com/office/drawing/2014/main" id="{5E9D2E1E-01F5-4C57-B14A-AD7A462294D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518944" y="1579221"/>
            <a:ext cx="2866135" cy="2176272"/>
          </a:xfrm>
          <a:prstGeom prst="rect">
            <a:avLst/>
          </a:prstGeom>
          <a:ln w="28575">
            <a:solidFill>
              <a:schemeClr val="tx2"/>
            </a:solidFill>
          </a:ln>
        </p:spPr>
      </p:pic>
      <p:sp>
        <p:nvSpPr>
          <p:cNvPr id="3" name="Title 2">
            <a:extLst>
              <a:ext uri="{FF2B5EF4-FFF2-40B4-BE49-F238E27FC236}">
                <a16:creationId xmlns:a16="http://schemas.microsoft.com/office/drawing/2014/main" id="{8AF6A2AB-9E87-EF43-BEFF-AB0AFD025EE5}"/>
              </a:ext>
            </a:extLst>
          </p:cNvPr>
          <p:cNvSpPr>
            <a:spLocks noGrp="1"/>
          </p:cNvSpPr>
          <p:nvPr>
            <p:ph type="title"/>
          </p:nvPr>
        </p:nvSpPr>
        <p:spPr/>
        <p:txBody>
          <a:bodyPr/>
          <a:lstStyle/>
          <a:p>
            <a:r>
              <a:rPr lang="en-US" kern="0" dirty="0" err="1">
                <a:solidFill>
                  <a:srgbClr val="2F446B"/>
                </a:solidFill>
              </a:rPr>
              <a:t>DevNet</a:t>
            </a:r>
            <a:r>
              <a:rPr lang="en-US" kern="0" dirty="0">
                <a:solidFill>
                  <a:srgbClr val="2F446B"/>
                </a:solidFill>
              </a:rPr>
              <a:t> tools and resources</a:t>
            </a:r>
            <a:br>
              <a:rPr lang="en-US" kern="0" dirty="0">
                <a:solidFill>
                  <a:srgbClr val="2F446B"/>
                </a:solidFill>
              </a:rPr>
            </a:br>
            <a:r>
              <a:rPr lang="en-US" sz="2000" dirty="0">
                <a:solidFill>
                  <a:srgbClr val="00BCEB"/>
                </a:solidFill>
                <a:ea typeface="ＭＳ Ｐゴシック" charset="0"/>
              </a:rPr>
              <a:t>developer.cisco.com</a:t>
            </a:r>
            <a:endParaRPr lang="en-US" dirty="0"/>
          </a:p>
        </p:txBody>
      </p:sp>
      <p:grpSp>
        <p:nvGrpSpPr>
          <p:cNvPr id="14" name="Group 13">
            <a:extLst>
              <a:ext uri="{FF2B5EF4-FFF2-40B4-BE49-F238E27FC236}">
                <a16:creationId xmlns:a16="http://schemas.microsoft.com/office/drawing/2014/main" id="{45F0CC8D-3154-F645-8E74-E842EE76B68F}"/>
              </a:ext>
            </a:extLst>
          </p:cNvPr>
          <p:cNvGrpSpPr/>
          <p:nvPr/>
        </p:nvGrpSpPr>
        <p:grpSpPr>
          <a:xfrm>
            <a:off x="4901641" y="3840480"/>
            <a:ext cx="91440" cy="281940"/>
            <a:chOff x="2933937" y="5120640"/>
            <a:chExt cx="121920" cy="375920"/>
          </a:xfrm>
        </p:grpSpPr>
        <p:cxnSp>
          <p:nvCxnSpPr>
            <p:cNvPr id="15" name="Straight Arrow Connector 14">
              <a:extLst>
                <a:ext uri="{FF2B5EF4-FFF2-40B4-BE49-F238E27FC236}">
                  <a16:creationId xmlns:a16="http://schemas.microsoft.com/office/drawing/2014/main" id="{E93D4FD6-D441-F142-817C-D8978291BF36}"/>
                </a:ext>
              </a:extLst>
            </p:cNvPr>
            <p:cNvCxnSpPr>
              <a:cxnSpLocks/>
            </p:cNvCxnSpPr>
            <p:nvPr/>
          </p:nvCxnSpPr>
          <p:spPr>
            <a:xfrm>
              <a:off x="2994897" y="5212080"/>
              <a:ext cx="0" cy="284480"/>
            </a:xfrm>
            <a:prstGeom prst="straightConnector1">
              <a:avLst/>
            </a:prstGeom>
            <a:solidFill>
              <a:schemeClr val="tx2"/>
            </a:solidFill>
            <a:ln w="28575">
              <a:solidFill>
                <a:srgbClr val="1E4471"/>
              </a:solidFill>
            </a:ln>
            <a:effectLst/>
          </p:spPr>
          <p:style>
            <a:lnRef idx="2">
              <a:schemeClr val="accent1">
                <a:shade val="50000"/>
              </a:schemeClr>
            </a:lnRef>
            <a:fillRef idx="1">
              <a:schemeClr val="accent1"/>
            </a:fillRef>
            <a:effectRef idx="0">
              <a:schemeClr val="accent1"/>
            </a:effectRef>
            <a:fontRef idx="minor">
              <a:schemeClr val="lt1"/>
            </a:fontRef>
          </p:style>
        </p:cxnSp>
        <p:sp>
          <p:nvSpPr>
            <p:cNvPr id="16" name="Oval 15">
              <a:extLst>
                <a:ext uri="{FF2B5EF4-FFF2-40B4-BE49-F238E27FC236}">
                  <a16:creationId xmlns:a16="http://schemas.microsoft.com/office/drawing/2014/main" id="{5028ADAD-5138-2149-9C6B-497CB8393B3C}"/>
                </a:ext>
              </a:extLst>
            </p:cNvPr>
            <p:cNvSpPr>
              <a:spLocks noChangeAspect="1"/>
            </p:cNvSpPr>
            <p:nvPr/>
          </p:nvSpPr>
          <p:spPr>
            <a:xfrm>
              <a:off x="2933937" y="5120640"/>
              <a:ext cx="121920" cy="121920"/>
            </a:xfrm>
            <a:prstGeom prst="ellipse">
              <a:avLst/>
            </a:prstGeom>
            <a:solidFill>
              <a:schemeClr val="accent1"/>
            </a:solidFill>
            <a:ln w="28575">
              <a:solidFill>
                <a:srgbClr val="1E447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Picture 3">
            <a:extLst>
              <a:ext uri="{FF2B5EF4-FFF2-40B4-BE49-F238E27FC236}">
                <a16:creationId xmlns:a16="http://schemas.microsoft.com/office/drawing/2014/main" id="{A699D01B-EFB9-4B68-862A-C7254E7C0D3B}"/>
              </a:ext>
            </a:extLst>
          </p:cNvPr>
          <p:cNvPicPr>
            <a:picLocks noChangeAspect="1"/>
          </p:cNvPicPr>
          <p:nvPr/>
        </p:nvPicPr>
        <p:blipFill>
          <a:blip r:embed="rId5"/>
          <a:stretch>
            <a:fillRect/>
          </a:stretch>
        </p:blipFill>
        <p:spPr>
          <a:xfrm>
            <a:off x="5664715" y="858478"/>
            <a:ext cx="3026734" cy="1706640"/>
          </a:xfrm>
          <a:prstGeom prst="rect">
            <a:avLst/>
          </a:prstGeom>
          <a:ln>
            <a:solidFill>
              <a:schemeClr val="accent1"/>
            </a:solidFill>
          </a:ln>
        </p:spPr>
      </p:pic>
    </p:spTree>
    <p:extLst>
      <p:ext uri="{BB962C8B-B14F-4D97-AF65-F5344CB8AC3E}">
        <p14:creationId xmlns:p14="http://schemas.microsoft.com/office/powerpoint/2010/main" val="655421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C7183DB-A1F1-4C4D-965D-BB77257D36D2}"/>
              </a:ext>
            </a:extLst>
          </p:cNvPr>
          <p:cNvSpPr/>
          <p:nvPr/>
        </p:nvSpPr>
        <p:spPr>
          <a:xfrm>
            <a:off x="461247" y="4693381"/>
            <a:ext cx="3778981" cy="3018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
                <a:srgbClr val="000000"/>
              </a:buClr>
            </a:pPr>
            <a:endParaRPr lang="en-US" sz="1400" kern="0">
              <a:solidFill>
                <a:srgbClr val="FFFFFF"/>
              </a:solidFill>
              <a:latin typeface="CiscoSansTT ExtraLight"/>
              <a:sym typeface="Arial"/>
            </a:endParaRPr>
          </a:p>
        </p:txBody>
      </p:sp>
      <p:pic>
        <p:nvPicPr>
          <p:cNvPr id="14" name="Picture 13" descr="A screenshot of a computer screen&#10;&#10;Description automatically generated">
            <a:extLst>
              <a:ext uri="{FF2B5EF4-FFF2-40B4-BE49-F238E27FC236}">
                <a16:creationId xmlns:a16="http://schemas.microsoft.com/office/drawing/2014/main" id="{5D903E5F-4B5C-7F4C-981A-DDB5F51B9C9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43592" y="1122861"/>
            <a:ext cx="7465512" cy="3872340"/>
          </a:xfrm>
          <a:prstGeom prst="rect">
            <a:avLst/>
          </a:prstGeom>
          <a:ln>
            <a:solidFill>
              <a:schemeClr val="accent4"/>
            </a:solidFill>
          </a:ln>
        </p:spPr>
      </p:pic>
      <p:pic>
        <p:nvPicPr>
          <p:cNvPr id="2" name="Picture 1">
            <a:extLst>
              <a:ext uri="{FF2B5EF4-FFF2-40B4-BE49-F238E27FC236}">
                <a16:creationId xmlns:a16="http://schemas.microsoft.com/office/drawing/2014/main" id="{0A89F3BA-0E20-4F31-9B7E-20ABF0FB353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
          <a:stretch/>
        </p:blipFill>
        <p:spPr>
          <a:xfrm>
            <a:off x="4548740" y="1577485"/>
            <a:ext cx="2918184" cy="2176272"/>
          </a:xfrm>
          <a:prstGeom prst="rect">
            <a:avLst/>
          </a:prstGeom>
          <a:ln w="28575">
            <a:solidFill>
              <a:schemeClr val="tx2"/>
            </a:solidFill>
          </a:ln>
        </p:spPr>
      </p:pic>
      <p:pic>
        <p:nvPicPr>
          <p:cNvPr id="3" name="Picture 2">
            <a:extLst>
              <a:ext uri="{FF2B5EF4-FFF2-40B4-BE49-F238E27FC236}">
                <a16:creationId xmlns:a16="http://schemas.microsoft.com/office/drawing/2014/main" id="{012D4653-D80E-4541-9B11-E0E2903977C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171472" y="2224279"/>
            <a:ext cx="2811612" cy="2176272"/>
          </a:xfrm>
          <a:prstGeom prst="rect">
            <a:avLst/>
          </a:prstGeom>
          <a:ln w="28575">
            <a:solidFill>
              <a:schemeClr val="tx2"/>
            </a:solidFill>
          </a:ln>
        </p:spPr>
      </p:pic>
      <p:sp>
        <p:nvSpPr>
          <p:cNvPr id="13" name="Title 12">
            <a:extLst>
              <a:ext uri="{FF2B5EF4-FFF2-40B4-BE49-F238E27FC236}">
                <a16:creationId xmlns:a16="http://schemas.microsoft.com/office/drawing/2014/main" id="{E259DB88-ABDC-E74D-A788-036FF5A81DA6}"/>
              </a:ext>
            </a:extLst>
          </p:cNvPr>
          <p:cNvSpPr>
            <a:spLocks noGrp="1"/>
          </p:cNvSpPr>
          <p:nvPr>
            <p:ph type="title"/>
          </p:nvPr>
        </p:nvSpPr>
        <p:spPr/>
        <p:txBody>
          <a:bodyPr/>
          <a:lstStyle/>
          <a:p>
            <a:r>
              <a:rPr lang="en-US" kern="0" dirty="0" err="1">
                <a:solidFill>
                  <a:srgbClr val="2F446B"/>
                </a:solidFill>
              </a:rPr>
              <a:t>DevNet</a:t>
            </a:r>
            <a:r>
              <a:rPr lang="en-US" kern="0" dirty="0">
                <a:solidFill>
                  <a:srgbClr val="2F446B"/>
                </a:solidFill>
              </a:rPr>
              <a:t> tools and resources</a:t>
            </a:r>
            <a:br>
              <a:rPr lang="en-US" kern="0" dirty="0">
                <a:solidFill>
                  <a:srgbClr val="2F446B"/>
                </a:solidFill>
              </a:rPr>
            </a:br>
            <a:r>
              <a:rPr lang="en-US" sz="2000" dirty="0">
                <a:solidFill>
                  <a:srgbClr val="00BCEB"/>
                </a:solidFill>
                <a:ea typeface="ＭＳ Ｐゴシック" charset="0"/>
              </a:rPr>
              <a:t>developer.cisco.com</a:t>
            </a:r>
            <a:endParaRPr lang="en-US" dirty="0"/>
          </a:p>
        </p:txBody>
      </p:sp>
      <p:grpSp>
        <p:nvGrpSpPr>
          <p:cNvPr id="16" name="Group 15">
            <a:extLst>
              <a:ext uri="{FF2B5EF4-FFF2-40B4-BE49-F238E27FC236}">
                <a16:creationId xmlns:a16="http://schemas.microsoft.com/office/drawing/2014/main" id="{0901022A-F454-424A-B9A2-73D57633C4C9}"/>
              </a:ext>
            </a:extLst>
          </p:cNvPr>
          <p:cNvGrpSpPr/>
          <p:nvPr/>
        </p:nvGrpSpPr>
        <p:grpSpPr>
          <a:xfrm>
            <a:off x="5846266" y="3840480"/>
            <a:ext cx="91440" cy="281940"/>
            <a:chOff x="2933937" y="5120640"/>
            <a:chExt cx="121920" cy="375920"/>
          </a:xfrm>
        </p:grpSpPr>
        <p:cxnSp>
          <p:nvCxnSpPr>
            <p:cNvPr id="17" name="Straight Arrow Connector 16">
              <a:extLst>
                <a:ext uri="{FF2B5EF4-FFF2-40B4-BE49-F238E27FC236}">
                  <a16:creationId xmlns:a16="http://schemas.microsoft.com/office/drawing/2014/main" id="{58E88B77-3CFD-8541-9BF5-61BA0DD1EAD8}"/>
                </a:ext>
              </a:extLst>
            </p:cNvPr>
            <p:cNvCxnSpPr>
              <a:cxnSpLocks/>
            </p:cNvCxnSpPr>
            <p:nvPr/>
          </p:nvCxnSpPr>
          <p:spPr>
            <a:xfrm>
              <a:off x="2994897" y="5212080"/>
              <a:ext cx="0" cy="284480"/>
            </a:xfrm>
            <a:prstGeom prst="straightConnector1">
              <a:avLst/>
            </a:prstGeom>
            <a:solidFill>
              <a:schemeClr val="tx2"/>
            </a:solidFill>
            <a:ln w="28575">
              <a:solidFill>
                <a:srgbClr val="1E4471"/>
              </a:solidFill>
            </a:ln>
            <a:effectLst/>
          </p:spPr>
          <p:style>
            <a:lnRef idx="2">
              <a:schemeClr val="accent1">
                <a:shade val="50000"/>
              </a:schemeClr>
            </a:lnRef>
            <a:fillRef idx="1">
              <a:schemeClr val="accent1"/>
            </a:fillRef>
            <a:effectRef idx="0">
              <a:schemeClr val="accent1"/>
            </a:effectRef>
            <a:fontRef idx="minor">
              <a:schemeClr val="lt1"/>
            </a:fontRef>
          </p:style>
        </p:cxnSp>
        <p:sp>
          <p:nvSpPr>
            <p:cNvPr id="18" name="Oval 17">
              <a:extLst>
                <a:ext uri="{FF2B5EF4-FFF2-40B4-BE49-F238E27FC236}">
                  <a16:creationId xmlns:a16="http://schemas.microsoft.com/office/drawing/2014/main" id="{774B54D7-327E-0D4F-A570-AF69C6B9B0F1}"/>
                </a:ext>
              </a:extLst>
            </p:cNvPr>
            <p:cNvSpPr>
              <a:spLocks noChangeAspect="1"/>
            </p:cNvSpPr>
            <p:nvPr/>
          </p:nvSpPr>
          <p:spPr>
            <a:xfrm>
              <a:off x="2933937" y="5120640"/>
              <a:ext cx="121920" cy="121920"/>
            </a:xfrm>
            <a:prstGeom prst="ellipse">
              <a:avLst/>
            </a:prstGeom>
            <a:solidFill>
              <a:schemeClr val="accent1"/>
            </a:solidFill>
            <a:ln w="28575">
              <a:solidFill>
                <a:srgbClr val="1E447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2DFE8F94-1B51-5A4F-BDCC-FFCB82890503}"/>
              </a:ext>
            </a:extLst>
          </p:cNvPr>
          <p:cNvGrpSpPr/>
          <p:nvPr/>
        </p:nvGrpSpPr>
        <p:grpSpPr>
          <a:xfrm rot="5400000">
            <a:off x="5948288" y="3931105"/>
            <a:ext cx="91440" cy="212091"/>
            <a:chOff x="2933937" y="5120640"/>
            <a:chExt cx="121920" cy="282788"/>
          </a:xfrm>
        </p:grpSpPr>
        <p:cxnSp>
          <p:nvCxnSpPr>
            <p:cNvPr id="20" name="Straight Arrow Connector 19">
              <a:extLst>
                <a:ext uri="{FF2B5EF4-FFF2-40B4-BE49-F238E27FC236}">
                  <a16:creationId xmlns:a16="http://schemas.microsoft.com/office/drawing/2014/main" id="{8CBCEDE9-30E6-5641-89EE-1109C7D7FD04}"/>
                </a:ext>
              </a:extLst>
            </p:cNvPr>
            <p:cNvCxnSpPr>
              <a:cxnSpLocks/>
            </p:cNvCxnSpPr>
            <p:nvPr/>
          </p:nvCxnSpPr>
          <p:spPr>
            <a:xfrm rot="16200000" flipH="1">
              <a:off x="2899223" y="5307754"/>
              <a:ext cx="191348" cy="0"/>
            </a:xfrm>
            <a:prstGeom prst="straightConnector1">
              <a:avLst/>
            </a:prstGeom>
            <a:solidFill>
              <a:schemeClr val="tx2"/>
            </a:solidFill>
            <a:ln w="28575">
              <a:solidFill>
                <a:srgbClr val="1E4471"/>
              </a:solidFill>
            </a:ln>
            <a:effectLst/>
          </p:spPr>
          <p:style>
            <a:lnRef idx="2">
              <a:schemeClr val="accent1">
                <a:shade val="50000"/>
              </a:schemeClr>
            </a:lnRef>
            <a:fillRef idx="1">
              <a:schemeClr val="accent1"/>
            </a:fillRef>
            <a:effectRef idx="0">
              <a:schemeClr val="accent1"/>
            </a:effectRef>
            <a:fontRef idx="minor">
              <a:schemeClr val="lt1"/>
            </a:fontRef>
          </p:style>
        </p:cxnSp>
        <p:sp>
          <p:nvSpPr>
            <p:cNvPr id="21" name="Oval 20">
              <a:extLst>
                <a:ext uri="{FF2B5EF4-FFF2-40B4-BE49-F238E27FC236}">
                  <a16:creationId xmlns:a16="http://schemas.microsoft.com/office/drawing/2014/main" id="{B6F4790C-F7F2-8E4B-8EB0-C8A109B8B8F4}"/>
                </a:ext>
              </a:extLst>
            </p:cNvPr>
            <p:cNvSpPr>
              <a:spLocks noChangeAspect="1"/>
            </p:cNvSpPr>
            <p:nvPr/>
          </p:nvSpPr>
          <p:spPr>
            <a:xfrm>
              <a:off x="2933937" y="5120640"/>
              <a:ext cx="121920" cy="121920"/>
            </a:xfrm>
            <a:prstGeom prst="ellipse">
              <a:avLst/>
            </a:prstGeom>
            <a:solidFill>
              <a:schemeClr val="accent1"/>
            </a:solidFill>
            <a:ln w="28575">
              <a:solidFill>
                <a:srgbClr val="1E447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785851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C7183DB-A1F1-4C4D-965D-BB77257D36D2}"/>
              </a:ext>
            </a:extLst>
          </p:cNvPr>
          <p:cNvSpPr/>
          <p:nvPr/>
        </p:nvSpPr>
        <p:spPr>
          <a:xfrm>
            <a:off x="461247" y="4693381"/>
            <a:ext cx="3778981" cy="3018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
                <a:srgbClr val="000000"/>
              </a:buClr>
            </a:pPr>
            <a:endParaRPr lang="en-US" sz="1400" kern="0">
              <a:solidFill>
                <a:srgbClr val="FFFFFF"/>
              </a:solidFill>
              <a:latin typeface="CiscoSansTT ExtraLight"/>
              <a:sym typeface="Arial"/>
            </a:endParaRPr>
          </a:p>
        </p:txBody>
      </p:sp>
      <p:pic>
        <p:nvPicPr>
          <p:cNvPr id="10" name="Picture 9" descr="A screenshot of a computer screen&#10;&#10;Description automatically generated">
            <a:extLst>
              <a:ext uri="{FF2B5EF4-FFF2-40B4-BE49-F238E27FC236}">
                <a16:creationId xmlns:a16="http://schemas.microsoft.com/office/drawing/2014/main" id="{7A2A8FE6-F92A-914D-A844-9042462126E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43592" y="1122861"/>
            <a:ext cx="7465512" cy="3872340"/>
          </a:xfrm>
          <a:prstGeom prst="rect">
            <a:avLst/>
          </a:prstGeom>
          <a:ln>
            <a:solidFill>
              <a:schemeClr val="accent4"/>
            </a:solidFill>
          </a:ln>
        </p:spPr>
      </p:pic>
      <p:pic>
        <p:nvPicPr>
          <p:cNvPr id="2" name="Picture 1">
            <a:extLst>
              <a:ext uri="{FF2B5EF4-FFF2-40B4-BE49-F238E27FC236}">
                <a16:creationId xmlns:a16="http://schemas.microsoft.com/office/drawing/2014/main" id="{A2ED2726-5521-4FC0-89D3-D1D1852F695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396866" y="1582815"/>
            <a:ext cx="2852747" cy="2176272"/>
          </a:xfrm>
          <a:prstGeom prst="rect">
            <a:avLst/>
          </a:prstGeom>
          <a:ln w="28575">
            <a:solidFill>
              <a:schemeClr val="tx2"/>
            </a:solidFill>
          </a:ln>
        </p:spPr>
      </p:pic>
      <p:sp>
        <p:nvSpPr>
          <p:cNvPr id="3" name="Title 2">
            <a:extLst>
              <a:ext uri="{FF2B5EF4-FFF2-40B4-BE49-F238E27FC236}">
                <a16:creationId xmlns:a16="http://schemas.microsoft.com/office/drawing/2014/main" id="{15F73FD1-50EA-D84F-AE2D-C75813350B01}"/>
              </a:ext>
            </a:extLst>
          </p:cNvPr>
          <p:cNvSpPr>
            <a:spLocks noGrp="1"/>
          </p:cNvSpPr>
          <p:nvPr>
            <p:ph type="title"/>
          </p:nvPr>
        </p:nvSpPr>
        <p:spPr/>
        <p:txBody>
          <a:bodyPr/>
          <a:lstStyle/>
          <a:p>
            <a:r>
              <a:rPr lang="en-US" kern="0" dirty="0" err="1">
                <a:solidFill>
                  <a:srgbClr val="2F446B"/>
                </a:solidFill>
              </a:rPr>
              <a:t>DevNet</a:t>
            </a:r>
            <a:r>
              <a:rPr lang="en-US" kern="0" dirty="0">
                <a:solidFill>
                  <a:srgbClr val="2F446B"/>
                </a:solidFill>
              </a:rPr>
              <a:t> tools and resources</a:t>
            </a:r>
            <a:br>
              <a:rPr lang="en-US" kern="0" dirty="0">
                <a:solidFill>
                  <a:srgbClr val="2F446B"/>
                </a:solidFill>
              </a:rPr>
            </a:br>
            <a:r>
              <a:rPr lang="en-US" sz="2000" dirty="0">
                <a:solidFill>
                  <a:srgbClr val="00BCEB"/>
                </a:solidFill>
                <a:ea typeface="ＭＳ Ｐゴシック" charset="0"/>
              </a:rPr>
              <a:t>developer.cisco.com</a:t>
            </a:r>
            <a:endParaRPr lang="en-US" dirty="0"/>
          </a:p>
        </p:txBody>
      </p:sp>
      <p:grpSp>
        <p:nvGrpSpPr>
          <p:cNvPr id="12" name="Group 11">
            <a:extLst>
              <a:ext uri="{FF2B5EF4-FFF2-40B4-BE49-F238E27FC236}">
                <a16:creationId xmlns:a16="http://schemas.microsoft.com/office/drawing/2014/main" id="{02C45F43-5F30-0C43-8540-E1526452CBB9}"/>
              </a:ext>
            </a:extLst>
          </p:cNvPr>
          <p:cNvGrpSpPr/>
          <p:nvPr/>
        </p:nvGrpSpPr>
        <p:grpSpPr>
          <a:xfrm>
            <a:off x="6775031" y="3840480"/>
            <a:ext cx="91440" cy="281940"/>
            <a:chOff x="2933937" y="5120640"/>
            <a:chExt cx="121920" cy="375920"/>
          </a:xfrm>
        </p:grpSpPr>
        <p:cxnSp>
          <p:nvCxnSpPr>
            <p:cNvPr id="13" name="Straight Arrow Connector 12">
              <a:extLst>
                <a:ext uri="{FF2B5EF4-FFF2-40B4-BE49-F238E27FC236}">
                  <a16:creationId xmlns:a16="http://schemas.microsoft.com/office/drawing/2014/main" id="{AF30F9D1-AF34-D140-B907-131B79A655C2}"/>
                </a:ext>
              </a:extLst>
            </p:cNvPr>
            <p:cNvCxnSpPr>
              <a:cxnSpLocks/>
            </p:cNvCxnSpPr>
            <p:nvPr/>
          </p:nvCxnSpPr>
          <p:spPr>
            <a:xfrm>
              <a:off x="2994897" y="5212080"/>
              <a:ext cx="0" cy="284480"/>
            </a:xfrm>
            <a:prstGeom prst="straightConnector1">
              <a:avLst/>
            </a:prstGeom>
            <a:solidFill>
              <a:schemeClr val="tx2"/>
            </a:solidFill>
            <a:ln w="28575">
              <a:solidFill>
                <a:srgbClr val="1E4471"/>
              </a:solidFill>
            </a:ln>
            <a:effectLst/>
          </p:spPr>
          <p:style>
            <a:lnRef idx="2">
              <a:schemeClr val="accent1">
                <a:shade val="50000"/>
              </a:schemeClr>
            </a:lnRef>
            <a:fillRef idx="1">
              <a:schemeClr val="accent1"/>
            </a:fillRef>
            <a:effectRef idx="0">
              <a:schemeClr val="accent1"/>
            </a:effectRef>
            <a:fontRef idx="minor">
              <a:schemeClr val="lt1"/>
            </a:fontRef>
          </p:style>
        </p:cxnSp>
        <p:sp>
          <p:nvSpPr>
            <p:cNvPr id="14" name="Oval 13">
              <a:extLst>
                <a:ext uri="{FF2B5EF4-FFF2-40B4-BE49-F238E27FC236}">
                  <a16:creationId xmlns:a16="http://schemas.microsoft.com/office/drawing/2014/main" id="{94E5F0D3-5AD1-7E45-9DD0-73B3AA56ED57}"/>
                </a:ext>
              </a:extLst>
            </p:cNvPr>
            <p:cNvSpPr>
              <a:spLocks noChangeAspect="1"/>
            </p:cNvSpPr>
            <p:nvPr/>
          </p:nvSpPr>
          <p:spPr>
            <a:xfrm>
              <a:off x="2933937" y="5120640"/>
              <a:ext cx="121920" cy="121920"/>
            </a:xfrm>
            <a:prstGeom prst="ellipse">
              <a:avLst/>
            </a:prstGeom>
            <a:solidFill>
              <a:schemeClr val="accent1"/>
            </a:solidFill>
            <a:ln w="28575">
              <a:solidFill>
                <a:srgbClr val="1E447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8280705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a:extLst>
              <a:ext uri="{FF2B5EF4-FFF2-40B4-BE49-F238E27FC236}">
                <a16:creationId xmlns:a16="http://schemas.microsoft.com/office/drawing/2014/main" id="{62E24B6E-0469-1C4D-913B-0B681C721732}"/>
              </a:ext>
            </a:extLst>
          </p:cNvPr>
          <p:cNvSpPr/>
          <p:nvPr/>
        </p:nvSpPr>
        <p:spPr>
          <a:xfrm>
            <a:off x="3160417" y="242890"/>
            <a:ext cx="2786063" cy="1514474"/>
          </a:xfrm>
          <a:prstGeom prst="roundRect">
            <a:avLst>
              <a:gd name="adj" fmla="val 13542"/>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a:extLst>
              <a:ext uri="{FF2B5EF4-FFF2-40B4-BE49-F238E27FC236}">
                <a16:creationId xmlns:a16="http://schemas.microsoft.com/office/drawing/2014/main" id="{6B7D3EA4-4280-7546-B8E5-A1E978C25110}"/>
              </a:ext>
            </a:extLst>
          </p:cNvPr>
          <p:cNvSpPr/>
          <p:nvPr/>
        </p:nvSpPr>
        <p:spPr>
          <a:xfrm>
            <a:off x="6156177" y="242889"/>
            <a:ext cx="2786063" cy="4357687"/>
          </a:xfrm>
          <a:prstGeom prst="roundRect">
            <a:avLst>
              <a:gd name="adj" fmla="val 5051"/>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57CF5424-06F1-3440-891E-C5D936679D5B}"/>
              </a:ext>
            </a:extLst>
          </p:cNvPr>
          <p:cNvSpPr/>
          <p:nvPr/>
        </p:nvSpPr>
        <p:spPr>
          <a:xfrm>
            <a:off x="171451" y="242889"/>
            <a:ext cx="2786063" cy="4357687"/>
          </a:xfrm>
          <a:prstGeom prst="roundRect">
            <a:avLst>
              <a:gd name="adj" fmla="val 5051"/>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DAAC771-772D-9949-8AF9-2031D8036641}"/>
              </a:ext>
            </a:extLst>
          </p:cNvPr>
          <p:cNvSpPr/>
          <p:nvPr/>
        </p:nvSpPr>
        <p:spPr>
          <a:xfrm>
            <a:off x="275177" y="746122"/>
            <a:ext cx="2596611" cy="630942"/>
          </a:xfrm>
          <a:prstGeom prst="rect">
            <a:avLst/>
          </a:prstGeom>
        </p:spPr>
        <p:txBody>
          <a:bodyPr wrap="square">
            <a:spAutoFit/>
          </a:bodyPr>
          <a:lstStyle/>
          <a:p>
            <a:pPr defTabSz="914378">
              <a:buClr>
                <a:srgbClr val="000000"/>
              </a:buClr>
              <a:defRPr/>
            </a:pPr>
            <a:r>
              <a:rPr lang="en-US" sz="1400" kern="0" dirty="0">
                <a:solidFill>
                  <a:schemeClr val="bg1"/>
                </a:solidFill>
                <a:latin typeface="CiscoSansTT ExtraLight"/>
                <a:cs typeface="Arial"/>
                <a:sym typeface="Arial"/>
              </a:rPr>
              <a:t>DevNet Community</a:t>
            </a:r>
          </a:p>
          <a:p>
            <a:pPr defTabSz="914378">
              <a:buClr>
                <a:srgbClr val="000000"/>
              </a:buClr>
              <a:defRPr/>
            </a:pPr>
            <a:r>
              <a:rPr lang="en-US" sz="1050" kern="0" dirty="0">
                <a:solidFill>
                  <a:schemeClr val="bg1"/>
                </a:solidFill>
                <a:latin typeface="CiscoSansTT ExtraLight"/>
                <a:cs typeface="Arial"/>
                <a:sym typeface="Arial"/>
              </a:rPr>
              <a:t>CCIEs and software developers share learnings and best practices</a:t>
            </a:r>
          </a:p>
        </p:txBody>
      </p:sp>
      <p:sp>
        <p:nvSpPr>
          <p:cNvPr id="7" name="Rectangle 6">
            <a:extLst>
              <a:ext uri="{FF2B5EF4-FFF2-40B4-BE49-F238E27FC236}">
                <a16:creationId xmlns:a16="http://schemas.microsoft.com/office/drawing/2014/main" id="{4B78171B-82B2-A74A-9DF7-59B715A0D23D}"/>
              </a:ext>
            </a:extLst>
          </p:cNvPr>
          <p:cNvSpPr/>
          <p:nvPr/>
        </p:nvSpPr>
        <p:spPr>
          <a:xfrm>
            <a:off x="275177" y="1559806"/>
            <a:ext cx="2596611" cy="630942"/>
          </a:xfrm>
          <a:prstGeom prst="rect">
            <a:avLst/>
          </a:prstGeom>
        </p:spPr>
        <p:txBody>
          <a:bodyPr wrap="square">
            <a:spAutoFit/>
          </a:bodyPr>
          <a:lstStyle/>
          <a:p>
            <a:pPr defTabSz="914378">
              <a:buClr>
                <a:srgbClr val="000000"/>
              </a:buClr>
              <a:defRPr/>
            </a:pPr>
            <a:r>
              <a:rPr lang="en-US" sz="1400" kern="0">
                <a:solidFill>
                  <a:schemeClr val="bg1"/>
                </a:solidFill>
                <a:latin typeface="CiscoSansTT ExtraLight"/>
                <a:cs typeface="Arial"/>
                <a:sym typeface="Arial"/>
              </a:rPr>
              <a:t>Code Exchange</a:t>
            </a:r>
          </a:p>
          <a:p>
            <a:pPr defTabSz="914378">
              <a:buClr>
                <a:srgbClr val="000000"/>
              </a:buClr>
              <a:defRPr/>
            </a:pPr>
            <a:r>
              <a:rPr lang="en-US" sz="1050" kern="0">
                <a:solidFill>
                  <a:schemeClr val="bg1"/>
                </a:solidFill>
                <a:latin typeface="CiscoSansTT ExtraLight"/>
                <a:cs typeface="Arial"/>
                <a:sym typeface="Arial"/>
              </a:rPr>
              <a:t>Shared code and 3rd party apps for network automation use cases</a:t>
            </a:r>
            <a:endParaRPr lang="en-US" sz="1400" kern="0">
              <a:solidFill>
                <a:schemeClr val="bg1"/>
              </a:solidFill>
              <a:latin typeface="CiscoSansTT ExtraLight"/>
              <a:cs typeface="Arial"/>
              <a:sym typeface="Arial"/>
            </a:endParaRPr>
          </a:p>
        </p:txBody>
      </p:sp>
      <p:sp>
        <p:nvSpPr>
          <p:cNvPr id="8" name="Rectangle 7">
            <a:extLst>
              <a:ext uri="{FF2B5EF4-FFF2-40B4-BE49-F238E27FC236}">
                <a16:creationId xmlns:a16="http://schemas.microsoft.com/office/drawing/2014/main" id="{8311E8CA-18FB-8643-AE58-D461F8A31D4E}"/>
              </a:ext>
            </a:extLst>
          </p:cNvPr>
          <p:cNvSpPr/>
          <p:nvPr/>
        </p:nvSpPr>
        <p:spPr>
          <a:xfrm>
            <a:off x="275177" y="2373490"/>
            <a:ext cx="2596611" cy="469359"/>
          </a:xfrm>
          <a:prstGeom prst="rect">
            <a:avLst/>
          </a:prstGeom>
        </p:spPr>
        <p:txBody>
          <a:bodyPr wrap="square">
            <a:spAutoFit/>
          </a:bodyPr>
          <a:lstStyle/>
          <a:p>
            <a:pPr defTabSz="914378">
              <a:buClr>
                <a:srgbClr val="000000"/>
              </a:buClr>
              <a:defRPr/>
            </a:pPr>
            <a:r>
              <a:rPr lang="en-US" sz="1400" kern="0">
                <a:solidFill>
                  <a:schemeClr val="bg1"/>
                </a:solidFill>
                <a:latin typeface="CiscoSansTT ExtraLight"/>
                <a:cs typeface="Arial"/>
                <a:sym typeface="Arial"/>
              </a:rPr>
              <a:t>Automation Exchange</a:t>
            </a:r>
          </a:p>
          <a:p>
            <a:pPr defTabSz="914378">
              <a:buClr>
                <a:srgbClr val="000000"/>
              </a:buClr>
              <a:defRPr/>
            </a:pPr>
            <a:r>
              <a:rPr lang="en-US" sz="1050" kern="0">
                <a:solidFill>
                  <a:schemeClr val="bg1"/>
                </a:solidFill>
                <a:latin typeface="CiscoSansTT ExtraLight"/>
                <a:cs typeface="Arial"/>
                <a:sym typeface="Arial"/>
              </a:rPr>
              <a:t>Software practices in networking</a:t>
            </a:r>
            <a:endParaRPr lang="en-US" sz="1400" kern="0">
              <a:solidFill>
                <a:schemeClr val="bg1"/>
              </a:solidFill>
              <a:latin typeface="CiscoSansTT ExtraLight"/>
              <a:cs typeface="Arial"/>
              <a:sym typeface="Arial"/>
            </a:endParaRPr>
          </a:p>
        </p:txBody>
      </p:sp>
      <p:sp>
        <p:nvSpPr>
          <p:cNvPr id="9" name="Rectangle 8">
            <a:extLst>
              <a:ext uri="{FF2B5EF4-FFF2-40B4-BE49-F238E27FC236}">
                <a16:creationId xmlns:a16="http://schemas.microsoft.com/office/drawing/2014/main" id="{0F6FD464-FEFD-0F49-A14D-9BBE85ACCBD4}"/>
              </a:ext>
            </a:extLst>
          </p:cNvPr>
          <p:cNvSpPr/>
          <p:nvPr/>
        </p:nvSpPr>
        <p:spPr>
          <a:xfrm>
            <a:off x="275177" y="3025592"/>
            <a:ext cx="2596611" cy="469359"/>
          </a:xfrm>
          <a:prstGeom prst="rect">
            <a:avLst/>
          </a:prstGeom>
        </p:spPr>
        <p:txBody>
          <a:bodyPr wrap="square">
            <a:spAutoFit/>
          </a:bodyPr>
          <a:lstStyle/>
          <a:p>
            <a:pPr defTabSz="914378">
              <a:buClr>
                <a:srgbClr val="000000"/>
              </a:buClr>
              <a:defRPr/>
            </a:pPr>
            <a:r>
              <a:rPr lang="en-US" sz="1400" kern="0">
                <a:solidFill>
                  <a:schemeClr val="bg1"/>
                </a:solidFill>
                <a:latin typeface="CiscoSansTT ExtraLight"/>
                <a:cs typeface="Arial"/>
                <a:sym typeface="Arial"/>
              </a:rPr>
              <a:t>Ecosystem Exchange</a:t>
            </a:r>
          </a:p>
          <a:p>
            <a:pPr defTabSz="914378">
              <a:buClr>
                <a:srgbClr val="000000"/>
              </a:buClr>
              <a:defRPr/>
            </a:pPr>
            <a:r>
              <a:rPr lang="en-US" sz="1050" kern="0">
                <a:solidFill>
                  <a:schemeClr val="bg1"/>
                </a:solidFill>
                <a:latin typeface="CiscoSansTT ExtraLight"/>
                <a:cs typeface="Arial"/>
                <a:sym typeface="Arial"/>
              </a:rPr>
              <a:t>Explore 3</a:t>
            </a:r>
            <a:r>
              <a:rPr lang="en-US" sz="1050" kern="0" baseline="30000">
                <a:solidFill>
                  <a:schemeClr val="bg1"/>
                </a:solidFill>
                <a:latin typeface="CiscoSansTT ExtraLight"/>
                <a:cs typeface="Arial"/>
                <a:sym typeface="Arial"/>
              </a:rPr>
              <a:t>rd</a:t>
            </a:r>
            <a:r>
              <a:rPr lang="en-US" sz="1050" kern="0">
                <a:solidFill>
                  <a:schemeClr val="bg1"/>
                </a:solidFill>
                <a:latin typeface="CiscoSansTT ExtraLight"/>
                <a:cs typeface="Arial"/>
                <a:sym typeface="Arial"/>
              </a:rPr>
              <a:t> party solutions</a:t>
            </a:r>
            <a:endParaRPr lang="en-US" sz="1400" kern="0">
              <a:solidFill>
                <a:schemeClr val="bg1"/>
              </a:solidFill>
              <a:latin typeface="CiscoSansTT ExtraLight"/>
              <a:cs typeface="Arial"/>
              <a:sym typeface="Arial"/>
            </a:endParaRPr>
          </a:p>
        </p:txBody>
      </p:sp>
      <p:sp>
        <p:nvSpPr>
          <p:cNvPr id="10" name="Rectangle 9">
            <a:extLst>
              <a:ext uri="{FF2B5EF4-FFF2-40B4-BE49-F238E27FC236}">
                <a16:creationId xmlns:a16="http://schemas.microsoft.com/office/drawing/2014/main" id="{ACA22F64-3BA4-4442-8C87-F554A86F128F}"/>
              </a:ext>
            </a:extLst>
          </p:cNvPr>
          <p:cNvSpPr/>
          <p:nvPr/>
        </p:nvSpPr>
        <p:spPr>
          <a:xfrm>
            <a:off x="275177" y="3677692"/>
            <a:ext cx="2596611" cy="630942"/>
          </a:xfrm>
          <a:prstGeom prst="rect">
            <a:avLst/>
          </a:prstGeom>
        </p:spPr>
        <p:txBody>
          <a:bodyPr wrap="square">
            <a:spAutoFit/>
          </a:bodyPr>
          <a:lstStyle/>
          <a:p>
            <a:pPr defTabSz="914378">
              <a:buClr>
                <a:srgbClr val="000000"/>
              </a:buClr>
              <a:defRPr/>
            </a:pPr>
            <a:r>
              <a:rPr lang="en-US" sz="1400" kern="0">
                <a:solidFill>
                  <a:schemeClr val="bg1"/>
                </a:solidFill>
                <a:latin typeface="CiscoSansTT ExtraLight"/>
                <a:cs typeface="Arial"/>
                <a:sym typeface="Arial"/>
              </a:rPr>
              <a:t>Solutions Plus</a:t>
            </a:r>
          </a:p>
          <a:p>
            <a:pPr defTabSz="914378">
              <a:buClr>
                <a:srgbClr val="000000"/>
              </a:buClr>
              <a:defRPr/>
            </a:pPr>
            <a:r>
              <a:rPr lang="en-US" sz="1050" kern="0">
                <a:solidFill>
                  <a:schemeClr val="bg1"/>
                </a:solidFill>
                <a:latin typeface="CiscoSansTT ExtraLight"/>
                <a:cs typeface="Arial"/>
                <a:sym typeface="Arial"/>
              </a:rPr>
              <a:t>Select Cisco Compatible products on the global price list</a:t>
            </a:r>
            <a:endParaRPr lang="en-US" sz="1400" kern="0">
              <a:solidFill>
                <a:schemeClr val="bg1"/>
              </a:solidFill>
              <a:latin typeface="CiscoSansTT ExtraLight"/>
              <a:cs typeface="Arial"/>
              <a:sym typeface="Arial"/>
            </a:endParaRPr>
          </a:p>
        </p:txBody>
      </p:sp>
      <p:sp>
        <p:nvSpPr>
          <p:cNvPr id="11" name="Rectangle 10">
            <a:extLst>
              <a:ext uri="{FF2B5EF4-FFF2-40B4-BE49-F238E27FC236}">
                <a16:creationId xmlns:a16="http://schemas.microsoft.com/office/drawing/2014/main" id="{D3906810-7CF7-E04D-A5E9-E0DA24A1E74E}"/>
              </a:ext>
            </a:extLst>
          </p:cNvPr>
          <p:cNvSpPr/>
          <p:nvPr/>
        </p:nvSpPr>
        <p:spPr>
          <a:xfrm>
            <a:off x="6266776" y="746121"/>
            <a:ext cx="2562900" cy="630942"/>
          </a:xfrm>
          <a:prstGeom prst="rect">
            <a:avLst/>
          </a:prstGeom>
        </p:spPr>
        <p:txBody>
          <a:bodyPr wrap="square">
            <a:spAutoFit/>
          </a:bodyPr>
          <a:lstStyle/>
          <a:p>
            <a:pPr defTabSz="914378">
              <a:buClr>
                <a:srgbClr val="000000"/>
              </a:buClr>
              <a:defRPr/>
            </a:pPr>
            <a:r>
              <a:rPr lang="en-US" sz="1400" kern="0" err="1">
                <a:solidFill>
                  <a:schemeClr val="bg1"/>
                </a:solidFill>
                <a:latin typeface="CiscoSansTT ExtraLight"/>
                <a:cs typeface="Arial"/>
                <a:sym typeface="Arial"/>
              </a:rPr>
              <a:t>DevNet</a:t>
            </a:r>
            <a:r>
              <a:rPr lang="en-US" sz="1400" kern="0">
                <a:solidFill>
                  <a:schemeClr val="bg1"/>
                </a:solidFill>
                <a:latin typeface="CiscoSansTT ExtraLight"/>
                <a:cs typeface="Arial"/>
                <a:sym typeface="Arial"/>
              </a:rPr>
              <a:t> Express Workshops</a:t>
            </a:r>
          </a:p>
          <a:p>
            <a:pPr defTabSz="914378">
              <a:buClr>
                <a:srgbClr val="000000"/>
              </a:buClr>
              <a:defRPr/>
            </a:pPr>
            <a:r>
              <a:rPr lang="en-US" sz="1050" kern="0">
                <a:solidFill>
                  <a:schemeClr val="bg1"/>
                </a:solidFill>
                <a:latin typeface="CiscoSansTT ExtraLight"/>
                <a:cs typeface="Arial"/>
                <a:sym typeface="Arial"/>
              </a:rPr>
              <a:t>Hands-on workshops to teach software skills, automation, and Cisco APIs</a:t>
            </a:r>
          </a:p>
        </p:txBody>
      </p:sp>
      <p:sp>
        <p:nvSpPr>
          <p:cNvPr id="12" name="Rectangle 11">
            <a:extLst>
              <a:ext uri="{FF2B5EF4-FFF2-40B4-BE49-F238E27FC236}">
                <a16:creationId xmlns:a16="http://schemas.microsoft.com/office/drawing/2014/main" id="{CC25C45E-E748-504A-88D8-6BACE8879106}"/>
              </a:ext>
            </a:extLst>
          </p:cNvPr>
          <p:cNvSpPr/>
          <p:nvPr/>
        </p:nvSpPr>
        <p:spPr>
          <a:xfrm>
            <a:off x="6266776" y="1559806"/>
            <a:ext cx="2562900" cy="469359"/>
          </a:xfrm>
          <a:prstGeom prst="rect">
            <a:avLst/>
          </a:prstGeom>
        </p:spPr>
        <p:txBody>
          <a:bodyPr wrap="square">
            <a:spAutoFit/>
          </a:bodyPr>
          <a:lstStyle/>
          <a:p>
            <a:pPr defTabSz="914378">
              <a:buClr>
                <a:srgbClr val="000000"/>
              </a:buClr>
              <a:defRPr/>
            </a:pPr>
            <a:r>
              <a:rPr lang="en-US" sz="1400" kern="0">
                <a:solidFill>
                  <a:schemeClr val="bg1"/>
                </a:solidFill>
                <a:latin typeface="CiscoSansTT ExtraLight"/>
                <a:cs typeface="Arial"/>
                <a:sym typeface="Arial"/>
              </a:rPr>
              <a:t>Learning Labs</a:t>
            </a:r>
          </a:p>
          <a:p>
            <a:pPr defTabSz="914378">
              <a:buClr>
                <a:srgbClr val="000000"/>
              </a:buClr>
              <a:defRPr/>
            </a:pPr>
            <a:r>
              <a:rPr lang="en-US" sz="1050" kern="0">
                <a:solidFill>
                  <a:schemeClr val="bg1"/>
                </a:solidFill>
                <a:latin typeface="CiscoSansTT ExtraLight"/>
                <a:cs typeface="Arial"/>
                <a:sym typeface="Arial"/>
              </a:rPr>
              <a:t>Learn at your own pace</a:t>
            </a:r>
            <a:endParaRPr lang="en-US" sz="1400" kern="0">
              <a:solidFill>
                <a:schemeClr val="bg1"/>
              </a:solidFill>
              <a:latin typeface="CiscoSansTT ExtraLight"/>
              <a:cs typeface="Arial"/>
              <a:sym typeface="Arial"/>
            </a:endParaRPr>
          </a:p>
        </p:txBody>
      </p:sp>
      <p:sp>
        <p:nvSpPr>
          <p:cNvPr id="13" name="Rectangle 12">
            <a:extLst>
              <a:ext uri="{FF2B5EF4-FFF2-40B4-BE49-F238E27FC236}">
                <a16:creationId xmlns:a16="http://schemas.microsoft.com/office/drawing/2014/main" id="{24BF7347-1312-0B4D-BEA4-0E11C26E804E}"/>
              </a:ext>
            </a:extLst>
          </p:cNvPr>
          <p:cNvSpPr/>
          <p:nvPr/>
        </p:nvSpPr>
        <p:spPr>
          <a:xfrm>
            <a:off x="6266776" y="2211907"/>
            <a:ext cx="2562900" cy="630942"/>
          </a:xfrm>
          <a:prstGeom prst="rect">
            <a:avLst/>
          </a:prstGeom>
        </p:spPr>
        <p:txBody>
          <a:bodyPr wrap="square">
            <a:spAutoFit/>
          </a:bodyPr>
          <a:lstStyle/>
          <a:p>
            <a:pPr defTabSz="914378">
              <a:buClr>
                <a:srgbClr val="000000"/>
              </a:buClr>
              <a:defRPr/>
            </a:pPr>
            <a:r>
              <a:rPr lang="en-US" sz="1400" kern="0">
                <a:solidFill>
                  <a:schemeClr val="bg1"/>
                </a:solidFill>
                <a:latin typeface="CiscoSansTT ExtraLight"/>
                <a:cs typeface="Arial"/>
                <a:sym typeface="Arial"/>
              </a:rPr>
              <a:t>Sandbox</a:t>
            </a:r>
          </a:p>
          <a:p>
            <a:pPr defTabSz="914378">
              <a:buClr>
                <a:srgbClr val="000000"/>
              </a:buClr>
              <a:defRPr/>
            </a:pPr>
            <a:r>
              <a:rPr lang="en-US" sz="1050" kern="0">
                <a:solidFill>
                  <a:schemeClr val="bg1"/>
                </a:solidFill>
                <a:latin typeface="CiscoSansTT ExtraLight"/>
                <a:cs typeface="Arial"/>
                <a:sym typeface="Arial"/>
              </a:rPr>
              <a:t>Run code against live infrastructure and access technology packed Cisco labs</a:t>
            </a:r>
            <a:endParaRPr lang="en-US" sz="1400" kern="0">
              <a:solidFill>
                <a:schemeClr val="bg1"/>
              </a:solidFill>
              <a:latin typeface="CiscoSansTT ExtraLight"/>
              <a:cs typeface="Arial"/>
              <a:sym typeface="Arial"/>
            </a:endParaRPr>
          </a:p>
        </p:txBody>
      </p:sp>
      <p:sp>
        <p:nvSpPr>
          <p:cNvPr id="14" name="Rectangle 13">
            <a:extLst>
              <a:ext uri="{FF2B5EF4-FFF2-40B4-BE49-F238E27FC236}">
                <a16:creationId xmlns:a16="http://schemas.microsoft.com/office/drawing/2014/main" id="{C085BE6B-EF70-9845-96A6-9389BB3C538C}"/>
              </a:ext>
            </a:extLst>
          </p:cNvPr>
          <p:cNvSpPr/>
          <p:nvPr/>
        </p:nvSpPr>
        <p:spPr>
          <a:xfrm>
            <a:off x="6266776" y="3101080"/>
            <a:ext cx="2562900" cy="469359"/>
          </a:xfrm>
          <a:prstGeom prst="rect">
            <a:avLst/>
          </a:prstGeom>
        </p:spPr>
        <p:txBody>
          <a:bodyPr wrap="square">
            <a:spAutoFit/>
          </a:bodyPr>
          <a:lstStyle/>
          <a:p>
            <a:pPr defTabSz="914378">
              <a:buClr>
                <a:srgbClr val="000000"/>
              </a:buClr>
              <a:defRPr/>
            </a:pPr>
            <a:r>
              <a:rPr lang="en-US" sz="1400" kern="0" dirty="0" err="1">
                <a:solidFill>
                  <a:schemeClr val="bg1"/>
                </a:solidFill>
                <a:latin typeface="CiscoSansTT ExtraLight"/>
                <a:cs typeface="Arial"/>
                <a:sym typeface="Arial"/>
              </a:rPr>
              <a:t>DevNet</a:t>
            </a:r>
            <a:r>
              <a:rPr lang="en-US" sz="1400" kern="0" dirty="0">
                <a:solidFill>
                  <a:schemeClr val="bg1"/>
                </a:solidFill>
                <a:latin typeface="CiscoSansTT ExtraLight"/>
                <a:cs typeface="Arial"/>
                <a:sym typeface="Arial"/>
              </a:rPr>
              <a:t> Certifications</a:t>
            </a:r>
          </a:p>
          <a:p>
            <a:pPr defTabSz="914378">
              <a:buClr>
                <a:srgbClr val="000000"/>
              </a:buClr>
              <a:defRPr/>
            </a:pPr>
            <a:r>
              <a:rPr lang="en-US" sz="1050" kern="0" dirty="0">
                <a:solidFill>
                  <a:schemeClr val="bg1"/>
                </a:solidFill>
                <a:latin typeface="CiscoSansTT ExtraLight"/>
                <a:cs typeface="Arial"/>
                <a:sym typeface="Arial"/>
              </a:rPr>
              <a:t>Build software skills for your future</a:t>
            </a:r>
          </a:p>
        </p:txBody>
      </p:sp>
      <p:sp>
        <p:nvSpPr>
          <p:cNvPr id="15" name="Rectangle 14">
            <a:extLst>
              <a:ext uri="{FF2B5EF4-FFF2-40B4-BE49-F238E27FC236}">
                <a16:creationId xmlns:a16="http://schemas.microsoft.com/office/drawing/2014/main" id="{BD3DBD2B-DBA6-6645-8B12-69CC36171EF3}"/>
              </a:ext>
            </a:extLst>
          </p:cNvPr>
          <p:cNvSpPr/>
          <p:nvPr/>
        </p:nvSpPr>
        <p:spPr>
          <a:xfrm>
            <a:off x="3265763" y="758448"/>
            <a:ext cx="2592118" cy="792525"/>
          </a:xfrm>
          <a:prstGeom prst="rect">
            <a:avLst/>
          </a:prstGeom>
        </p:spPr>
        <p:txBody>
          <a:bodyPr wrap="square">
            <a:spAutoFit/>
          </a:bodyPr>
          <a:lstStyle/>
          <a:p>
            <a:pPr defTabSz="914378">
              <a:buClr>
                <a:srgbClr val="000000"/>
              </a:buClr>
              <a:defRPr/>
            </a:pPr>
            <a:r>
              <a:rPr lang="en-US" sz="1400" kern="0" dirty="0">
                <a:solidFill>
                  <a:schemeClr val="bg1"/>
                </a:solidFill>
                <a:latin typeface="CiscoSansTT ExtraLight"/>
                <a:cs typeface="Arial"/>
                <a:sym typeface="Arial"/>
              </a:rPr>
              <a:t>DevNet Specialization</a:t>
            </a:r>
          </a:p>
          <a:p>
            <a:pPr defTabSz="914378">
              <a:buClr>
                <a:srgbClr val="000000"/>
              </a:buClr>
              <a:defRPr/>
            </a:pPr>
            <a:r>
              <a:rPr lang="en-US" sz="1050" kern="0" dirty="0">
                <a:solidFill>
                  <a:schemeClr val="bg1"/>
                </a:solidFill>
                <a:latin typeface="CiscoSansTT ExtraLight"/>
                <a:cs typeface="Arial"/>
                <a:sym typeface="Arial"/>
              </a:rPr>
              <a:t>Recognizing partners with demonstrated software capabilities </a:t>
            </a:r>
            <a:br>
              <a:rPr lang="en-US" sz="1050" kern="0" dirty="0">
                <a:solidFill>
                  <a:schemeClr val="bg1"/>
                </a:solidFill>
                <a:latin typeface="CiscoSansTT ExtraLight"/>
                <a:cs typeface="Arial"/>
                <a:sym typeface="Arial"/>
              </a:rPr>
            </a:br>
            <a:r>
              <a:rPr lang="en-US" sz="1050" kern="0" dirty="0">
                <a:solidFill>
                  <a:schemeClr val="bg1"/>
                </a:solidFill>
                <a:latin typeface="CiscoSansTT ExtraLight"/>
                <a:cs typeface="Arial"/>
                <a:sym typeface="Arial"/>
              </a:rPr>
              <a:t>and business practices</a:t>
            </a:r>
          </a:p>
        </p:txBody>
      </p:sp>
      <p:sp>
        <p:nvSpPr>
          <p:cNvPr id="20" name="Rectangle 19">
            <a:extLst>
              <a:ext uri="{FF2B5EF4-FFF2-40B4-BE49-F238E27FC236}">
                <a16:creationId xmlns:a16="http://schemas.microsoft.com/office/drawing/2014/main" id="{3BAB3054-597B-414C-8297-69CC59F08E27}"/>
              </a:ext>
            </a:extLst>
          </p:cNvPr>
          <p:cNvSpPr/>
          <p:nvPr/>
        </p:nvSpPr>
        <p:spPr>
          <a:xfrm>
            <a:off x="6266776" y="3753182"/>
            <a:ext cx="2738077" cy="792525"/>
          </a:xfrm>
          <a:prstGeom prst="rect">
            <a:avLst/>
          </a:prstGeom>
        </p:spPr>
        <p:txBody>
          <a:bodyPr wrap="square" anchor="t">
            <a:spAutoFit/>
          </a:bodyPr>
          <a:lstStyle/>
          <a:p>
            <a:pPr defTabSz="914378">
              <a:buClr>
                <a:srgbClr val="000000"/>
              </a:buClr>
              <a:defRPr/>
            </a:pPr>
            <a:r>
              <a:rPr lang="en-US" sz="1400" kern="0" dirty="0" err="1">
                <a:solidFill>
                  <a:schemeClr val="bg1"/>
                </a:solidFill>
                <a:latin typeface="CiscoSansTT ExtraLight"/>
                <a:ea typeface="ＭＳ Ｐゴシック"/>
                <a:cs typeface="Arial"/>
                <a:sym typeface="Arial"/>
              </a:rPr>
              <a:t>DevCenters</a:t>
            </a:r>
            <a:r>
              <a:rPr lang="en-US" sz="1400" kern="0" dirty="0">
                <a:solidFill>
                  <a:schemeClr val="bg1"/>
                </a:solidFill>
                <a:latin typeface="CiscoSansTT ExtraLight"/>
                <a:ea typeface="ＭＳ Ｐゴシック"/>
                <a:cs typeface="Arial"/>
                <a:sym typeface="Arial"/>
              </a:rPr>
              <a:t/>
            </a:r>
            <a:br>
              <a:rPr lang="en-US" sz="1400" kern="0" dirty="0">
                <a:solidFill>
                  <a:schemeClr val="bg1"/>
                </a:solidFill>
                <a:latin typeface="CiscoSansTT ExtraLight"/>
                <a:ea typeface="ＭＳ Ｐゴシック"/>
                <a:cs typeface="Arial"/>
                <a:sym typeface="Arial"/>
              </a:rPr>
            </a:br>
            <a:r>
              <a:rPr lang="en-US" sz="1050" kern="0" dirty="0">
                <a:solidFill>
                  <a:schemeClr val="bg1"/>
                </a:solidFill>
                <a:latin typeface="CiscoSansTT ExtraLight"/>
                <a:ea typeface="ＭＳ Ｐゴシック"/>
                <a:cs typeface="Arial"/>
                <a:sym typeface="Arial"/>
              </a:rPr>
              <a:t>Get the latest API docs, labs, sample code, and tutorials  </a:t>
            </a:r>
            <a:endParaRPr lang="en-US" sz="1050" kern="0" dirty="0">
              <a:solidFill>
                <a:schemeClr val="bg1"/>
              </a:solidFill>
              <a:latin typeface="CiscoSansTT ExtraLight"/>
              <a:ea typeface="ＭＳ Ｐゴシック"/>
              <a:cs typeface="Arial"/>
            </a:endParaRPr>
          </a:p>
          <a:p>
            <a:pPr defTabSz="914378">
              <a:buClr>
                <a:srgbClr val="000000"/>
              </a:buClr>
              <a:defRPr/>
            </a:pPr>
            <a:endParaRPr lang="en-US" sz="1050" kern="0" dirty="0">
              <a:solidFill>
                <a:schemeClr val="bg1"/>
              </a:solidFill>
              <a:highlight>
                <a:srgbClr val="FFFF00"/>
              </a:highlight>
              <a:latin typeface="CiscoSansTT ExtraLight"/>
              <a:ea typeface="ＭＳ Ｐゴシック"/>
              <a:cs typeface="Arial"/>
              <a:sym typeface="Arial"/>
            </a:endParaRPr>
          </a:p>
        </p:txBody>
      </p:sp>
      <p:sp>
        <p:nvSpPr>
          <p:cNvPr id="16" name="Rounded Rectangle 15">
            <a:extLst>
              <a:ext uri="{FF2B5EF4-FFF2-40B4-BE49-F238E27FC236}">
                <a16:creationId xmlns:a16="http://schemas.microsoft.com/office/drawing/2014/main" id="{37440C7B-3256-8146-9547-CF7DA87B61A6}"/>
              </a:ext>
            </a:extLst>
          </p:cNvPr>
          <p:cNvSpPr/>
          <p:nvPr/>
        </p:nvSpPr>
        <p:spPr>
          <a:xfrm>
            <a:off x="6150993" y="200026"/>
            <a:ext cx="2792983" cy="428625"/>
          </a:xfrm>
          <a:prstGeom prst="roundRect">
            <a:avLst>
              <a:gd name="adj" fmla="val 50000"/>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solidFill>
              </a:rPr>
              <a:t>Learning</a:t>
            </a:r>
          </a:p>
        </p:txBody>
      </p:sp>
      <p:sp>
        <p:nvSpPr>
          <p:cNvPr id="22" name="Rounded Rectangle 21">
            <a:extLst>
              <a:ext uri="{FF2B5EF4-FFF2-40B4-BE49-F238E27FC236}">
                <a16:creationId xmlns:a16="http://schemas.microsoft.com/office/drawing/2014/main" id="{CE382CCE-3F28-8643-A4E8-0EA0B0A3928B}"/>
              </a:ext>
            </a:extLst>
          </p:cNvPr>
          <p:cNvSpPr/>
          <p:nvPr/>
        </p:nvSpPr>
        <p:spPr>
          <a:xfrm>
            <a:off x="3161222" y="200026"/>
            <a:ext cx="2792983" cy="428625"/>
          </a:xfrm>
          <a:prstGeom prst="roundRect">
            <a:avLst>
              <a:gd name="adj" fmla="val 5000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solidFill>
              </a:rPr>
              <a:t>Partner Transformation</a:t>
            </a:r>
          </a:p>
        </p:txBody>
      </p:sp>
      <p:sp>
        <p:nvSpPr>
          <p:cNvPr id="23" name="Rounded Rectangle 22">
            <a:extLst>
              <a:ext uri="{FF2B5EF4-FFF2-40B4-BE49-F238E27FC236}">
                <a16:creationId xmlns:a16="http://schemas.microsoft.com/office/drawing/2014/main" id="{056F3EE9-E188-DA48-8192-B03D72B8A3BE}"/>
              </a:ext>
            </a:extLst>
          </p:cNvPr>
          <p:cNvSpPr/>
          <p:nvPr/>
        </p:nvSpPr>
        <p:spPr>
          <a:xfrm>
            <a:off x="171451" y="200026"/>
            <a:ext cx="2792983" cy="428625"/>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solidFill>
                  <a:schemeClr val="bg2"/>
                </a:solidFill>
              </a:rPr>
              <a:t>Community</a:t>
            </a:r>
          </a:p>
        </p:txBody>
      </p:sp>
      <p:grpSp>
        <p:nvGrpSpPr>
          <p:cNvPr id="2" name="Group 1">
            <a:extLst>
              <a:ext uri="{FF2B5EF4-FFF2-40B4-BE49-F238E27FC236}">
                <a16:creationId xmlns:a16="http://schemas.microsoft.com/office/drawing/2014/main" id="{CFE86703-00CA-49D6-AB7F-4899F72141C0}"/>
              </a:ext>
            </a:extLst>
          </p:cNvPr>
          <p:cNvGrpSpPr/>
          <p:nvPr/>
        </p:nvGrpSpPr>
        <p:grpSpPr>
          <a:xfrm>
            <a:off x="3261437" y="1952147"/>
            <a:ext cx="2593560" cy="2593560"/>
            <a:chOff x="3261437" y="1952147"/>
            <a:chExt cx="2593560" cy="2593560"/>
          </a:xfrm>
        </p:grpSpPr>
        <p:sp>
          <p:nvSpPr>
            <p:cNvPr id="3" name="Oval 2">
              <a:extLst>
                <a:ext uri="{FF2B5EF4-FFF2-40B4-BE49-F238E27FC236}">
                  <a16:creationId xmlns:a16="http://schemas.microsoft.com/office/drawing/2014/main" id="{FCAFE6EC-5740-844F-9D42-A83D471190DD}"/>
                </a:ext>
              </a:extLst>
            </p:cNvPr>
            <p:cNvSpPr/>
            <p:nvPr/>
          </p:nvSpPr>
          <p:spPr>
            <a:xfrm>
              <a:off x="3261437" y="1952147"/>
              <a:ext cx="2593560" cy="259356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
                  <a:srgbClr val="000000"/>
                </a:buClr>
                <a:defRPr/>
              </a:pPr>
              <a:endParaRPr lang="en-US" sz="1400" kern="0">
                <a:solidFill>
                  <a:srgbClr val="005073"/>
                </a:solidFill>
                <a:latin typeface="CiscoSansTT ExtraLight"/>
                <a:sym typeface="Arial"/>
              </a:endParaRPr>
            </a:p>
          </p:txBody>
        </p:sp>
        <p:pic>
          <p:nvPicPr>
            <p:cNvPr id="5" name="Picture 4">
              <a:extLst>
                <a:ext uri="{FF2B5EF4-FFF2-40B4-BE49-F238E27FC236}">
                  <a16:creationId xmlns:a16="http://schemas.microsoft.com/office/drawing/2014/main" id="{B133D018-909F-0442-8DFE-B7D1898A7AC6}"/>
                </a:ext>
              </a:extLst>
            </p:cNvPr>
            <p:cNvPicPr>
              <a:picLocks noChangeAspect="1"/>
            </p:cNvPicPr>
            <p:nvPr/>
          </p:nvPicPr>
          <p:blipFill>
            <a:blip r:embed="rId3"/>
            <a:stretch>
              <a:fillRect/>
            </a:stretch>
          </p:blipFill>
          <p:spPr>
            <a:xfrm>
              <a:off x="3781855" y="3557095"/>
              <a:ext cx="1552725" cy="475324"/>
            </a:xfrm>
            <a:prstGeom prst="rect">
              <a:avLst/>
            </a:prstGeom>
          </p:spPr>
        </p:pic>
        <p:grpSp>
          <p:nvGrpSpPr>
            <p:cNvPr id="27" name="Graphic 12">
              <a:extLst>
                <a:ext uri="{FF2B5EF4-FFF2-40B4-BE49-F238E27FC236}">
                  <a16:creationId xmlns:a16="http://schemas.microsoft.com/office/drawing/2014/main" id="{E5B293F5-4FD0-F546-B442-D82408BB849D}"/>
                </a:ext>
              </a:extLst>
            </p:cNvPr>
            <p:cNvGrpSpPr/>
            <p:nvPr/>
          </p:nvGrpSpPr>
          <p:grpSpPr>
            <a:xfrm>
              <a:off x="3986268" y="2154717"/>
              <a:ext cx="1143899" cy="1143899"/>
              <a:chOff x="2000250" y="0"/>
              <a:chExt cx="5143167" cy="5143167"/>
            </a:xfrm>
            <a:solidFill>
              <a:schemeClr val="accent1"/>
            </a:solidFill>
          </p:grpSpPr>
          <p:sp>
            <p:nvSpPr>
              <p:cNvPr id="28" name="Freeform: Shape 34">
                <a:extLst>
                  <a:ext uri="{FF2B5EF4-FFF2-40B4-BE49-F238E27FC236}">
                    <a16:creationId xmlns:a16="http://schemas.microsoft.com/office/drawing/2014/main" id="{DF92E3B7-1260-7B41-BC99-8E0C82BB443D}"/>
                  </a:ext>
                </a:extLst>
              </p:cNvPr>
              <p:cNvSpPr/>
              <p:nvPr/>
            </p:nvSpPr>
            <p:spPr>
              <a:xfrm>
                <a:off x="2000250" y="0"/>
                <a:ext cx="5143167" cy="5143167"/>
              </a:xfrm>
              <a:custGeom>
                <a:avLst/>
                <a:gdLst>
                  <a:gd name="connsiteX0" fmla="*/ 5143168 w 5143167"/>
                  <a:gd name="connsiteY0" fmla="*/ 2571584 h 5143167"/>
                  <a:gd name="connsiteX1" fmla="*/ 2571584 w 5143167"/>
                  <a:gd name="connsiteY1" fmla="*/ 5143168 h 5143167"/>
                  <a:gd name="connsiteX2" fmla="*/ 0 w 5143167"/>
                  <a:gd name="connsiteY2" fmla="*/ 2571584 h 5143167"/>
                  <a:gd name="connsiteX3" fmla="*/ 2571584 w 5143167"/>
                  <a:gd name="connsiteY3" fmla="*/ 0 h 5143167"/>
                  <a:gd name="connsiteX4" fmla="*/ 5143168 w 5143167"/>
                  <a:gd name="connsiteY4" fmla="*/ 2571584 h 5143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167" h="5143167">
                    <a:moveTo>
                      <a:pt x="5143168" y="2571584"/>
                    </a:moveTo>
                    <a:cubicBezTo>
                      <a:pt x="5143168" y="3991830"/>
                      <a:pt x="3991830" y="5143168"/>
                      <a:pt x="2571584" y="5143168"/>
                    </a:cubicBezTo>
                    <a:cubicBezTo>
                      <a:pt x="1151337" y="5143168"/>
                      <a:pt x="0" y="3991830"/>
                      <a:pt x="0" y="2571584"/>
                    </a:cubicBezTo>
                    <a:cubicBezTo>
                      <a:pt x="0" y="1151337"/>
                      <a:pt x="1151337" y="0"/>
                      <a:pt x="2571584" y="0"/>
                    </a:cubicBezTo>
                    <a:cubicBezTo>
                      <a:pt x="3991830" y="0"/>
                      <a:pt x="5143168" y="1151337"/>
                      <a:pt x="5143168" y="2571584"/>
                    </a:cubicBezTo>
                    <a:close/>
                  </a:path>
                </a:pathLst>
              </a:custGeom>
              <a:solidFill>
                <a:srgbClr val="1E4471"/>
              </a:solidFill>
              <a:ln w="978" cap="flat">
                <a:noFill/>
                <a:prstDash val="solid"/>
                <a:miter/>
              </a:ln>
            </p:spPr>
            <p:txBody>
              <a:bodyPr rtlCol="0" anchor="ctr"/>
              <a:lstStyle/>
              <a:p>
                <a:endParaRPr lang="en-US"/>
              </a:p>
            </p:txBody>
          </p:sp>
          <p:grpSp>
            <p:nvGrpSpPr>
              <p:cNvPr id="29" name="Graphic 12">
                <a:extLst>
                  <a:ext uri="{FF2B5EF4-FFF2-40B4-BE49-F238E27FC236}">
                    <a16:creationId xmlns:a16="http://schemas.microsoft.com/office/drawing/2014/main" id="{661087F6-C085-7142-B8F0-0C1F0FA52AF0}"/>
                  </a:ext>
                </a:extLst>
              </p:cNvPr>
              <p:cNvGrpSpPr/>
              <p:nvPr/>
            </p:nvGrpSpPr>
            <p:grpSpPr>
              <a:xfrm>
                <a:off x="2498273" y="1110068"/>
                <a:ext cx="4147130" cy="2381094"/>
                <a:chOff x="2498273" y="1110068"/>
                <a:chExt cx="4147130" cy="2381094"/>
              </a:xfrm>
              <a:solidFill>
                <a:schemeClr val="accent1"/>
              </a:solidFill>
            </p:grpSpPr>
            <p:sp>
              <p:nvSpPr>
                <p:cNvPr id="30" name="Freeform: Shape 36">
                  <a:extLst>
                    <a:ext uri="{FF2B5EF4-FFF2-40B4-BE49-F238E27FC236}">
                      <a16:creationId xmlns:a16="http://schemas.microsoft.com/office/drawing/2014/main" id="{E4F982A4-BE3B-8549-8A6F-535D09B06B8F}"/>
                    </a:ext>
                  </a:extLst>
                </p:cNvPr>
                <p:cNvSpPr/>
                <p:nvPr/>
              </p:nvSpPr>
              <p:spPr>
                <a:xfrm>
                  <a:off x="4832667" y="1823163"/>
                  <a:ext cx="1699419" cy="1265283"/>
                </a:xfrm>
                <a:custGeom>
                  <a:avLst/>
                  <a:gdLst>
                    <a:gd name="connsiteX0" fmla="*/ 1308100 w 1699419"/>
                    <a:gd name="connsiteY0" fmla="*/ 1265284 h 1265283"/>
                    <a:gd name="connsiteX1" fmla="*/ 95240 w 1699419"/>
                    <a:gd name="connsiteY1" fmla="*/ 1265284 h 1265283"/>
                    <a:gd name="connsiteX2" fmla="*/ 0 w 1699419"/>
                    <a:gd name="connsiteY2" fmla="*/ 1170044 h 1265283"/>
                    <a:gd name="connsiteX3" fmla="*/ 95240 w 1699419"/>
                    <a:gd name="connsiteY3" fmla="*/ 1074804 h 1265283"/>
                    <a:gd name="connsiteX4" fmla="*/ 1235546 w 1699419"/>
                    <a:gd name="connsiteY4" fmla="*/ 1074804 h 1265283"/>
                    <a:gd name="connsiteX5" fmla="*/ 1512324 w 1699419"/>
                    <a:gd name="connsiteY5" fmla="*/ 69973 h 1265283"/>
                    <a:gd name="connsiteX6" fmla="*/ 1629447 w 1699419"/>
                    <a:gd name="connsiteY6" fmla="*/ 3444 h 1265283"/>
                    <a:gd name="connsiteX7" fmla="*/ 1695976 w 1699419"/>
                    <a:gd name="connsiteY7" fmla="*/ 120557 h 1265283"/>
                    <a:gd name="connsiteX8" fmla="*/ 1399926 w 1699419"/>
                    <a:gd name="connsiteY8" fmla="*/ 1195341 h 1265283"/>
                    <a:gd name="connsiteX9" fmla="*/ 1308100 w 1699419"/>
                    <a:gd name="connsiteY9" fmla="*/ 1265284 h 126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9419" h="1265283">
                      <a:moveTo>
                        <a:pt x="1308100" y="1265284"/>
                      </a:moveTo>
                      <a:lnTo>
                        <a:pt x="95240" y="1265284"/>
                      </a:lnTo>
                      <a:cubicBezTo>
                        <a:pt x="42641" y="1265284"/>
                        <a:pt x="0" y="1222643"/>
                        <a:pt x="0" y="1170044"/>
                      </a:cubicBezTo>
                      <a:cubicBezTo>
                        <a:pt x="0" y="1117445"/>
                        <a:pt x="42641" y="1074804"/>
                        <a:pt x="95240" y="1074804"/>
                      </a:cubicBezTo>
                      <a:lnTo>
                        <a:pt x="1235546" y="1074804"/>
                      </a:lnTo>
                      <a:lnTo>
                        <a:pt x="1512324" y="69973"/>
                      </a:lnTo>
                      <a:cubicBezTo>
                        <a:pt x="1526303" y="19262"/>
                        <a:pt x="1578745" y="-10525"/>
                        <a:pt x="1629447" y="3444"/>
                      </a:cubicBezTo>
                      <a:cubicBezTo>
                        <a:pt x="1680158" y="17413"/>
                        <a:pt x="1709945" y="69846"/>
                        <a:pt x="1695976" y="120557"/>
                      </a:cubicBezTo>
                      <a:lnTo>
                        <a:pt x="1399926" y="1195341"/>
                      </a:lnTo>
                      <a:cubicBezTo>
                        <a:pt x="1388540" y="1236651"/>
                        <a:pt x="1350966" y="1265284"/>
                        <a:pt x="1308100" y="1265284"/>
                      </a:cubicBezTo>
                      <a:close/>
                    </a:path>
                  </a:pathLst>
                </a:custGeom>
                <a:solidFill>
                  <a:srgbClr val="16AEE5"/>
                </a:solidFill>
                <a:ln w="978" cap="flat">
                  <a:noFill/>
                  <a:prstDash val="solid"/>
                  <a:miter/>
                </a:ln>
              </p:spPr>
              <p:txBody>
                <a:bodyPr rtlCol="0" anchor="ctr"/>
                <a:lstStyle/>
                <a:p>
                  <a:endParaRPr lang="en-US"/>
                </a:p>
              </p:txBody>
            </p:sp>
            <p:sp>
              <p:nvSpPr>
                <p:cNvPr id="31" name="Freeform: Shape 37">
                  <a:extLst>
                    <a:ext uri="{FF2B5EF4-FFF2-40B4-BE49-F238E27FC236}">
                      <a16:creationId xmlns:a16="http://schemas.microsoft.com/office/drawing/2014/main" id="{2C463A99-2504-B840-9C59-4BE93973FE4F}"/>
                    </a:ext>
                  </a:extLst>
                </p:cNvPr>
                <p:cNvSpPr/>
                <p:nvPr/>
              </p:nvSpPr>
              <p:spPr>
                <a:xfrm>
                  <a:off x="2896341" y="1110068"/>
                  <a:ext cx="1681683" cy="2285844"/>
                </a:xfrm>
                <a:custGeom>
                  <a:avLst/>
                  <a:gdLst>
                    <a:gd name="connsiteX0" fmla="*/ 0 w 1681683"/>
                    <a:gd name="connsiteY0" fmla="*/ 2285845 h 2285844"/>
                    <a:gd name="connsiteX1" fmla="*/ 0 w 1681683"/>
                    <a:gd name="connsiteY1" fmla="*/ 1781120 h 2285844"/>
                    <a:gd name="connsiteX2" fmla="*/ 428286 w 1681683"/>
                    <a:gd name="connsiteY2" fmla="*/ 1352834 h 2285844"/>
                    <a:gd name="connsiteX3" fmla="*/ 1253398 w 1681683"/>
                    <a:gd name="connsiteY3" fmla="*/ 1352834 h 2285844"/>
                    <a:gd name="connsiteX4" fmla="*/ 1681684 w 1681683"/>
                    <a:gd name="connsiteY4" fmla="*/ 1781120 h 2285844"/>
                    <a:gd name="connsiteX5" fmla="*/ 1681684 w 1681683"/>
                    <a:gd name="connsiteY5" fmla="*/ 2285845 h 2285844"/>
                    <a:gd name="connsiteX6" fmla="*/ 0 w 1681683"/>
                    <a:gd name="connsiteY6" fmla="*/ 2285845 h 2285844"/>
                    <a:gd name="connsiteX7" fmla="*/ 840842 w 1681683"/>
                    <a:gd name="connsiteY7" fmla="*/ 1012129 h 2285844"/>
                    <a:gd name="connsiteX8" fmla="*/ 1346906 w 1681683"/>
                    <a:gd name="connsiteY8" fmla="*/ 506064 h 2285844"/>
                    <a:gd name="connsiteX9" fmla="*/ 840842 w 1681683"/>
                    <a:gd name="connsiteY9" fmla="*/ 0 h 2285844"/>
                    <a:gd name="connsiteX10" fmla="*/ 334778 w 1681683"/>
                    <a:gd name="connsiteY10" fmla="*/ 506064 h 2285844"/>
                    <a:gd name="connsiteX11" fmla="*/ 840842 w 1681683"/>
                    <a:gd name="connsiteY11" fmla="*/ 1012129 h 2285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1683" h="2285844">
                      <a:moveTo>
                        <a:pt x="0" y="2285845"/>
                      </a:moveTo>
                      <a:lnTo>
                        <a:pt x="0" y="1781120"/>
                      </a:lnTo>
                      <a:cubicBezTo>
                        <a:pt x="0" y="1545564"/>
                        <a:pt x="192730" y="1352834"/>
                        <a:pt x="428286" y="1352834"/>
                      </a:cubicBezTo>
                      <a:lnTo>
                        <a:pt x="1253398" y="1352834"/>
                      </a:lnTo>
                      <a:cubicBezTo>
                        <a:pt x="1488954" y="1352834"/>
                        <a:pt x="1681684" y="1545564"/>
                        <a:pt x="1681684" y="1781120"/>
                      </a:cubicBezTo>
                      <a:lnTo>
                        <a:pt x="1681684" y="2285845"/>
                      </a:lnTo>
                      <a:lnTo>
                        <a:pt x="0" y="2285845"/>
                      </a:lnTo>
                      <a:close/>
                      <a:moveTo>
                        <a:pt x="840842" y="1012129"/>
                      </a:moveTo>
                      <a:cubicBezTo>
                        <a:pt x="1120340" y="1012129"/>
                        <a:pt x="1346906" y="785553"/>
                        <a:pt x="1346906" y="506064"/>
                      </a:cubicBezTo>
                      <a:cubicBezTo>
                        <a:pt x="1346906" y="226576"/>
                        <a:pt x="1120330" y="0"/>
                        <a:pt x="840842" y="0"/>
                      </a:cubicBezTo>
                      <a:cubicBezTo>
                        <a:pt x="561354" y="0"/>
                        <a:pt x="334778" y="226576"/>
                        <a:pt x="334778" y="506064"/>
                      </a:cubicBezTo>
                      <a:cubicBezTo>
                        <a:pt x="334778" y="785553"/>
                        <a:pt x="561354" y="1012129"/>
                        <a:pt x="840842" y="1012129"/>
                      </a:cubicBezTo>
                      <a:close/>
                    </a:path>
                  </a:pathLst>
                </a:custGeom>
                <a:solidFill>
                  <a:srgbClr val="FBAB2C"/>
                </a:solidFill>
                <a:ln w="978" cap="flat">
                  <a:noFill/>
                  <a:prstDash val="solid"/>
                  <a:miter/>
                </a:ln>
              </p:spPr>
              <p:txBody>
                <a:bodyPr rtlCol="0" anchor="ctr"/>
                <a:lstStyle/>
                <a:p>
                  <a:endParaRPr lang="en-US"/>
                </a:p>
              </p:txBody>
            </p:sp>
            <p:sp>
              <p:nvSpPr>
                <p:cNvPr id="32" name="Freeform: Shape 38">
                  <a:extLst>
                    <a:ext uri="{FF2B5EF4-FFF2-40B4-BE49-F238E27FC236}">
                      <a16:creationId xmlns:a16="http://schemas.microsoft.com/office/drawing/2014/main" id="{A3A467AD-9952-9046-829F-42DF9032B745}"/>
                    </a:ext>
                  </a:extLst>
                </p:cNvPr>
                <p:cNvSpPr/>
                <p:nvPr/>
              </p:nvSpPr>
              <p:spPr>
                <a:xfrm>
                  <a:off x="2498273" y="3300683"/>
                  <a:ext cx="4147130" cy="190479"/>
                </a:xfrm>
                <a:custGeom>
                  <a:avLst/>
                  <a:gdLst>
                    <a:gd name="connsiteX0" fmla="*/ 4051891 w 4147130"/>
                    <a:gd name="connsiteY0" fmla="*/ 190480 h 190479"/>
                    <a:gd name="connsiteX1" fmla="*/ 95240 w 4147130"/>
                    <a:gd name="connsiteY1" fmla="*/ 190480 h 190479"/>
                    <a:gd name="connsiteX2" fmla="*/ 0 w 4147130"/>
                    <a:gd name="connsiteY2" fmla="*/ 95240 h 190479"/>
                    <a:gd name="connsiteX3" fmla="*/ 95240 w 4147130"/>
                    <a:gd name="connsiteY3" fmla="*/ 0 h 190479"/>
                    <a:gd name="connsiteX4" fmla="*/ 4051891 w 4147130"/>
                    <a:gd name="connsiteY4" fmla="*/ 0 h 190479"/>
                    <a:gd name="connsiteX5" fmla="*/ 4147130 w 4147130"/>
                    <a:gd name="connsiteY5" fmla="*/ 95240 h 190479"/>
                    <a:gd name="connsiteX6" fmla="*/ 4051891 w 4147130"/>
                    <a:gd name="connsiteY6" fmla="*/ 190480 h 190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7130" h="190479">
                      <a:moveTo>
                        <a:pt x="4051891" y="190480"/>
                      </a:moveTo>
                      <a:lnTo>
                        <a:pt x="95240" y="190480"/>
                      </a:lnTo>
                      <a:cubicBezTo>
                        <a:pt x="42641" y="190480"/>
                        <a:pt x="0" y="147839"/>
                        <a:pt x="0" y="95240"/>
                      </a:cubicBezTo>
                      <a:cubicBezTo>
                        <a:pt x="0" y="42641"/>
                        <a:pt x="42641" y="0"/>
                        <a:pt x="95240" y="0"/>
                      </a:cubicBezTo>
                      <a:lnTo>
                        <a:pt x="4051891" y="0"/>
                      </a:lnTo>
                      <a:cubicBezTo>
                        <a:pt x="4104490" y="0"/>
                        <a:pt x="4147130" y="42641"/>
                        <a:pt x="4147130" y="95240"/>
                      </a:cubicBezTo>
                      <a:cubicBezTo>
                        <a:pt x="4147130" y="147839"/>
                        <a:pt x="4104490" y="190480"/>
                        <a:pt x="4051891" y="190480"/>
                      </a:cubicBezTo>
                      <a:close/>
                    </a:path>
                  </a:pathLst>
                </a:custGeom>
                <a:solidFill>
                  <a:srgbClr val="5EB53A"/>
                </a:solidFill>
                <a:ln w="978" cap="flat">
                  <a:noFill/>
                  <a:prstDash val="solid"/>
                  <a:miter/>
                </a:ln>
              </p:spPr>
              <p:txBody>
                <a:bodyPr rtlCol="0" anchor="ctr"/>
                <a:lstStyle/>
                <a:p>
                  <a:endParaRPr lang="en-US"/>
                </a:p>
              </p:txBody>
            </p:sp>
          </p:grpSp>
        </p:grpSp>
      </p:grpSp>
    </p:spTree>
    <p:extLst>
      <p:ext uri="{BB962C8B-B14F-4D97-AF65-F5344CB8AC3E}">
        <p14:creationId xmlns:p14="http://schemas.microsoft.com/office/powerpoint/2010/main" val="18551938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319" y="15476"/>
            <a:ext cx="8257032" cy="731520"/>
          </a:xfrm>
        </p:spPr>
        <p:txBody>
          <a:bodyPr/>
          <a:lstStyle/>
          <a:p>
            <a:r>
              <a:rPr lang="en-US" dirty="0"/>
              <a:t>Principles of Intent-Based Networking</a:t>
            </a:r>
          </a:p>
        </p:txBody>
      </p:sp>
      <p:grpSp>
        <p:nvGrpSpPr>
          <p:cNvPr id="12" name="Group 11">
            <a:extLst>
              <a:ext uri="{FF2B5EF4-FFF2-40B4-BE49-F238E27FC236}">
                <a16:creationId xmlns:a16="http://schemas.microsoft.com/office/drawing/2014/main" id="{0367D5B5-C720-AB44-A51B-6776B51887B4}"/>
              </a:ext>
            </a:extLst>
          </p:cNvPr>
          <p:cNvGrpSpPr/>
          <p:nvPr/>
        </p:nvGrpSpPr>
        <p:grpSpPr>
          <a:xfrm>
            <a:off x="271114" y="1640772"/>
            <a:ext cx="5895096" cy="3132258"/>
            <a:chOff x="2283830" y="1309033"/>
            <a:chExt cx="5895096" cy="3132257"/>
          </a:xfrm>
        </p:grpSpPr>
        <p:pic>
          <p:nvPicPr>
            <p:cNvPr id="26" name="Picture 25" descr="ASIC_Stack1.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3830" y="1377475"/>
              <a:ext cx="2931100" cy="3063815"/>
            </a:xfrm>
            <a:prstGeom prst="rect">
              <a:avLst/>
            </a:prstGeom>
          </p:spPr>
        </p:pic>
        <p:sp>
          <p:nvSpPr>
            <p:cNvPr id="31" name="Rectangle 30"/>
            <p:cNvSpPr/>
            <p:nvPr/>
          </p:nvSpPr>
          <p:spPr>
            <a:xfrm>
              <a:off x="4872640" y="2285518"/>
              <a:ext cx="3306286" cy="2539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34290" rIns="0" bIns="34290" rtlCol="0" anchor="ctr">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6EBE4A">
                      <a:lumMod val="60000"/>
                      <a:lumOff val="40000"/>
                    </a:srgbClr>
                  </a:solidFill>
                  <a:effectLst/>
                  <a:uLnTx/>
                  <a:uFillTx/>
                  <a:latin typeface="CiscoSansTT ExtraLight" panose="020B0303020201020303" pitchFamily="34" charset="0"/>
                  <a:ea typeface="+mn-ea"/>
                  <a:cs typeface="CiscoSansTT ExtraLight" panose="020B0303020201020303" pitchFamily="34" charset="0"/>
                </a:rPr>
                <a:t>Powered by IOS-XE</a:t>
              </a:r>
              <a:endParaRPr kumimoji="0" lang="en-US" sz="1200" b="0" i="0" u="none" strike="noStrike" kern="1200" cap="none" spc="0" normalizeH="0" baseline="0" noProof="0" dirty="0">
                <a:ln>
                  <a:noFill/>
                </a:ln>
                <a:solidFill>
                  <a:srgbClr val="6EBE4A">
                    <a:lumMod val="60000"/>
                    <a:lumOff val="40000"/>
                  </a:srgbClr>
                </a:solidFill>
                <a:effectLst/>
                <a:uLnTx/>
                <a:uFillTx/>
                <a:latin typeface="CiscoSansTT ExtraLight" panose="020B0303020201020303" pitchFamily="34" charset="0"/>
                <a:ea typeface="+mn-ea"/>
                <a:cs typeface="CiscoSansTT ExtraLight" panose="020B0303020201020303" pitchFamily="34" charset="0"/>
              </a:endParaRPr>
            </a:p>
          </p:txBody>
        </p:sp>
        <p:sp>
          <p:nvSpPr>
            <p:cNvPr id="33" name="Rectangle 32"/>
            <p:cNvSpPr/>
            <p:nvPr/>
          </p:nvSpPr>
          <p:spPr>
            <a:xfrm>
              <a:off x="5043443" y="2670623"/>
              <a:ext cx="2396066" cy="3831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34290" rIns="0" bIns="34290" rtlCol="0" anchor="ctr">
              <a:spAutoFit/>
            </a:bodyPr>
            <a:lstStyle/>
            <a:p>
              <a:pPr marL="0" marR="0" lvl="0" indent="0" algn="l" defTabSz="457189" rtl="0" eaLnBrk="1" fontAlgn="base" latinLnBrk="0" hangingPunct="1">
                <a:lnSpc>
                  <a:spcPct val="85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BCEB">
                      <a:lumMod val="60000"/>
                      <a:lumOff val="40000"/>
                    </a:srgbClr>
                  </a:solidFill>
                  <a:effectLst/>
                  <a:uLnTx/>
                  <a:uFillTx/>
                  <a:latin typeface="CiscoSansTT ExtraLight" panose="020B0303020201020303" pitchFamily="34" charset="0"/>
                  <a:ea typeface="+mn-ea"/>
                  <a:cs typeface="CiscoSansTT ExtraLight" panose="020B0303020201020303" pitchFamily="34" charset="0"/>
                </a:rPr>
                <a:t>Physical and Virtual</a:t>
              </a:r>
              <a:br>
                <a:rPr kumimoji="0" lang="en-US" sz="1200" b="1" i="0" u="none" strike="noStrike" kern="1200" cap="none" spc="0" normalizeH="0" baseline="0" noProof="0" dirty="0">
                  <a:ln>
                    <a:noFill/>
                  </a:ln>
                  <a:solidFill>
                    <a:srgbClr val="00BCEB">
                      <a:lumMod val="60000"/>
                      <a:lumOff val="40000"/>
                    </a:srgbClr>
                  </a:solidFill>
                  <a:effectLst/>
                  <a:uLnTx/>
                  <a:uFillTx/>
                  <a:latin typeface="CiscoSansTT ExtraLight" panose="020B0303020201020303" pitchFamily="34" charset="0"/>
                  <a:ea typeface="+mn-ea"/>
                  <a:cs typeface="CiscoSansTT ExtraLight" panose="020B0303020201020303" pitchFamily="34" charset="0"/>
                </a:rPr>
              </a:br>
              <a:r>
                <a:rPr kumimoji="0" lang="en-US" sz="1200" b="1" i="0" u="none" strike="noStrike" kern="1200" cap="none" spc="0" normalizeH="0" baseline="0" noProof="0" dirty="0">
                  <a:ln>
                    <a:noFill/>
                  </a:ln>
                  <a:solidFill>
                    <a:srgbClr val="00BCEB">
                      <a:lumMod val="60000"/>
                      <a:lumOff val="40000"/>
                    </a:srgbClr>
                  </a:solidFill>
                  <a:effectLst/>
                  <a:uLnTx/>
                  <a:uFillTx/>
                  <a:latin typeface="CiscoSansTT ExtraLight" panose="020B0303020201020303" pitchFamily="34" charset="0"/>
                  <a:ea typeface="+mn-ea"/>
                  <a:cs typeface="CiscoSansTT ExtraLight" panose="020B0303020201020303" pitchFamily="34" charset="0"/>
                </a:rPr>
                <a:t>Infrastructure</a:t>
              </a:r>
              <a:endParaRPr kumimoji="0" lang="en-US" sz="1200" b="0" i="0" u="none" strike="noStrike" kern="1200" cap="none" spc="0" normalizeH="0" baseline="0" noProof="0" dirty="0">
                <a:ln>
                  <a:noFill/>
                </a:ln>
                <a:solidFill>
                  <a:srgbClr val="00BCEB">
                    <a:lumMod val="60000"/>
                    <a:lumOff val="40000"/>
                  </a:srgbClr>
                </a:solidFill>
                <a:effectLst/>
                <a:uLnTx/>
                <a:uFillTx/>
                <a:latin typeface="CiscoSansTT ExtraLight" panose="020B0303020201020303" pitchFamily="34" charset="0"/>
                <a:ea typeface="+mn-ea"/>
                <a:cs typeface="CiscoSansTT ExtraLight" panose="020B0303020201020303" pitchFamily="34" charset="0"/>
              </a:endParaRPr>
            </a:p>
          </p:txBody>
        </p:sp>
        <p:sp>
          <p:nvSpPr>
            <p:cNvPr id="34" name="Rectangle 33"/>
            <p:cNvSpPr/>
            <p:nvPr/>
          </p:nvSpPr>
          <p:spPr>
            <a:xfrm>
              <a:off x="5238178" y="3269853"/>
              <a:ext cx="684325" cy="2539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34290" rIns="0" bIns="34290" rtlCol="0" anchor="ctr">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5073"/>
                  </a:solidFill>
                  <a:effectLst/>
                  <a:uLnTx/>
                  <a:uFillTx/>
                  <a:latin typeface="CiscoSansTT ExtraLight" panose="020B0303020201020303" pitchFamily="34" charset="0"/>
                  <a:ea typeface="+mn-ea"/>
                  <a:cs typeface="CiscoSansTT ExtraLight" panose="020B0303020201020303" pitchFamily="34" charset="0"/>
                </a:rPr>
                <a:t>ASIC</a:t>
              </a:r>
              <a:endParaRPr kumimoji="0" lang="en-US" sz="1200" b="0" i="0" u="none" strike="noStrike" kern="1200" cap="none" spc="0" normalizeH="0" baseline="0" noProof="0" dirty="0">
                <a:ln>
                  <a:noFill/>
                </a:ln>
                <a:solidFill>
                  <a:srgbClr val="005073"/>
                </a:solidFill>
                <a:effectLst/>
                <a:uLnTx/>
                <a:uFillTx/>
                <a:latin typeface="CiscoSansTT ExtraLight" panose="020B0303020201020303" pitchFamily="34" charset="0"/>
                <a:ea typeface="+mn-ea"/>
                <a:cs typeface="CiscoSansTT ExtraLight" panose="020B0303020201020303" pitchFamily="34" charset="0"/>
              </a:endParaRPr>
            </a:p>
          </p:txBody>
        </p:sp>
        <p:sp>
          <p:nvSpPr>
            <p:cNvPr id="58" name="Rectangle 57"/>
            <p:cNvSpPr/>
            <p:nvPr/>
          </p:nvSpPr>
          <p:spPr>
            <a:xfrm>
              <a:off x="4709154" y="1309033"/>
              <a:ext cx="1626299" cy="2539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34290" rIns="0" bIns="34290" rtlCol="0" anchor="ctr">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282828"/>
                  </a:solidFill>
                  <a:effectLst/>
                  <a:uLnTx/>
                  <a:uFillTx/>
                  <a:latin typeface="CiscoSansTT ExtraLight" panose="020B0303020201020303" pitchFamily="34" charset="0"/>
                  <a:ea typeface="+mn-ea"/>
                  <a:cs typeface="CiscoSansTT ExtraLight" panose="020B0303020201020303" pitchFamily="34" charset="0"/>
                </a:rPr>
                <a:t>Applications</a:t>
              </a:r>
              <a:endParaRPr kumimoji="0" lang="en-US" sz="1200" b="0" i="0" u="none" strike="noStrike" kern="1200" cap="none" spc="0" normalizeH="0" baseline="0" noProof="0" dirty="0">
                <a:ln>
                  <a:noFill/>
                </a:ln>
                <a:solidFill>
                  <a:srgbClr val="282828"/>
                </a:solidFill>
                <a:effectLst/>
                <a:uLnTx/>
                <a:uFillTx/>
                <a:latin typeface="CiscoSansTT ExtraLight" panose="020B0303020201020303" pitchFamily="34" charset="0"/>
                <a:ea typeface="+mn-ea"/>
                <a:cs typeface="CiscoSansTT ExtraLight" panose="020B0303020201020303" pitchFamily="34" charset="0"/>
              </a:endParaRPr>
            </a:p>
          </p:txBody>
        </p:sp>
        <p:sp>
          <p:nvSpPr>
            <p:cNvPr id="59" name="Rectangle 58"/>
            <p:cNvSpPr/>
            <p:nvPr/>
          </p:nvSpPr>
          <p:spPr>
            <a:xfrm>
              <a:off x="4709154" y="1593359"/>
              <a:ext cx="1626299" cy="2539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34290" rIns="0" bIns="34290" rtlCol="0" anchor="ctr">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5073"/>
                  </a:solidFill>
                  <a:effectLst/>
                  <a:uLnTx/>
                  <a:uFillTx/>
                  <a:latin typeface="CiscoSansTT ExtraLight" panose="020B0303020201020303" pitchFamily="34" charset="0"/>
                  <a:ea typeface="+mn-ea"/>
                  <a:cs typeface="CiscoSansTT ExtraLight" panose="020B0303020201020303" pitchFamily="34" charset="0"/>
                </a:rPr>
                <a:t>APIs</a:t>
              </a:r>
              <a:endParaRPr kumimoji="0" lang="en-US" sz="1200" b="0" i="0" u="none" strike="noStrike" kern="1200" cap="none" spc="0" normalizeH="0" baseline="0" noProof="0" dirty="0">
                <a:ln>
                  <a:noFill/>
                </a:ln>
                <a:solidFill>
                  <a:srgbClr val="005073"/>
                </a:solidFill>
                <a:effectLst/>
                <a:uLnTx/>
                <a:uFillTx/>
                <a:latin typeface="CiscoSansTT ExtraLight" panose="020B0303020201020303" pitchFamily="34" charset="0"/>
                <a:ea typeface="+mn-ea"/>
                <a:cs typeface="CiscoSansTT ExtraLight" panose="020B0303020201020303" pitchFamily="34" charset="0"/>
              </a:endParaRPr>
            </a:p>
          </p:txBody>
        </p:sp>
        <p:sp>
          <p:nvSpPr>
            <p:cNvPr id="60" name="Rectangle 59"/>
            <p:cNvSpPr/>
            <p:nvPr/>
          </p:nvSpPr>
          <p:spPr>
            <a:xfrm>
              <a:off x="4709154" y="1877684"/>
              <a:ext cx="1626299" cy="2539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34290" rIns="0" bIns="34290" rtlCol="0" anchor="ctr">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BAB18">
                      <a:lumMod val="75000"/>
                    </a:srgbClr>
                  </a:solidFill>
                  <a:effectLst/>
                  <a:uLnTx/>
                  <a:uFillTx/>
                  <a:latin typeface="CiscoSansTT ExtraLight" panose="020B0303020201020303" pitchFamily="34" charset="0"/>
                  <a:ea typeface="+mn-ea"/>
                  <a:cs typeface="CiscoSansTT ExtraLight" panose="020B0303020201020303" pitchFamily="34" charset="0"/>
                </a:rPr>
                <a:t>Domain Controllers</a:t>
              </a:r>
              <a:endParaRPr kumimoji="0" lang="en-US" sz="1200" b="0" i="0" u="none" strike="noStrike" kern="1200" cap="none" spc="0" normalizeH="0" baseline="0" noProof="0" dirty="0">
                <a:ln>
                  <a:noFill/>
                </a:ln>
                <a:solidFill>
                  <a:srgbClr val="FBAB18">
                    <a:lumMod val="75000"/>
                  </a:srgbClr>
                </a:solidFill>
                <a:effectLst/>
                <a:uLnTx/>
                <a:uFillTx/>
                <a:latin typeface="CiscoSansTT ExtraLight" panose="020B0303020201020303" pitchFamily="34" charset="0"/>
                <a:ea typeface="+mn-ea"/>
                <a:cs typeface="CiscoSansTT ExtraLight" panose="020B0303020201020303" pitchFamily="34" charset="0"/>
              </a:endParaRPr>
            </a:p>
          </p:txBody>
        </p:sp>
      </p:grpSp>
      <p:grpSp>
        <p:nvGrpSpPr>
          <p:cNvPr id="13" name="Group 12">
            <a:extLst>
              <a:ext uri="{FF2B5EF4-FFF2-40B4-BE49-F238E27FC236}">
                <a16:creationId xmlns:a16="http://schemas.microsoft.com/office/drawing/2014/main" id="{FBB1F550-532D-0040-A90F-8F196A5EAD16}"/>
              </a:ext>
            </a:extLst>
          </p:cNvPr>
          <p:cNvGrpSpPr/>
          <p:nvPr/>
        </p:nvGrpSpPr>
        <p:grpSpPr>
          <a:xfrm>
            <a:off x="346649" y="841410"/>
            <a:ext cx="1457450" cy="677696"/>
            <a:chOff x="85316" y="1402323"/>
            <a:chExt cx="1615763" cy="812163"/>
          </a:xfrm>
        </p:grpSpPr>
        <p:sp>
          <p:nvSpPr>
            <p:cNvPr id="62" name="TextBox 61">
              <a:extLst>
                <a:ext uri="{FF2B5EF4-FFF2-40B4-BE49-F238E27FC236}">
                  <a16:creationId xmlns:a16="http://schemas.microsoft.com/office/drawing/2014/main" id="{66ED3F1E-1D35-3F4D-81C8-7B386DA54742}"/>
                </a:ext>
              </a:extLst>
            </p:cNvPr>
            <p:cNvSpPr txBox="1"/>
            <p:nvPr/>
          </p:nvSpPr>
          <p:spPr>
            <a:xfrm>
              <a:off x="85316" y="1882525"/>
              <a:ext cx="1615763" cy="331961"/>
            </a:xfrm>
            <a:prstGeom prst="rect">
              <a:avLst/>
            </a:prstGeom>
            <a:noFill/>
          </p:spPr>
          <p:txBody>
            <a:bodyPr wrap="none"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282828"/>
                  </a:solidFill>
                  <a:effectLst/>
                  <a:uLnTx/>
                  <a:uFillTx/>
                  <a:latin typeface="CiscoSansTT ExtraLight"/>
                  <a:ea typeface="ＭＳ Ｐゴシック" charset="0"/>
                  <a:cs typeface="+mn-cs"/>
                </a:rPr>
                <a:t>Cisco DNA</a:t>
              </a:r>
              <a:r>
                <a:rPr kumimoji="0" lang="en-US" sz="1200" b="0" i="0" u="none" strike="noStrike" kern="1200" cap="none" spc="0" normalizeH="0" baseline="0" noProof="0" dirty="0">
                  <a:ln>
                    <a:noFill/>
                  </a:ln>
                  <a:solidFill>
                    <a:srgbClr val="282828"/>
                  </a:solidFill>
                  <a:effectLst/>
                  <a:uLnTx/>
                  <a:uFillTx/>
                  <a:latin typeface="CiscoSansTT ExtraLight"/>
                  <a:ea typeface="ＭＳ Ｐゴシック" charset="0"/>
                  <a:cs typeface="+mn-cs"/>
                </a:rPr>
                <a:t> </a:t>
              </a:r>
              <a:r>
                <a:rPr kumimoji="0" lang="en-US" sz="1200" b="1" i="0" u="none" strike="noStrike" kern="1200" cap="none" spc="0" normalizeH="0" baseline="0" noProof="0" dirty="0">
                  <a:ln>
                    <a:noFill/>
                  </a:ln>
                  <a:solidFill>
                    <a:srgbClr val="282828"/>
                  </a:solidFill>
                  <a:effectLst/>
                  <a:uLnTx/>
                  <a:uFillTx/>
                  <a:latin typeface="CiscoSansTT ExtraLight"/>
                  <a:ea typeface="ＭＳ Ｐゴシック" charset="0"/>
                  <a:cs typeface="+mn-cs"/>
                </a:rPr>
                <a:t>C</a:t>
              </a:r>
              <a:r>
                <a:rPr kumimoji="0" lang="en-US" sz="1200" b="0" i="0" u="none" strike="noStrike" kern="1200" cap="none" spc="0" normalizeH="0" baseline="0" noProof="0" dirty="0">
                  <a:ln>
                    <a:noFill/>
                  </a:ln>
                  <a:solidFill>
                    <a:srgbClr val="282828"/>
                  </a:solidFill>
                  <a:effectLst/>
                  <a:uLnTx/>
                  <a:uFillTx/>
                  <a:latin typeface="CiscoSansTT ExtraLight"/>
                  <a:ea typeface="ＭＳ Ｐゴシック" charset="0"/>
                  <a:cs typeface="+mn-cs"/>
                </a:rPr>
                <a:t>enter</a:t>
              </a:r>
            </a:p>
          </p:txBody>
        </p:sp>
        <p:pic>
          <p:nvPicPr>
            <p:cNvPr id="63" name="Picture 62">
              <a:extLst>
                <a:ext uri="{FF2B5EF4-FFF2-40B4-BE49-F238E27FC236}">
                  <a16:creationId xmlns:a16="http://schemas.microsoft.com/office/drawing/2014/main" id="{6525034C-0C16-6F4F-8447-B6E49F3BA3C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5530" b="20361"/>
            <a:stretch/>
          </p:blipFill>
          <p:spPr>
            <a:xfrm>
              <a:off x="543914" y="1402323"/>
              <a:ext cx="617065" cy="514333"/>
            </a:xfrm>
            <a:prstGeom prst="rect">
              <a:avLst/>
            </a:prstGeom>
          </p:spPr>
        </p:pic>
      </p:grpSp>
      <p:grpSp>
        <p:nvGrpSpPr>
          <p:cNvPr id="14" name="Group 13">
            <a:extLst>
              <a:ext uri="{FF2B5EF4-FFF2-40B4-BE49-F238E27FC236}">
                <a16:creationId xmlns:a16="http://schemas.microsoft.com/office/drawing/2014/main" id="{72CC5C14-FCD5-FB48-8756-D4F13E14CE47}"/>
              </a:ext>
            </a:extLst>
          </p:cNvPr>
          <p:cNvGrpSpPr/>
          <p:nvPr/>
        </p:nvGrpSpPr>
        <p:grpSpPr>
          <a:xfrm>
            <a:off x="4682551" y="1327450"/>
            <a:ext cx="4216260" cy="914400"/>
            <a:chOff x="4485997" y="1327450"/>
            <a:chExt cx="4216260" cy="914400"/>
          </a:xfrm>
        </p:grpSpPr>
        <p:sp>
          <p:nvSpPr>
            <p:cNvPr id="69" name="Rounded Rectangle 68">
              <a:extLst>
                <a:ext uri="{FF2B5EF4-FFF2-40B4-BE49-F238E27FC236}">
                  <a16:creationId xmlns:a16="http://schemas.microsoft.com/office/drawing/2014/main" id="{B51F1776-FA40-FC46-B571-9EF47DF19232}"/>
                </a:ext>
              </a:extLst>
            </p:cNvPr>
            <p:cNvSpPr>
              <a:spLocks/>
            </p:cNvSpPr>
            <p:nvPr/>
          </p:nvSpPr>
          <p:spPr>
            <a:xfrm>
              <a:off x="4485997" y="1327450"/>
              <a:ext cx="4114800" cy="914400"/>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CiscoSansTT ExtraLight"/>
                <a:ea typeface="+mn-ea"/>
                <a:cs typeface="+mn-cs"/>
              </a:endParaRPr>
            </a:p>
          </p:txBody>
        </p:sp>
        <p:sp>
          <p:nvSpPr>
            <p:cNvPr id="87" name="TextBox 86">
              <a:extLst>
                <a:ext uri="{FF2B5EF4-FFF2-40B4-BE49-F238E27FC236}">
                  <a16:creationId xmlns:a16="http://schemas.microsoft.com/office/drawing/2014/main" id="{52A94416-011A-5440-BDB3-BFD8A24A94C9}"/>
                </a:ext>
              </a:extLst>
            </p:cNvPr>
            <p:cNvSpPr txBox="1"/>
            <p:nvPr/>
          </p:nvSpPr>
          <p:spPr>
            <a:xfrm>
              <a:off x="5044999" y="1550110"/>
              <a:ext cx="3657258" cy="523220"/>
            </a:xfrm>
            <a:prstGeom prst="rect">
              <a:avLst/>
            </a:prstGeom>
            <a:noFill/>
          </p:spPr>
          <p:txBody>
            <a:bodyPr wrap="square"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iscoSansTT ExtraLight"/>
                  <a:ea typeface="ＭＳ Ｐゴシック" charset="0"/>
                  <a:cs typeface="+mn-cs"/>
                </a:rPr>
                <a:t>Automation, built-in security, streaming telemetry, rich analytics, programmability</a:t>
              </a:r>
            </a:p>
          </p:txBody>
        </p:sp>
        <p:sp>
          <p:nvSpPr>
            <p:cNvPr id="102" name="Isosceles Triangle 15">
              <a:extLst>
                <a:ext uri="{FF2B5EF4-FFF2-40B4-BE49-F238E27FC236}">
                  <a16:creationId xmlns:a16="http://schemas.microsoft.com/office/drawing/2014/main" id="{C3E242DA-9827-5A4E-B3B0-14EECA8BA171}"/>
                </a:ext>
              </a:extLst>
            </p:cNvPr>
            <p:cNvSpPr/>
            <p:nvPr/>
          </p:nvSpPr>
          <p:spPr>
            <a:xfrm rot="5400000">
              <a:off x="4704642" y="1702961"/>
              <a:ext cx="351731" cy="163378"/>
            </a:xfrm>
            <a:custGeom>
              <a:avLst/>
              <a:gdLst>
                <a:gd name="connsiteX0" fmla="*/ 0 w 1060704"/>
                <a:gd name="connsiteY0" fmla="*/ 914400 h 914400"/>
                <a:gd name="connsiteX1" fmla="*/ 530352 w 1060704"/>
                <a:gd name="connsiteY1" fmla="*/ 0 h 914400"/>
                <a:gd name="connsiteX2" fmla="*/ 1060704 w 1060704"/>
                <a:gd name="connsiteY2" fmla="*/ 914400 h 914400"/>
                <a:gd name="connsiteX3" fmla="*/ 0 w 1060704"/>
                <a:gd name="connsiteY3" fmla="*/ 914400 h 914400"/>
                <a:gd name="connsiteX0" fmla="*/ 0 w 1060704"/>
                <a:gd name="connsiteY0" fmla="*/ 914400 h 1005840"/>
                <a:gd name="connsiteX1" fmla="*/ 530352 w 1060704"/>
                <a:gd name="connsiteY1" fmla="*/ 0 h 1005840"/>
                <a:gd name="connsiteX2" fmla="*/ 1060704 w 1060704"/>
                <a:gd name="connsiteY2" fmla="*/ 914400 h 1005840"/>
                <a:gd name="connsiteX3" fmla="*/ 91440 w 1060704"/>
                <a:gd name="connsiteY3" fmla="*/ 1005840 h 1005840"/>
                <a:gd name="connsiteX0" fmla="*/ 0 w 1060704"/>
                <a:gd name="connsiteY0" fmla="*/ 914400 h 914400"/>
                <a:gd name="connsiteX1" fmla="*/ 530352 w 1060704"/>
                <a:gd name="connsiteY1" fmla="*/ 0 h 914400"/>
                <a:gd name="connsiteX2" fmla="*/ 1060704 w 1060704"/>
                <a:gd name="connsiteY2" fmla="*/ 914400 h 914400"/>
              </a:gdLst>
              <a:ahLst/>
              <a:cxnLst>
                <a:cxn ang="0">
                  <a:pos x="connsiteX0" y="connsiteY0"/>
                </a:cxn>
                <a:cxn ang="0">
                  <a:pos x="connsiteX1" y="connsiteY1"/>
                </a:cxn>
                <a:cxn ang="0">
                  <a:pos x="connsiteX2" y="connsiteY2"/>
                </a:cxn>
              </a:cxnLst>
              <a:rect l="l" t="t" r="r" b="b"/>
              <a:pathLst>
                <a:path w="1060704" h="914400">
                  <a:moveTo>
                    <a:pt x="0" y="914400"/>
                  </a:moveTo>
                  <a:lnTo>
                    <a:pt x="530352" y="0"/>
                  </a:lnTo>
                  <a:lnTo>
                    <a:pt x="1060704" y="914400"/>
                  </a:lnTo>
                </a:path>
              </a:pathLst>
            </a:custGeom>
            <a:solidFill>
              <a:schemeClr val="bg2"/>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CiscoSansTT ExtraLight"/>
                <a:ea typeface="+mn-ea"/>
                <a:cs typeface="+mn-cs"/>
              </a:endParaRPr>
            </a:p>
          </p:txBody>
        </p:sp>
      </p:grpSp>
      <p:grpSp>
        <p:nvGrpSpPr>
          <p:cNvPr id="16" name="Group 15">
            <a:extLst>
              <a:ext uri="{FF2B5EF4-FFF2-40B4-BE49-F238E27FC236}">
                <a16:creationId xmlns:a16="http://schemas.microsoft.com/office/drawing/2014/main" id="{0A6E78BD-668E-CE4B-8325-60E3B220BCE7}"/>
              </a:ext>
            </a:extLst>
          </p:cNvPr>
          <p:cNvGrpSpPr/>
          <p:nvPr/>
        </p:nvGrpSpPr>
        <p:grpSpPr>
          <a:xfrm>
            <a:off x="4682552" y="3665053"/>
            <a:ext cx="4158959" cy="914400"/>
            <a:chOff x="4485997" y="3665053"/>
            <a:chExt cx="4158959" cy="914400"/>
          </a:xfrm>
        </p:grpSpPr>
        <p:sp>
          <p:nvSpPr>
            <p:cNvPr id="68" name="Rounded Rectangle 67">
              <a:extLst>
                <a:ext uri="{FF2B5EF4-FFF2-40B4-BE49-F238E27FC236}">
                  <a16:creationId xmlns:a16="http://schemas.microsoft.com/office/drawing/2014/main" id="{E1B5C697-1196-F54D-A8B3-A2F5E4F60C15}"/>
                </a:ext>
              </a:extLst>
            </p:cNvPr>
            <p:cNvSpPr>
              <a:spLocks/>
            </p:cNvSpPr>
            <p:nvPr/>
          </p:nvSpPr>
          <p:spPr>
            <a:xfrm>
              <a:off x="4485997" y="3665053"/>
              <a:ext cx="4114800" cy="914400"/>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CiscoSansTT ExtraLight"/>
                <a:ea typeface="+mn-ea"/>
                <a:cs typeface="+mn-cs"/>
              </a:endParaRPr>
            </a:p>
          </p:txBody>
        </p:sp>
        <p:sp>
          <p:nvSpPr>
            <p:cNvPr id="103" name="TextBox 102">
              <a:extLst>
                <a:ext uri="{FF2B5EF4-FFF2-40B4-BE49-F238E27FC236}">
                  <a16:creationId xmlns:a16="http://schemas.microsoft.com/office/drawing/2014/main" id="{9C40C734-CEA9-5A45-845B-A6CC547270AF}"/>
                </a:ext>
              </a:extLst>
            </p:cNvPr>
            <p:cNvSpPr txBox="1"/>
            <p:nvPr/>
          </p:nvSpPr>
          <p:spPr>
            <a:xfrm>
              <a:off x="5044999" y="3958106"/>
              <a:ext cx="3599957" cy="307777"/>
            </a:xfrm>
            <a:prstGeom prst="rect">
              <a:avLst/>
            </a:prstGeom>
            <a:noFill/>
          </p:spPr>
          <p:txBody>
            <a:bodyPr wrap="square"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iscoSansTT ExtraLight"/>
                  <a:ea typeface="ＭＳ Ｐゴシック" charset="0"/>
                  <a:cs typeface="+mn-cs"/>
                </a:rPr>
                <a:t>Custom ASICs, Virtualization</a:t>
              </a:r>
            </a:p>
          </p:txBody>
        </p:sp>
        <p:sp>
          <p:nvSpPr>
            <p:cNvPr id="104" name="Isosceles Triangle 15">
              <a:extLst>
                <a:ext uri="{FF2B5EF4-FFF2-40B4-BE49-F238E27FC236}">
                  <a16:creationId xmlns:a16="http://schemas.microsoft.com/office/drawing/2014/main" id="{AC935543-E341-0245-A614-E97AC8CE593A}"/>
                </a:ext>
              </a:extLst>
            </p:cNvPr>
            <p:cNvSpPr/>
            <p:nvPr/>
          </p:nvSpPr>
          <p:spPr>
            <a:xfrm rot="5400000">
              <a:off x="4704642" y="4040564"/>
              <a:ext cx="351731" cy="163378"/>
            </a:xfrm>
            <a:custGeom>
              <a:avLst/>
              <a:gdLst>
                <a:gd name="connsiteX0" fmla="*/ 0 w 1060704"/>
                <a:gd name="connsiteY0" fmla="*/ 914400 h 914400"/>
                <a:gd name="connsiteX1" fmla="*/ 530352 w 1060704"/>
                <a:gd name="connsiteY1" fmla="*/ 0 h 914400"/>
                <a:gd name="connsiteX2" fmla="*/ 1060704 w 1060704"/>
                <a:gd name="connsiteY2" fmla="*/ 914400 h 914400"/>
                <a:gd name="connsiteX3" fmla="*/ 0 w 1060704"/>
                <a:gd name="connsiteY3" fmla="*/ 914400 h 914400"/>
                <a:gd name="connsiteX0" fmla="*/ 0 w 1060704"/>
                <a:gd name="connsiteY0" fmla="*/ 914400 h 1005840"/>
                <a:gd name="connsiteX1" fmla="*/ 530352 w 1060704"/>
                <a:gd name="connsiteY1" fmla="*/ 0 h 1005840"/>
                <a:gd name="connsiteX2" fmla="*/ 1060704 w 1060704"/>
                <a:gd name="connsiteY2" fmla="*/ 914400 h 1005840"/>
                <a:gd name="connsiteX3" fmla="*/ 91440 w 1060704"/>
                <a:gd name="connsiteY3" fmla="*/ 1005840 h 1005840"/>
                <a:gd name="connsiteX0" fmla="*/ 0 w 1060704"/>
                <a:gd name="connsiteY0" fmla="*/ 914400 h 914400"/>
                <a:gd name="connsiteX1" fmla="*/ 530352 w 1060704"/>
                <a:gd name="connsiteY1" fmla="*/ 0 h 914400"/>
                <a:gd name="connsiteX2" fmla="*/ 1060704 w 1060704"/>
                <a:gd name="connsiteY2" fmla="*/ 914400 h 914400"/>
              </a:gdLst>
              <a:ahLst/>
              <a:cxnLst>
                <a:cxn ang="0">
                  <a:pos x="connsiteX0" y="connsiteY0"/>
                </a:cxn>
                <a:cxn ang="0">
                  <a:pos x="connsiteX1" y="connsiteY1"/>
                </a:cxn>
                <a:cxn ang="0">
                  <a:pos x="connsiteX2" y="connsiteY2"/>
                </a:cxn>
              </a:cxnLst>
              <a:rect l="l" t="t" r="r" b="b"/>
              <a:pathLst>
                <a:path w="1060704" h="914400">
                  <a:moveTo>
                    <a:pt x="0" y="914400"/>
                  </a:moveTo>
                  <a:lnTo>
                    <a:pt x="530352" y="0"/>
                  </a:lnTo>
                  <a:lnTo>
                    <a:pt x="1060704" y="914400"/>
                  </a:lnTo>
                </a:path>
              </a:pathLst>
            </a:custGeom>
            <a:solidFill>
              <a:schemeClr val="bg2"/>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CiscoSansTT ExtraLight"/>
                <a:ea typeface="+mn-ea"/>
                <a:cs typeface="+mn-cs"/>
              </a:endParaRPr>
            </a:p>
          </p:txBody>
        </p:sp>
      </p:grpSp>
      <p:grpSp>
        <p:nvGrpSpPr>
          <p:cNvPr id="15" name="Group 14">
            <a:extLst>
              <a:ext uri="{FF2B5EF4-FFF2-40B4-BE49-F238E27FC236}">
                <a16:creationId xmlns:a16="http://schemas.microsoft.com/office/drawing/2014/main" id="{A4B8872C-2BCC-E24D-8534-B3BE98BAA496}"/>
              </a:ext>
            </a:extLst>
          </p:cNvPr>
          <p:cNvGrpSpPr/>
          <p:nvPr/>
        </p:nvGrpSpPr>
        <p:grpSpPr>
          <a:xfrm>
            <a:off x="4682551" y="2496251"/>
            <a:ext cx="4567172" cy="914400"/>
            <a:chOff x="4485997" y="2468705"/>
            <a:chExt cx="4567172" cy="914400"/>
          </a:xfrm>
        </p:grpSpPr>
        <p:sp>
          <p:nvSpPr>
            <p:cNvPr id="105" name="Rounded Rectangle 104">
              <a:extLst>
                <a:ext uri="{FF2B5EF4-FFF2-40B4-BE49-F238E27FC236}">
                  <a16:creationId xmlns:a16="http://schemas.microsoft.com/office/drawing/2014/main" id="{A7F3219B-C4FB-244D-AE5E-A94D73075B3B}"/>
                </a:ext>
              </a:extLst>
            </p:cNvPr>
            <p:cNvSpPr>
              <a:spLocks/>
            </p:cNvSpPr>
            <p:nvPr/>
          </p:nvSpPr>
          <p:spPr>
            <a:xfrm>
              <a:off x="4485997" y="2468705"/>
              <a:ext cx="4114800" cy="914400"/>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CiscoSansTT ExtraLight"/>
                <a:ea typeface="+mn-ea"/>
                <a:cs typeface="+mn-cs"/>
              </a:endParaRPr>
            </a:p>
          </p:txBody>
        </p:sp>
        <p:sp>
          <p:nvSpPr>
            <p:cNvPr id="106" name="TextBox 105">
              <a:extLst>
                <a:ext uri="{FF2B5EF4-FFF2-40B4-BE49-F238E27FC236}">
                  <a16:creationId xmlns:a16="http://schemas.microsoft.com/office/drawing/2014/main" id="{2D51D04E-6570-B94E-9431-F56C34FDCED8}"/>
                </a:ext>
              </a:extLst>
            </p:cNvPr>
            <p:cNvSpPr txBox="1"/>
            <p:nvPr/>
          </p:nvSpPr>
          <p:spPr>
            <a:xfrm>
              <a:off x="5044999" y="2771108"/>
              <a:ext cx="4008170" cy="307777"/>
            </a:xfrm>
            <a:prstGeom prst="rect">
              <a:avLst/>
            </a:prstGeom>
            <a:noFill/>
          </p:spPr>
          <p:txBody>
            <a:bodyPr wrap="square"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iscoSansTT ExtraLight"/>
                  <a:ea typeface="ＭＳ Ｐゴシック" charset="0"/>
                  <a:cs typeface="+mn-cs"/>
                </a:rPr>
                <a:t>Modular, scalable, highly available OS</a:t>
              </a:r>
            </a:p>
          </p:txBody>
        </p:sp>
        <p:sp>
          <p:nvSpPr>
            <p:cNvPr id="107" name="Isosceles Triangle 15">
              <a:extLst>
                <a:ext uri="{FF2B5EF4-FFF2-40B4-BE49-F238E27FC236}">
                  <a16:creationId xmlns:a16="http://schemas.microsoft.com/office/drawing/2014/main" id="{AC01C5A7-7A7B-4445-BF7D-9A91789293F4}"/>
                </a:ext>
              </a:extLst>
            </p:cNvPr>
            <p:cNvSpPr/>
            <p:nvPr/>
          </p:nvSpPr>
          <p:spPr>
            <a:xfrm rot="5400000">
              <a:off x="4704642" y="2844216"/>
              <a:ext cx="351731" cy="163378"/>
            </a:xfrm>
            <a:custGeom>
              <a:avLst/>
              <a:gdLst>
                <a:gd name="connsiteX0" fmla="*/ 0 w 1060704"/>
                <a:gd name="connsiteY0" fmla="*/ 914400 h 914400"/>
                <a:gd name="connsiteX1" fmla="*/ 530352 w 1060704"/>
                <a:gd name="connsiteY1" fmla="*/ 0 h 914400"/>
                <a:gd name="connsiteX2" fmla="*/ 1060704 w 1060704"/>
                <a:gd name="connsiteY2" fmla="*/ 914400 h 914400"/>
                <a:gd name="connsiteX3" fmla="*/ 0 w 1060704"/>
                <a:gd name="connsiteY3" fmla="*/ 914400 h 914400"/>
                <a:gd name="connsiteX0" fmla="*/ 0 w 1060704"/>
                <a:gd name="connsiteY0" fmla="*/ 914400 h 1005840"/>
                <a:gd name="connsiteX1" fmla="*/ 530352 w 1060704"/>
                <a:gd name="connsiteY1" fmla="*/ 0 h 1005840"/>
                <a:gd name="connsiteX2" fmla="*/ 1060704 w 1060704"/>
                <a:gd name="connsiteY2" fmla="*/ 914400 h 1005840"/>
                <a:gd name="connsiteX3" fmla="*/ 91440 w 1060704"/>
                <a:gd name="connsiteY3" fmla="*/ 1005840 h 1005840"/>
                <a:gd name="connsiteX0" fmla="*/ 0 w 1060704"/>
                <a:gd name="connsiteY0" fmla="*/ 914400 h 914400"/>
                <a:gd name="connsiteX1" fmla="*/ 530352 w 1060704"/>
                <a:gd name="connsiteY1" fmla="*/ 0 h 914400"/>
                <a:gd name="connsiteX2" fmla="*/ 1060704 w 1060704"/>
                <a:gd name="connsiteY2" fmla="*/ 914400 h 914400"/>
              </a:gdLst>
              <a:ahLst/>
              <a:cxnLst>
                <a:cxn ang="0">
                  <a:pos x="connsiteX0" y="connsiteY0"/>
                </a:cxn>
                <a:cxn ang="0">
                  <a:pos x="connsiteX1" y="connsiteY1"/>
                </a:cxn>
                <a:cxn ang="0">
                  <a:pos x="connsiteX2" y="connsiteY2"/>
                </a:cxn>
              </a:cxnLst>
              <a:rect l="l" t="t" r="r" b="b"/>
              <a:pathLst>
                <a:path w="1060704" h="914400">
                  <a:moveTo>
                    <a:pt x="0" y="914400"/>
                  </a:moveTo>
                  <a:lnTo>
                    <a:pt x="530352" y="0"/>
                  </a:lnTo>
                  <a:lnTo>
                    <a:pt x="1060704" y="914400"/>
                  </a:lnTo>
                </a:path>
              </a:pathLst>
            </a:custGeom>
            <a:solidFill>
              <a:schemeClr val="bg2"/>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CiscoSansTT ExtraLight"/>
                <a:ea typeface="+mn-ea"/>
                <a:cs typeface="+mn-cs"/>
              </a:endParaRPr>
            </a:p>
          </p:txBody>
        </p:sp>
      </p:grpSp>
    </p:spTree>
    <p:extLst>
      <p:ext uri="{BB962C8B-B14F-4D97-AF65-F5344CB8AC3E}">
        <p14:creationId xmlns:p14="http://schemas.microsoft.com/office/powerpoint/2010/main" val="892901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15"/>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Up Arrow Callout 46"/>
          <p:cNvSpPr/>
          <p:nvPr/>
        </p:nvSpPr>
        <p:spPr>
          <a:xfrm rot="10800000">
            <a:off x="1854622" y="2278362"/>
            <a:ext cx="6457143" cy="1372720"/>
          </a:xfrm>
          <a:prstGeom prst="upArrowCallout">
            <a:avLst>
              <a:gd name="adj1" fmla="val 29617"/>
              <a:gd name="adj2" fmla="val 25000"/>
              <a:gd name="adj3" fmla="val 25000"/>
              <a:gd name="adj4" fmla="val 62621"/>
            </a:avLst>
          </a:prstGeom>
          <a:solidFill>
            <a:schemeClr val="bg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46" name="Up Arrow Callout 45"/>
          <p:cNvSpPr/>
          <p:nvPr/>
        </p:nvSpPr>
        <p:spPr>
          <a:xfrm rot="10800000">
            <a:off x="1854621" y="881548"/>
            <a:ext cx="6457144" cy="1386569"/>
          </a:xfrm>
          <a:prstGeom prst="upArrowCallout">
            <a:avLst>
              <a:gd name="adj1" fmla="val 25707"/>
              <a:gd name="adj2" fmla="val 25000"/>
              <a:gd name="adj3" fmla="val 25000"/>
              <a:gd name="adj4" fmla="val 60368"/>
            </a:avLst>
          </a:prstGeom>
          <a:solidFill>
            <a:schemeClr val="bg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000" b="0" i="0" u="none" strike="noStrike" kern="1200" cap="none" spc="0" normalizeH="0" baseline="0" noProof="0">
              <a:ln>
                <a:noFill/>
              </a:ln>
              <a:solidFill>
                <a:srgbClr val="39393B"/>
              </a:solidFill>
              <a:effectLst/>
              <a:uLnTx/>
              <a:uFillTx/>
              <a:latin typeface="Arial"/>
              <a:ea typeface="+mn-ea"/>
              <a:cs typeface="+mn-cs"/>
            </a:endParaRPr>
          </a:p>
        </p:txBody>
      </p:sp>
      <p:sp>
        <p:nvSpPr>
          <p:cNvPr id="5" name="Rectangle 4"/>
          <p:cNvSpPr/>
          <p:nvPr/>
        </p:nvSpPr>
        <p:spPr>
          <a:xfrm>
            <a:off x="1854624" y="3724501"/>
            <a:ext cx="6457145" cy="922449"/>
          </a:xfrm>
          <a:prstGeom prst="rect">
            <a:avLst/>
          </a:prstGeom>
          <a:gradFill>
            <a:gsLst>
              <a:gs pos="0">
                <a:srgbClr val="36A4D7"/>
              </a:gs>
              <a:gs pos="100000">
                <a:schemeClr val="accent5">
                  <a:lumMod val="75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600" b="1" i="0" u="none" strike="noStrike" kern="1200" cap="none" spc="0" normalizeH="0" baseline="0" noProof="0">
              <a:ln>
                <a:noFill/>
              </a:ln>
              <a:solidFill>
                <a:srgbClr val="FFFFFF"/>
              </a:solidFill>
              <a:effectLst/>
              <a:uLnTx/>
              <a:uFillTx/>
              <a:latin typeface="Arial"/>
              <a:ea typeface="+mn-ea"/>
              <a:cs typeface="+mn-cs"/>
            </a:endParaRPr>
          </a:p>
        </p:txBody>
      </p:sp>
      <p:sp>
        <p:nvSpPr>
          <p:cNvPr id="6" name="Rectangle 5"/>
          <p:cNvSpPr/>
          <p:nvPr/>
        </p:nvSpPr>
        <p:spPr>
          <a:xfrm>
            <a:off x="1398504" y="128686"/>
            <a:ext cx="3863365" cy="623248"/>
          </a:xfrm>
          <a:prstGeom prst="rect">
            <a:avLst/>
          </a:prstGeom>
          <a:noFill/>
        </p:spPr>
        <p:txBody>
          <a:bodyPr wrap="none" lIns="68580" tIns="34290" rIns="68580" bIns="3429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38" normalizeH="0" baseline="0" noProof="0" dirty="0">
                <a:ln w="0"/>
                <a:solidFill>
                  <a:srgbClr val="39393B"/>
                </a:solidFill>
                <a:effectLst>
                  <a:innerShdw blurRad="63500" dist="50800" dir="13500000">
                    <a:srgbClr val="000000">
                      <a:alpha val="50000"/>
                    </a:srgbClr>
                  </a:innerShdw>
                </a:effectLst>
                <a:uLnTx/>
                <a:uFillTx/>
                <a:latin typeface="Arial"/>
                <a:ea typeface="ＭＳ Ｐゴシック" pitchFamily="34" charset="-128"/>
                <a:cs typeface="+mn-cs"/>
              </a:rPr>
              <a:t>SDN architecture</a:t>
            </a:r>
          </a:p>
        </p:txBody>
      </p:sp>
      <p:sp>
        <p:nvSpPr>
          <p:cNvPr id="8" name="Rectangle 7"/>
          <p:cNvSpPr/>
          <p:nvPr/>
        </p:nvSpPr>
        <p:spPr>
          <a:xfrm>
            <a:off x="3895047" y="2433322"/>
            <a:ext cx="2376292" cy="500137"/>
          </a:xfrm>
          <a:prstGeom prst="rect">
            <a:avLst/>
          </a:prstGeom>
          <a:noFill/>
        </p:spPr>
        <p:txBody>
          <a:bodyPr wrap="none" lIns="68580" tIns="34290" rIns="68580" bIns="3429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2800" b="1" i="0" u="none" strike="noStrike" kern="1200" cap="none" spc="0" normalizeH="0" baseline="0" noProof="0" dirty="0" err="1">
                <a:ln w="22225">
                  <a:noFill/>
                  <a:prstDash val="solid"/>
                </a:ln>
                <a:solidFill>
                  <a:srgbClr val="39393B"/>
                </a:solidFill>
                <a:effectLst/>
                <a:uLnTx/>
                <a:uFillTx/>
                <a:latin typeface="Arial" charset="0"/>
                <a:ea typeface="ＭＳ Ｐゴシック" pitchFamily="34" charset="-128"/>
                <a:cs typeface="+mn-cs"/>
              </a:rPr>
              <a:t>APICenter</a:t>
            </a:r>
            <a:r>
              <a:rPr kumimoji="0" lang="en-GB" sz="2800" b="1" i="0" u="none" strike="noStrike" kern="1200" cap="none" spc="0" normalizeH="0" baseline="0" noProof="0" dirty="0">
                <a:ln w="22225">
                  <a:noFill/>
                  <a:prstDash val="solid"/>
                </a:ln>
                <a:solidFill>
                  <a:srgbClr val="39393B"/>
                </a:solidFill>
                <a:effectLst/>
                <a:uLnTx/>
                <a:uFillTx/>
                <a:latin typeface="Arial" charset="0"/>
                <a:ea typeface="ＭＳ Ｐゴシック" pitchFamily="34" charset="-128"/>
                <a:cs typeface="+mn-cs"/>
              </a:rPr>
              <a:t> v4</a:t>
            </a:r>
            <a:endParaRPr kumimoji="0" lang="en-US" sz="3600" b="1" i="0" u="none" strike="noStrike" kern="1200" cap="none" spc="450" normalizeH="0" baseline="0" noProof="0" dirty="0">
              <a:ln w="22225">
                <a:noFill/>
                <a:prstDash val="solid"/>
              </a:ln>
              <a:solidFill>
                <a:srgbClr val="39393B"/>
              </a:solidFill>
              <a:effectLst>
                <a:outerShdw blurRad="38100" dist="22860" dir="5400000" algn="tl" rotWithShape="0">
                  <a:srgbClr val="000000">
                    <a:alpha val="30000"/>
                  </a:srgbClr>
                </a:outerShdw>
              </a:effectLst>
              <a:uLnTx/>
              <a:uFillTx/>
              <a:latin typeface="Arial" charset="0"/>
              <a:ea typeface="ＭＳ Ｐゴシック" pitchFamily="34" charset="-128"/>
              <a:cs typeface="+mn-cs"/>
            </a:endParaRPr>
          </a:p>
        </p:txBody>
      </p:sp>
      <p:pic>
        <p:nvPicPr>
          <p:cNvPr id="9" name="Picture 8" descr="https://www.thelia.org.uk/sites/default/files/content/logo.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56899" y="3989683"/>
            <a:ext cx="453347" cy="392084"/>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2" descr="https://static1.squarespace.com/static/5357f5d5e4b0e0474a40a6cf/5373d791e4b0b339e9db0a49/5469e622e4b0bff63b7aa21a/1416226441513/Jabber-logo-2014.png?format=750w"/>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645876" y="3724501"/>
            <a:ext cx="1304785" cy="979459"/>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27252" y="1249216"/>
            <a:ext cx="651305" cy="455914"/>
          </a:xfrm>
          <a:prstGeom prst="rect">
            <a:avLst/>
          </a:prstGeom>
        </p:spPr>
      </p:pic>
      <p:pic>
        <p:nvPicPr>
          <p:cNvPr id="14" name="Picture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65277" y="3901475"/>
            <a:ext cx="556187" cy="556187"/>
          </a:xfrm>
          <a:prstGeom prst="rect">
            <a:avLst/>
          </a:prstGeom>
        </p:spPr>
      </p:pic>
      <p:pic>
        <p:nvPicPr>
          <p:cNvPr id="16" name="Picture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82727" y="3989684"/>
            <a:ext cx="690684" cy="459017"/>
          </a:xfrm>
          <a:prstGeom prst="rect">
            <a:avLst/>
          </a:prstGeom>
        </p:spPr>
      </p:pic>
      <p:pic>
        <p:nvPicPr>
          <p:cNvPr id="17" name="Picture 1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0800000" flipH="1" flipV="1">
            <a:off x="7508436" y="3914465"/>
            <a:ext cx="421797" cy="471941"/>
          </a:xfrm>
          <a:prstGeom prst="rect">
            <a:avLst/>
          </a:prstGeom>
        </p:spPr>
      </p:pic>
      <p:sp>
        <p:nvSpPr>
          <p:cNvPr id="41" name="TextBox 40"/>
          <p:cNvSpPr txBox="1"/>
          <p:nvPr/>
        </p:nvSpPr>
        <p:spPr>
          <a:xfrm>
            <a:off x="51893" y="1044969"/>
            <a:ext cx="1659327" cy="369332"/>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srgbClr val="39393B"/>
                </a:solidFill>
                <a:effectLst/>
                <a:uLnTx/>
                <a:uFillTx/>
                <a:latin typeface="Arial" charset="0"/>
                <a:ea typeface="ＭＳ Ｐゴシック" pitchFamily="34" charset="-128"/>
                <a:cs typeface="+mn-cs"/>
              </a:rPr>
              <a:t>Applications</a:t>
            </a:r>
          </a:p>
        </p:txBody>
      </p:sp>
      <p:sp>
        <p:nvSpPr>
          <p:cNvPr id="42" name="TextBox 41"/>
          <p:cNvSpPr txBox="1"/>
          <p:nvPr/>
        </p:nvSpPr>
        <p:spPr>
          <a:xfrm>
            <a:off x="51893" y="4064095"/>
            <a:ext cx="1818695" cy="369332"/>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srgbClr val="39393B"/>
                </a:solidFill>
                <a:effectLst/>
                <a:uLnTx/>
                <a:uFillTx/>
                <a:latin typeface="Arial" charset="0"/>
                <a:ea typeface="ＭＳ Ｐゴシック" pitchFamily="34" charset="-128"/>
                <a:cs typeface="+mn-cs"/>
              </a:rPr>
              <a:t>Infrastructure</a:t>
            </a:r>
          </a:p>
        </p:txBody>
      </p:sp>
      <p:pic>
        <p:nvPicPr>
          <p:cNvPr id="45" name="Picture 4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810044" y="3910438"/>
            <a:ext cx="538263" cy="538263"/>
          </a:xfrm>
          <a:prstGeom prst="rect">
            <a:avLst/>
          </a:prstGeom>
        </p:spPr>
      </p:pic>
      <p:pic>
        <p:nvPicPr>
          <p:cNvPr id="49" name="Picture 20" descr="C:\Users\ecoffey\AppData\Local\Temp\Rar$DRa0.138\30008_Device_call_manager_unknown_64.png"/>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910342" y="3948242"/>
            <a:ext cx="540912" cy="540912"/>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1"/>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462193" y="1008934"/>
            <a:ext cx="1255312" cy="876396"/>
          </a:xfrm>
          <a:prstGeom prst="rect">
            <a:avLst/>
          </a:prstGeom>
          <a:noFill/>
          <a:ln>
            <a:noFill/>
          </a:ln>
        </p:spPr>
      </p:pic>
      <p:sp>
        <p:nvSpPr>
          <p:cNvPr id="21" name="TextBox 20">
            <a:extLst>
              <a:ext uri="{FF2B5EF4-FFF2-40B4-BE49-F238E27FC236}">
                <a16:creationId xmlns:a16="http://schemas.microsoft.com/office/drawing/2014/main" id="{4C73D48C-D6B6-0F43-8FF2-4FC0D725E655}"/>
              </a:ext>
            </a:extLst>
          </p:cNvPr>
          <p:cNvSpPr txBox="1"/>
          <p:nvPr/>
        </p:nvSpPr>
        <p:spPr>
          <a:xfrm>
            <a:off x="121036" y="2498724"/>
            <a:ext cx="1659327" cy="369332"/>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srgbClr val="39393B"/>
                </a:solidFill>
                <a:effectLst/>
                <a:uLnTx/>
                <a:uFillTx/>
                <a:latin typeface="Arial" charset="0"/>
                <a:ea typeface="ＭＳ Ｐゴシック" panose="020B0600070205080204" pitchFamily="34" charset="-128"/>
                <a:cs typeface="+mn-cs"/>
              </a:rPr>
              <a:t>Controller</a:t>
            </a:r>
          </a:p>
        </p:txBody>
      </p:sp>
      <p:pic>
        <p:nvPicPr>
          <p:cNvPr id="4" name="Picture 3" descr="A picture containing object, clock, mirror&#10;&#10;Description automatically generated">
            <a:extLst>
              <a:ext uri="{FF2B5EF4-FFF2-40B4-BE49-F238E27FC236}">
                <a16:creationId xmlns:a16="http://schemas.microsoft.com/office/drawing/2014/main" id="{462D78E9-85A1-AC49-A636-00E73BF85174}"/>
              </a:ext>
            </a:extLst>
          </p:cNvPr>
          <p:cNvPicPr>
            <a:picLocks noChangeAspect="1"/>
          </p:cNvPicPr>
          <p:nvPr/>
        </p:nvPicPr>
        <p:blipFill>
          <a:blip r:embed="rId12"/>
          <a:stretch>
            <a:fillRect/>
          </a:stretch>
        </p:blipFill>
        <p:spPr>
          <a:xfrm>
            <a:off x="303139" y="226162"/>
            <a:ext cx="1056060" cy="605158"/>
          </a:xfrm>
          <a:prstGeom prst="rect">
            <a:avLst/>
          </a:prstGeom>
        </p:spPr>
      </p:pic>
      <p:pic>
        <p:nvPicPr>
          <p:cNvPr id="18" name="Picture 17" descr="A picture containing drawing&#10;&#10;Description automatically generated">
            <a:extLst>
              <a:ext uri="{FF2B5EF4-FFF2-40B4-BE49-F238E27FC236}">
                <a16:creationId xmlns:a16="http://schemas.microsoft.com/office/drawing/2014/main" id="{013F249C-0001-EF4B-8B3F-845523314226}"/>
              </a:ext>
            </a:extLst>
          </p:cNvPr>
          <p:cNvPicPr>
            <a:picLocks noChangeAspect="1"/>
          </p:cNvPicPr>
          <p:nvPr/>
        </p:nvPicPr>
        <p:blipFill>
          <a:blip r:embed="rId13"/>
          <a:stretch>
            <a:fillRect/>
          </a:stretch>
        </p:blipFill>
        <p:spPr>
          <a:xfrm>
            <a:off x="1853322" y="881207"/>
            <a:ext cx="1705064" cy="874772"/>
          </a:xfrm>
          <a:prstGeom prst="rect">
            <a:avLst/>
          </a:prstGeom>
        </p:spPr>
      </p:pic>
      <p:pic>
        <p:nvPicPr>
          <p:cNvPr id="20" name="Graphic 19">
            <a:extLst>
              <a:ext uri="{FF2B5EF4-FFF2-40B4-BE49-F238E27FC236}">
                <a16:creationId xmlns:a16="http://schemas.microsoft.com/office/drawing/2014/main" id="{DF8B56BC-2DCB-9B4D-98DE-4893339C1ECD}"/>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3631584" y="1016558"/>
            <a:ext cx="2057400" cy="152400"/>
          </a:xfrm>
          <a:prstGeom prst="rect">
            <a:avLst/>
          </a:prstGeom>
        </p:spPr>
      </p:pic>
      <p:pic>
        <p:nvPicPr>
          <p:cNvPr id="25" name="Picture 24" descr="A picture containing drawing&#10;&#10;Description automatically generated">
            <a:extLst>
              <a:ext uri="{FF2B5EF4-FFF2-40B4-BE49-F238E27FC236}">
                <a16:creationId xmlns:a16="http://schemas.microsoft.com/office/drawing/2014/main" id="{EAB36419-E653-4A40-B5F1-405AAE7C6A06}"/>
              </a:ext>
            </a:extLst>
          </p:cNvPr>
          <p:cNvPicPr>
            <a:picLocks noChangeAspect="1"/>
          </p:cNvPicPr>
          <p:nvPr/>
        </p:nvPicPr>
        <p:blipFill>
          <a:blip r:embed="rId16"/>
          <a:stretch>
            <a:fillRect/>
          </a:stretch>
        </p:blipFill>
        <p:spPr>
          <a:xfrm>
            <a:off x="7056452" y="881207"/>
            <a:ext cx="1255312" cy="814617"/>
          </a:xfrm>
          <a:prstGeom prst="rect">
            <a:avLst/>
          </a:prstGeom>
        </p:spPr>
      </p:pic>
      <p:pic>
        <p:nvPicPr>
          <p:cNvPr id="29" name="Picture 28" descr="A picture containing drawing, green, ball, player&#10;&#10;Description automatically generated">
            <a:extLst>
              <a:ext uri="{FF2B5EF4-FFF2-40B4-BE49-F238E27FC236}">
                <a16:creationId xmlns:a16="http://schemas.microsoft.com/office/drawing/2014/main" id="{256CDA73-65A9-F74F-9F57-DBD09FF1DB0C}"/>
              </a:ext>
            </a:extLst>
          </p:cNvPr>
          <p:cNvPicPr>
            <a:picLocks noChangeAspect="1"/>
          </p:cNvPicPr>
          <p:nvPr/>
        </p:nvPicPr>
        <p:blipFill>
          <a:blip r:embed="rId17"/>
          <a:stretch>
            <a:fillRect/>
          </a:stretch>
        </p:blipFill>
        <p:spPr>
          <a:xfrm>
            <a:off x="5763992" y="881207"/>
            <a:ext cx="1305317" cy="823923"/>
          </a:xfrm>
          <a:prstGeom prst="rect">
            <a:avLst/>
          </a:prstGeom>
        </p:spPr>
      </p:pic>
      <p:pic>
        <p:nvPicPr>
          <p:cNvPr id="51" name="Picture 50" descr="A screenshot of a cell phone&#10;&#10;Description automatically generated">
            <a:extLst>
              <a:ext uri="{FF2B5EF4-FFF2-40B4-BE49-F238E27FC236}">
                <a16:creationId xmlns:a16="http://schemas.microsoft.com/office/drawing/2014/main" id="{10E5D603-9AF7-714D-A082-F05F433F04B3}"/>
              </a:ext>
            </a:extLst>
          </p:cNvPr>
          <p:cNvPicPr>
            <a:picLocks noChangeAspect="1"/>
          </p:cNvPicPr>
          <p:nvPr/>
        </p:nvPicPr>
        <p:blipFill>
          <a:blip r:embed="rId18"/>
          <a:stretch>
            <a:fillRect/>
          </a:stretch>
        </p:blipFill>
        <p:spPr>
          <a:xfrm>
            <a:off x="7538584" y="3191279"/>
            <a:ext cx="435895" cy="435895"/>
          </a:xfrm>
          <a:prstGeom prst="rect">
            <a:avLst/>
          </a:prstGeom>
        </p:spPr>
      </p:pic>
      <p:pic>
        <p:nvPicPr>
          <p:cNvPr id="53" name="Picture 52" descr="A picture containing food&#10;&#10;Description automatically generated">
            <a:extLst>
              <a:ext uri="{FF2B5EF4-FFF2-40B4-BE49-F238E27FC236}">
                <a16:creationId xmlns:a16="http://schemas.microsoft.com/office/drawing/2014/main" id="{DBEBA418-15D3-BC4B-815D-16EA558FC7D1}"/>
              </a:ext>
            </a:extLst>
          </p:cNvPr>
          <p:cNvPicPr>
            <a:picLocks noChangeAspect="1"/>
          </p:cNvPicPr>
          <p:nvPr/>
        </p:nvPicPr>
        <p:blipFill>
          <a:blip r:embed="rId19"/>
          <a:stretch>
            <a:fillRect/>
          </a:stretch>
        </p:blipFill>
        <p:spPr>
          <a:xfrm>
            <a:off x="3149339" y="3154752"/>
            <a:ext cx="548796" cy="548796"/>
          </a:xfrm>
          <a:prstGeom prst="rect">
            <a:avLst/>
          </a:prstGeom>
        </p:spPr>
      </p:pic>
      <p:pic>
        <p:nvPicPr>
          <p:cNvPr id="55" name="Picture 54" descr="A close up of a logo&#10;&#10;Description automatically generated">
            <a:extLst>
              <a:ext uri="{FF2B5EF4-FFF2-40B4-BE49-F238E27FC236}">
                <a16:creationId xmlns:a16="http://schemas.microsoft.com/office/drawing/2014/main" id="{399965E2-8C55-B54F-83D6-48B209F95ACA}"/>
              </a:ext>
            </a:extLst>
          </p:cNvPr>
          <p:cNvPicPr>
            <a:picLocks noChangeAspect="1"/>
          </p:cNvPicPr>
          <p:nvPr/>
        </p:nvPicPr>
        <p:blipFill>
          <a:blip r:embed="rId20"/>
          <a:stretch>
            <a:fillRect/>
          </a:stretch>
        </p:blipFill>
        <p:spPr>
          <a:xfrm>
            <a:off x="4031504" y="3141720"/>
            <a:ext cx="577641" cy="577641"/>
          </a:xfrm>
          <a:prstGeom prst="rect">
            <a:avLst/>
          </a:prstGeom>
        </p:spPr>
      </p:pic>
      <p:pic>
        <p:nvPicPr>
          <p:cNvPr id="57" name="Picture 56" descr="A picture containing drawing&#10;&#10;Description automatically generated">
            <a:extLst>
              <a:ext uri="{FF2B5EF4-FFF2-40B4-BE49-F238E27FC236}">
                <a16:creationId xmlns:a16="http://schemas.microsoft.com/office/drawing/2014/main" id="{E1A9B85E-293A-9441-8530-C830843D5C0A}"/>
              </a:ext>
            </a:extLst>
          </p:cNvPr>
          <p:cNvPicPr>
            <a:picLocks noChangeAspect="1"/>
          </p:cNvPicPr>
          <p:nvPr/>
        </p:nvPicPr>
        <p:blipFill>
          <a:blip r:embed="rId21"/>
          <a:stretch>
            <a:fillRect/>
          </a:stretch>
        </p:blipFill>
        <p:spPr>
          <a:xfrm>
            <a:off x="6486373" y="3216323"/>
            <a:ext cx="872194" cy="250391"/>
          </a:xfrm>
          <a:prstGeom prst="rect">
            <a:avLst/>
          </a:prstGeom>
        </p:spPr>
      </p:pic>
      <p:pic>
        <p:nvPicPr>
          <p:cNvPr id="59" name="Picture 58" descr="A picture containing drawing, plate&#10;&#10;Description automatically generated">
            <a:extLst>
              <a:ext uri="{FF2B5EF4-FFF2-40B4-BE49-F238E27FC236}">
                <a16:creationId xmlns:a16="http://schemas.microsoft.com/office/drawing/2014/main" id="{41731A79-731D-5543-9BC6-281E11542F58}"/>
              </a:ext>
            </a:extLst>
          </p:cNvPr>
          <p:cNvPicPr>
            <a:picLocks noChangeAspect="1"/>
          </p:cNvPicPr>
          <p:nvPr/>
        </p:nvPicPr>
        <p:blipFill>
          <a:blip r:embed="rId22"/>
          <a:stretch>
            <a:fillRect/>
          </a:stretch>
        </p:blipFill>
        <p:spPr>
          <a:xfrm>
            <a:off x="5688984" y="3264511"/>
            <a:ext cx="548796" cy="329277"/>
          </a:xfrm>
          <a:prstGeom prst="rect">
            <a:avLst/>
          </a:prstGeom>
        </p:spPr>
      </p:pic>
      <p:pic>
        <p:nvPicPr>
          <p:cNvPr id="61" name="Picture 60" descr="A picture containing drawing&#10;&#10;Description automatically generated">
            <a:extLst>
              <a:ext uri="{FF2B5EF4-FFF2-40B4-BE49-F238E27FC236}">
                <a16:creationId xmlns:a16="http://schemas.microsoft.com/office/drawing/2014/main" id="{9392F9F7-29A8-574A-9EF5-7AE5BCDD8F22}"/>
              </a:ext>
            </a:extLst>
          </p:cNvPr>
          <p:cNvPicPr>
            <a:picLocks noChangeAspect="1"/>
          </p:cNvPicPr>
          <p:nvPr/>
        </p:nvPicPr>
        <p:blipFill>
          <a:blip r:embed="rId23"/>
          <a:stretch>
            <a:fillRect/>
          </a:stretch>
        </p:blipFill>
        <p:spPr>
          <a:xfrm>
            <a:off x="2157058" y="3147523"/>
            <a:ext cx="548796" cy="548796"/>
          </a:xfrm>
          <a:prstGeom prst="rect">
            <a:avLst/>
          </a:prstGeom>
        </p:spPr>
      </p:pic>
    </p:spTree>
    <p:extLst>
      <p:ext uri="{BB962C8B-B14F-4D97-AF65-F5344CB8AC3E}">
        <p14:creationId xmlns:p14="http://schemas.microsoft.com/office/powerpoint/2010/main" val="7479232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43D7C5-F96B-E94A-8E1F-36C9531DBEAF}"/>
              </a:ext>
            </a:extLst>
          </p:cNvPr>
          <p:cNvSpPr/>
          <p:nvPr/>
        </p:nvSpPr>
        <p:spPr>
          <a:xfrm>
            <a:off x="1723710" y="315691"/>
            <a:ext cx="5696582" cy="125744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189">
              <a:lnSpc>
                <a:spcPts val="3600"/>
              </a:lnSpc>
              <a:defRPr/>
            </a:pPr>
            <a:r>
              <a:rPr lang="en-US" sz="3600" dirty="0">
                <a:solidFill>
                  <a:schemeClr val="bg2"/>
                </a:solidFill>
                <a:ea typeface="ＭＳ Ｐゴシック" charset="0"/>
                <a:cs typeface="CiscoSansTT" panose="020B0503020201020303" pitchFamily="34" charset="0"/>
              </a:rPr>
              <a:t>The IT Team </a:t>
            </a:r>
            <a:r>
              <a:rPr lang="en-US" sz="3600" b="1" dirty="0">
                <a:solidFill>
                  <a:schemeClr val="bg2"/>
                </a:solidFill>
                <a:ea typeface="ＭＳ Ｐゴシック" charset="0"/>
                <a:cs typeface="CiscoSansTT Heavy" panose="020B0903020201020303" pitchFamily="34" charset="0"/>
              </a:rPr>
              <a:t>of the Future</a:t>
            </a:r>
          </a:p>
        </p:txBody>
      </p:sp>
      <p:sp>
        <p:nvSpPr>
          <p:cNvPr id="4" name="Rectangle 3">
            <a:extLst>
              <a:ext uri="{FF2B5EF4-FFF2-40B4-BE49-F238E27FC236}">
                <a16:creationId xmlns:a16="http://schemas.microsoft.com/office/drawing/2014/main" id="{F0B824A5-5160-DD48-A08E-9209EFA23BB8}"/>
              </a:ext>
            </a:extLst>
          </p:cNvPr>
          <p:cNvSpPr/>
          <p:nvPr/>
        </p:nvSpPr>
        <p:spPr>
          <a:xfrm>
            <a:off x="1365216" y="2812482"/>
            <a:ext cx="6422294" cy="94295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189">
              <a:defRPr/>
            </a:pPr>
            <a:r>
              <a:rPr lang="en-US" sz="3200" dirty="0">
                <a:solidFill>
                  <a:schemeClr val="bg2"/>
                </a:solidFill>
                <a:ea typeface="ＭＳ Ｐゴシック" charset="0"/>
                <a:cs typeface="CiscoSansTT" panose="020B0503020201020303" pitchFamily="34" charset="0"/>
              </a:rPr>
              <a:t>We can build this together.</a:t>
            </a:r>
          </a:p>
        </p:txBody>
      </p:sp>
      <p:sp>
        <p:nvSpPr>
          <p:cNvPr id="5" name="Rounded Rectangle 40">
            <a:extLst>
              <a:ext uri="{FF2B5EF4-FFF2-40B4-BE49-F238E27FC236}">
                <a16:creationId xmlns:a16="http://schemas.microsoft.com/office/drawing/2014/main" id="{890BE42B-A664-C243-B5E0-75B69FD22B65}"/>
              </a:ext>
            </a:extLst>
          </p:cNvPr>
          <p:cNvSpPr/>
          <p:nvPr/>
        </p:nvSpPr>
        <p:spPr>
          <a:xfrm>
            <a:off x="342467" y="1747972"/>
            <a:ext cx="3617973" cy="679382"/>
          </a:xfrm>
          <a:prstGeom prst="roundRect">
            <a:avLst>
              <a:gd name="adj" fmla="val 50000"/>
            </a:avLst>
          </a:prstGeom>
          <a:solidFill>
            <a:schemeClr val="accent1"/>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457189">
              <a:lnSpc>
                <a:spcPts val="1800"/>
              </a:lnSpc>
              <a:defRPr/>
            </a:pPr>
            <a:r>
              <a:rPr lang="en-US">
                <a:solidFill>
                  <a:srgbClr val="FFFFFF"/>
                </a:solidFill>
                <a:cs typeface="CiscoSansTT Heavy" panose="020B0903020201020303" pitchFamily="34" charset="0"/>
              </a:rPr>
              <a:t>Infrastructure</a:t>
            </a:r>
          </a:p>
          <a:p>
            <a:pPr algn="ctr" defTabSz="457189">
              <a:lnSpc>
                <a:spcPts val="1800"/>
              </a:lnSpc>
              <a:defRPr/>
            </a:pPr>
            <a:r>
              <a:rPr lang="en-US">
                <a:solidFill>
                  <a:srgbClr val="FFFFFF"/>
                </a:solidFill>
                <a:cs typeface="CiscoSansTT Heavy" panose="020B0903020201020303" pitchFamily="34" charset="0"/>
              </a:rPr>
              <a:t>Skills and Expertise</a:t>
            </a:r>
          </a:p>
        </p:txBody>
      </p:sp>
      <p:grpSp>
        <p:nvGrpSpPr>
          <p:cNvPr id="6" name="Group 5">
            <a:extLst>
              <a:ext uri="{FF2B5EF4-FFF2-40B4-BE49-F238E27FC236}">
                <a16:creationId xmlns:a16="http://schemas.microsoft.com/office/drawing/2014/main" id="{8C161D94-654B-9946-9EA9-A7A331F1E068}"/>
              </a:ext>
            </a:extLst>
          </p:cNvPr>
          <p:cNvGrpSpPr>
            <a:grpSpLocks noChangeAspect="1"/>
          </p:cNvGrpSpPr>
          <p:nvPr/>
        </p:nvGrpSpPr>
        <p:grpSpPr>
          <a:xfrm>
            <a:off x="4298783" y="1816095"/>
            <a:ext cx="546435" cy="543136"/>
            <a:chOff x="1579728" y="2192901"/>
            <a:chExt cx="496986" cy="493986"/>
          </a:xfrm>
        </p:grpSpPr>
        <p:sp>
          <p:nvSpPr>
            <p:cNvPr id="7" name="Freeform 664">
              <a:extLst>
                <a:ext uri="{FF2B5EF4-FFF2-40B4-BE49-F238E27FC236}">
                  <a16:creationId xmlns:a16="http://schemas.microsoft.com/office/drawing/2014/main" id="{E211398D-25B5-CF47-8060-F5348F04E524}"/>
                </a:ext>
              </a:extLst>
            </p:cNvPr>
            <p:cNvSpPr>
              <a:spLocks noChangeAspect="1"/>
            </p:cNvSpPr>
            <p:nvPr/>
          </p:nvSpPr>
          <p:spPr bwMode="auto">
            <a:xfrm>
              <a:off x="1762418" y="2192901"/>
              <a:ext cx="134996" cy="493986"/>
            </a:xfrm>
            <a:custGeom>
              <a:avLst/>
              <a:gdLst>
                <a:gd name="T0" fmla="*/ 29 w 57"/>
                <a:gd name="T1" fmla="*/ 209 h 209"/>
                <a:gd name="T2" fmla="*/ 29 w 57"/>
                <a:gd name="T3" fmla="*/ 209 h 209"/>
                <a:gd name="T4" fmla="*/ 0 w 57"/>
                <a:gd name="T5" fmla="*/ 181 h 209"/>
                <a:gd name="T6" fmla="*/ 0 w 57"/>
                <a:gd name="T7" fmla="*/ 28 h 209"/>
                <a:gd name="T8" fmla="*/ 29 w 57"/>
                <a:gd name="T9" fmla="*/ 0 h 209"/>
                <a:gd name="T10" fmla="*/ 57 w 57"/>
                <a:gd name="T11" fmla="*/ 28 h 209"/>
                <a:gd name="T12" fmla="*/ 57 w 57"/>
                <a:gd name="T13" fmla="*/ 181 h 209"/>
                <a:gd name="T14" fmla="*/ 29 w 57"/>
                <a:gd name="T15" fmla="*/ 209 h 2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209">
                  <a:moveTo>
                    <a:pt x="29" y="209"/>
                  </a:moveTo>
                  <a:cubicBezTo>
                    <a:pt x="29" y="209"/>
                    <a:pt x="29" y="209"/>
                    <a:pt x="29" y="209"/>
                  </a:cubicBezTo>
                  <a:cubicBezTo>
                    <a:pt x="13" y="209"/>
                    <a:pt x="0" y="196"/>
                    <a:pt x="0" y="181"/>
                  </a:cubicBezTo>
                  <a:cubicBezTo>
                    <a:pt x="0" y="28"/>
                    <a:pt x="0" y="28"/>
                    <a:pt x="0" y="28"/>
                  </a:cubicBezTo>
                  <a:cubicBezTo>
                    <a:pt x="0" y="13"/>
                    <a:pt x="13" y="0"/>
                    <a:pt x="29" y="0"/>
                  </a:cubicBezTo>
                  <a:cubicBezTo>
                    <a:pt x="45" y="0"/>
                    <a:pt x="57" y="13"/>
                    <a:pt x="57" y="28"/>
                  </a:cubicBezTo>
                  <a:cubicBezTo>
                    <a:pt x="57" y="181"/>
                    <a:pt x="57" y="181"/>
                    <a:pt x="57" y="181"/>
                  </a:cubicBezTo>
                  <a:cubicBezTo>
                    <a:pt x="57" y="196"/>
                    <a:pt x="45" y="209"/>
                    <a:pt x="29" y="209"/>
                  </a:cubicBezTo>
                </a:path>
              </a:pathLst>
            </a:custGeom>
            <a:solidFill>
              <a:schemeClr val="accent2"/>
            </a:solidFill>
            <a:ln w="3175">
              <a:solidFill>
                <a:schemeClr val="accent2"/>
              </a:solidFill>
            </a:ln>
          </p:spPr>
          <p:txBody>
            <a:bodyPr vert="horz" wrap="square" lIns="91440" tIns="45720" rIns="91440" bIns="45720" numCol="1" anchor="t" anchorCtr="0" compatLnSpc="1">
              <a:prstTxWarp prst="textNoShape">
                <a:avLst/>
              </a:prstTxWarp>
            </a:bodyPr>
            <a:lstStyle/>
            <a:p>
              <a:pPr defTabSz="457189">
                <a:defRPr/>
              </a:pPr>
              <a:endParaRPr lang="en-US">
                <a:solidFill>
                  <a:srgbClr val="282828"/>
                </a:solidFill>
              </a:endParaRPr>
            </a:p>
          </p:txBody>
        </p:sp>
        <p:sp>
          <p:nvSpPr>
            <p:cNvPr id="8" name="Freeform 665">
              <a:extLst>
                <a:ext uri="{FF2B5EF4-FFF2-40B4-BE49-F238E27FC236}">
                  <a16:creationId xmlns:a16="http://schemas.microsoft.com/office/drawing/2014/main" id="{F9102D04-9E58-3941-870C-3DED33654C1A}"/>
                </a:ext>
              </a:extLst>
            </p:cNvPr>
            <p:cNvSpPr>
              <a:spLocks noChangeAspect="1"/>
            </p:cNvSpPr>
            <p:nvPr/>
          </p:nvSpPr>
          <p:spPr bwMode="auto">
            <a:xfrm>
              <a:off x="1579728" y="2368943"/>
              <a:ext cx="496986" cy="134996"/>
            </a:xfrm>
            <a:custGeom>
              <a:avLst/>
              <a:gdLst>
                <a:gd name="T0" fmla="*/ 0 w 210"/>
                <a:gd name="T1" fmla="*/ 28 h 57"/>
                <a:gd name="T2" fmla="*/ 0 w 210"/>
                <a:gd name="T3" fmla="*/ 28 h 57"/>
                <a:gd name="T4" fmla="*/ 29 w 210"/>
                <a:gd name="T5" fmla="*/ 0 h 57"/>
                <a:gd name="T6" fmla="*/ 181 w 210"/>
                <a:gd name="T7" fmla="*/ 0 h 57"/>
                <a:gd name="T8" fmla="*/ 210 w 210"/>
                <a:gd name="T9" fmla="*/ 28 h 57"/>
                <a:gd name="T10" fmla="*/ 181 w 210"/>
                <a:gd name="T11" fmla="*/ 57 h 57"/>
                <a:gd name="T12" fmla="*/ 29 w 210"/>
                <a:gd name="T13" fmla="*/ 57 h 57"/>
                <a:gd name="T14" fmla="*/ 0 w 210"/>
                <a:gd name="T15" fmla="*/ 28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0" h="57">
                  <a:moveTo>
                    <a:pt x="0" y="28"/>
                  </a:moveTo>
                  <a:cubicBezTo>
                    <a:pt x="0" y="28"/>
                    <a:pt x="0" y="28"/>
                    <a:pt x="0" y="28"/>
                  </a:cubicBezTo>
                  <a:cubicBezTo>
                    <a:pt x="0" y="13"/>
                    <a:pt x="13" y="0"/>
                    <a:pt x="29" y="0"/>
                  </a:cubicBezTo>
                  <a:cubicBezTo>
                    <a:pt x="181" y="0"/>
                    <a:pt x="181" y="0"/>
                    <a:pt x="181" y="0"/>
                  </a:cubicBezTo>
                  <a:cubicBezTo>
                    <a:pt x="197" y="0"/>
                    <a:pt x="210" y="13"/>
                    <a:pt x="210" y="28"/>
                  </a:cubicBezTo>
                  <a:cubicBezTo>
                    <a:pt x="210" y="44"/>
                    <a:pt x="197" y="57"/>
                    <a:pt x="181" y="57"/>
                  </a:cubicBezTo>
                  <a:cubicBezTo>
                    <a:pt x="29" y="57"/>
                    <a:pt x="29" y="57"/>
                    <a:pt x="29" y="57"/>
                  </a:cubicBezTo>
                  <a:cubicBezTo>
                    <a:pt x="13" y="57"/>
                    <a:pt x="0" y="44"/>
                    <a:pt x="0" y="28"/>
                  </a:cubicBezTo>
                </a:path>
              </a:pathLst>
            </a:custGeom>
            <a:solidFill>
              <a:schemeClr val="accent2"/>
            </a:solidFill>
            <a:ln w="3175">
              <a:solidFill>
                <a:schemeClr val="accent2"/>
              </a:solidFill>
            </a:ln>
          </p:spPr>
          <p:txBody>
            <a:bodyPr vert="horz" wrap="square" lIns="91440" tIns="45720" rIns="91440" bIns="45720" numCol="1" anchor="t" anchorCtr="0" compatLnSpc="1">
              <a:prstTxWarp prst="textNoShape">
                <a:avLst/>
              </a:prstTxWarp>
            </a:bodyPr>
            <a:lstStyle/>
            <a:p>
              <a:pPr defTabSz="457189">
                <a:defRPr/>
              </a:pPr>
              <a:endParaRPr lang="en-US">
                <a:solidFill>
                  <a:srgbClr val="282828"/>
                </a:solidFill>
              </a:endParaRPr>
            </a:p>
          </p:txBody>
        </p:sp>
        <p:sp>
          <p:nvSpPr>
            <p:cNvPr id="9" name="Rectangle 8">
              <a:extLst>
                <a:ext uri="{FF2B5EF4-FFF2-40B4-BE49-F238E27FC236}">
                  <a16:creationId xmlns:a16="http://schemas.microsoft.com/office/drawing/2014/main" id="{ECC45110-F30D-A24F-B30F-40608E50B473}"/>
                </a:ext>
              </a:extLst>
            </p:cNvPr>
            <p:cNvSpPr/>
            <p:nvPr/>
          </p:nvSpPr>
          <p:spPr>
            <a:xfrm>
              <a:off x="1762331" y="2367857"/>
              <a:ext cx="137160" cy="137160"/>
            </a:xfrm>
            <a:prstGeom prst="rect">
              <a:avLst/>
            </a:prstGeom>
            <a:solidFill>
              <a:srgbClr val="017E18"/>
            </a:solidFill>
            <a:ln w="0">
              <a:solidFill>
                <a:srgbClr val="017E1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a:solidFill>
                  <a:srgbClr val="005073"/>
                </a:solidFill>
                <a:latin typeface="CiscoSansTT ExtraLight"/>
              </a:endParaRPr>
            </a:p>
          </p:txBody>
        </p:sp>
      </p:grpSp>
      <p:sp>
        <p:nvSpPr>
          <p:cNvPr id="10" name="Rounded Rectangle 40">
            <a:extLst>
              <a:ext uri="{FF2B5EF4-FFF2-40B4-BE49-F238E27FC236}">
                <a16:creationId xmlns:a16="http://schemas.microsoft.com/office/drawing/2014/main" id="{E1A667C7-3161-424D-A38E-452DB48E8D54}"/>
              </a:ext>
            </a:extLst>
          </p:cNvPr>
          <p:cNvSpPr/>
          <p:nvPr/>
        </p:nvSpPr>
        <p:spPr>
          <a:xfrm>
            <a:off x="5183561" y="1747972"/>
            <a:ext cx="3617973" cy="679382"/>
          </a:xfrm>
          <a:prstGeom prst="roundRect">
            <a:avLst>
              <a:gd name="adj" fmla="val 50000"/>
            </a:avLst>
          </a:prstGeom>
          <a:solidFill>
            <a:schemeClr val="accent5"/>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457189">
              <a:lnSpc>
                <a:spcPts val="1800"/>
              </a:lnSpc>
              <a:defRPr/>
            </a:pPr>
            <a:r>
              <a:rPr lang="en-US">
                <a:solidFill>
                  <a:srgbClr val="FFFFFF"/>
                </a:solidFill>
                <a:cs typeface="CiscoSansTT Heavy" panose="020B0903020201020303" pitchFamily="34" charset="0"/>
              </a:rPr>
              <a:t>Software</a:t>
            </a:r>
          </a:p>
          <a:p>
            <a:pPr algn="ctr" defTabSz="457189">
              <a:lnSpc>
                <a:spcPts val="1800"/>
              </a:lnSpc>
              <a:defRPr/>
            </a:pPr>
            <a:r>
              <a:rPr lang="en-US">
                <a:solidFill>
                  <a:srgbClr val="FFFFFF"/>
                </a:solidFill>
                <a:cs typeface="CiscoSansTT Heavy" panose="020B0903020201020303" pitchFamily="34" charset="0"/>
              </a:rPr>
              <a:t>Skills and Expertise</a:t>
            </a:r>
          </a:p>
        </p:txBody>
      </p:sp>
    </p:spTree>
    <p:extLst>
      <p:ext uri="{BB962C8B-B14F-4D97-AF65-F5344CB8AC3E}">
        <p14:creationId xmlns:p14="http://schemas.microsoft.com/office/powerpoint/2010/main" val="21565867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61488DB0-7585-6A47-929A-290EED576FF5}"/>
              </a:ext>
            </a:extLst>
          </p:cNvPr>
          <p:cNvSpPr/>
          <p:nvPr/>
        </p:nvSpPr>
        <p:spPr>
          <a:xfrm>
            <a:off x="1582058" y="1552122"/>
            <a:ext cx="6857999" cy="1349829"/>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7" name="Picture 36" descr="A picture containing drawing, food&#10;&#10;Description automatically generated">
            <a:extLst>
              <a:ext uri="{FF2B5EF4-FFF2-40B4-BE49-F238E27FC236}">
                <a16:creationId xmlns:a16="http://schemas.microsoft.com/office/drawing/2014/main" id="{E73C6B4E-3890-0748-9C2C-C667505CB46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052129" y="1832132"/>
            <a:ext cx="1054100" cy="816726"/>
          </a:xfrm>
          <a:prstGeom prst="rect">
            <a:avLst/>
          </a:prstGeom>
        </p:spPr>
      </p:pic>
      <p:pic>
        <p:nvPicPr>
          <p:cNvPr id="35" name="Picture 34" descr="A close up of a logo&#10;&#10;Description automatically generated">
            <a:extLst>
              <a:ext uri="{FF2B5EF4-FFF2-40B4-BE49-F238E27FC236}">
                <a16:creationId xmlns:a16="http://schemas.microsoft.com/office/drawing/2014/main" id="{4D408A0A-DA7B-6C4D-ADE3-940C5CA0223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301343" y="1679121"/>
            <a:ext cx="1143000" cy="1143000"/>
          </a:xfrm>
          <a:prstGeom prst="rect">
            <a:avLst/>
          </a:prstGeom>
        </p:spPr>
      </p:pic>
      <p:pic>
        <p:nvPicPr>
          <p:cNvPr id="31" name="Picture 30" descr="A close up of a sign&#10;&#10;Description automatically generated">
            <a:extLst>
              <a:ext uri="{FF2B5EF4-FFF2-40B4-BE49-F238E27FC236}">
                <a16:creationId xmlns:a16="http://schemas.microsoft.com/office/drawing/2014/main" id="{856D2265-A923-304B-87C9-190FF716EA5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654258" y="1791080"/>
            <a:ext cx="1517114" cy="975286"/>
          </a:xfrm>
          <a:prstGeom prst="rect">
            <a:avLst/>
          </a:prstGeom>
        </p:spPr>
      </p:pic>
      <p:sp>
        <p:nvSpPr>
          <p:cNvPr id="28" name="Rectangle 27">
            <a:extLst>
              <a:ext uri="{FF2B5EF4-FFF2-40B4-BE49-F238E27FC236}">
                <a16:creationId xmlns:a16="http://schemas.microsoft.com/office/drawing/2014/main" id="{AC46B3B3-D4D5-414A-8C81-5137E0D9C32B}"/>
              </a:ext>
            </a:extLst>
          </p:cNvPr>
          <p:cNvSpPr/>
          <p:nvPr/>
        </p:nvSpPr>
        <p:spPr>
          <a:xfrm>
            <a:off x="1582058" y="2939149"/>
            <a:ext cx="6857999" cy="1349829"/>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ound Same Side Corner Rectangle 24">
            <a:extLst>
              <a:ext uri="{FF2B5EF4-FFF2-40B4-BE49-F238E27FC236}">
                <a16:creationId xmlns:a16="http://schemas.microsoft.com/office/drawing/2014/main" id="{DEF3C038-A22F-6440-8182-2A15E60E9B68}"/>
              </a:ext>
            </a:extLst>
          </p:cNvPr>
          <p:cNvSpPr/>
          <p:nvPr/>
        </p:nvSpPr>
        <p:spPr>
          <a:xfrm rot="16200000">
            <a:off x="224972" y="1545775"/>
            <a:ext cx="1349829" cy="1364345"/>
          </a:xfrm>
          <a:prstGeom prst="round2SameRect">
            <a:avLst>
              <a:gd name="adj1" fmla="val 50000"/>
              <a:gd name="adj2" fmla="val 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ound Same Side Corner Rectangle 25">
            <a:extLst>
              <a:ext uri="{FF2B5EF4-FFF2-40B4-BE49-F238E27FC236}">
                <a16:creationId xmlns:a16="http://schemas.microsoft.com/office/drawing/2014/main" id="{A5ED1285-D3C0-3B4E-83F9-B68C72350B99}"/>
              </a:ext>
            </a:extLst>
          </p:cNvPr>
          <p:cNvSpPr/>
          <p:nvPr/>
        </p:nvSpPr>
        <p:spPr>
          <a:xfrm rot="16200000">
            <a:off x="224972" y="2934612"/>
            <a:ext cx="1349829" cy="1364345"/>
          </a:xfrm>
          <a:prstGeom prst="round2SameRect">
            <a:avLst>
              <a:gd name="adj1" fmla="val 50000"/>
              <a:gd name="adj2" fmla="val 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itle 21">
            <a:extLst>
              <a:ext uri="{FF2B5EF4-FFF2-40B4-BE49-F238E27FC236}">
                <a16:creationId xmlns:a16="http://schemas.microsoft.com/office/drawing/2014/main" id="{0A7F4904-99EE-0948-85F3-24F2E3F91BBB}"/>
              </a:ext>
            </a:extLst>
          </p:cNvPr>
          <p:cNvSpPr>
            <a:spLocks noGrp="1"/>
          </p:cNvSpPr>
          <p:nvPr>
            <p:ph type="title"/>
          </p:nvPr>
        </p:nvSpPr>
        <p:spPr/>
        <p:txBody>
          <a:bodyPr/>
          <a:lstStyle/>
          <a:p>
            <a:r>
              <a:rPr lang="en-US" kern="0" dirty="0">
                <a:solidFill>
                  <a:srgbClr val="142849"/>
                </a:solidFill>
              </a:rPr>
              <a:t>What are DevNet Certifications?</a:t>
            </a:r>
            <a:br>
              <a:rPr lang="en-US" kern="0" dirty="0">
                <a:solidFill>
                  <a:srgbClr val="142849"/>
                </a:solidFill>
              </a:rPr>
            </a:br>
            <a:r>
              <a:rPr lang="en-US" sz="2000" kern="0" dirty="0">
                <a:solidFill>
                  <a:schemeClr val="accent1"/>
                </a:solidFill>
              </a:rPr>
              <a:t>Cisco Certifications </a:t>
            </a:r>
            <a:endParaRPr lang="en-US" dirty="0">
              <a:solidFill>
                <a:schemeClr val="accent1"/>
              </a:solidFill>
            </a:endParaRPr>
          </a:p>
        </p:txBody>
      </p:sp>
      <p:pic>
        <p:nvPicPr>
          <p:cNvPr id="6" name="Picture 5">
            <a:extLst>
              <a:ext uri="{FF2B5EF4-FFF2-40B4-BE49-F238E27FC236}">
                <a16:creationId xmlns:a16="http://schemas.microsoft.com/office/drawing/2014/main" id="{A4957CCA-33CF-DE44-9271-DC95B6C6065A}"/>
              </a:ext>
            </a:extLst>
          </p:cNvPr>
          <p:cNvPicPr>
            <a:picLocks/>
          </p:cNvPicPr>
          <p:nvPr/>
        </p:nvPicPr>
        <p:blipFill>
          <a:blip r:embed="rId6" cstate="print">
            <a:extLst>
              <a:ext uri="{28A0092B-C50C-407E-A947-70E740481C1C}">
                <a14:useLocalDpi xmlns:a14="http://schemas.microsoft.com/office/drawing/2010/main"/>
              </a:ext>
            </a:extLst>
          </a:blip>
          <a:stretch>
            <a:fillRect/>
          </a:stretch>
        </p:blipFill>
        <p:spPr>
          <a:xfrm>
            <a:off x="3542196" y="1843596"/>
            <a:ext cx="1210060" cy="837044"/>
          </a:xfrm>
          <a:prstGeom prst="rect">
            <a:avLst/>
          </a:prstGeom>
        </p:spPr>
      </p:pic>
      <p:sp>
        <p:nvSpPr>
          <p:cNvPr id="7" name="Rectangle: Top Corners Rounded 159">
            <a:extLst>
              <a:ext uri="{FF2B5EF4-FFF2-40B4-BE49-F238E27FC236}">
                <a16:creationId xmlns:a16="http://schemas.microsoft.com/office/drawing/2014/main" id="{864D9283-022B-CB45-82FB-A5ED8DCDAB89}"/>
              </a:ext>
            </a:extLst>
          </p:cNvPr>
          <p:cNvSpPr/>
          <p:nvPr/>
        </p:nvSpPr>
        <p:spPr>
          <a:xfrm>
            <a:off x="3300533" y="1271044"/>
            <a:ext cx="1694181" cy="276999"/>
          </a:xfrm>
          <a:prstGeom prst="round2SameRect">
            <a:avLst/>
          </a:prstGeom>
          <a:solidFill>
            <a:schemeClr val="accent3"/>
          </a:solidFill>
        </p:spPr>
        <p:txBody>
          <a:bodyPr wrap="square" anchor="t">
            <a:noAutofit/>
          </a:bodyPr>
          <a:lstStyle/>
          <a:p>
            <a:pPr algn="ctr" defTabSz="684933">
              <a:defRPr/>
            </a:pPr>
            <a:r>
              <a:rPr lang="en-US" sz="1100" b="1">
                <a:solidFill>
                  <a:srgbClr val="FFFFFF"/>
                </a:solidFill>
                <a:latin typeface="+mj-lt"/>
                <a:cs typeface="CiscoSansTT" panose="020B0503020201020303" pitchFamily="34" charset="0"/>
                <a:sym typeface="Arial"/>
              </a:rPr>
              <a:t>Specialist Level</a:t>
            </a:r>
          </a:p>
        </p:txBody>
      </p:sp>
      <p:sp>
        <p:nvSpPr>
          <p:cNvPr id="9" name="Rectangle: Top Corners Rounded 79">
            <a:extLst>
              <a:ext uri="{FF2B5EF4-FFF2-40B4-BE49-F238E27FC236}">
                <a16:creationId xmlns:a16="http://schemas.microsoft.com/office/drawing/2014/main" id="{17B1A8EF-2A1B-064C-A086-9B23459FF6D2}"/>
              </a:ext>
            </a:extLst>
          </p:cNvPr>
          <p:cNvSpPr/>
          <p:nvPr/>
        </p:nvSpPr>
        <p:spPr>
          <a:xfrm>
            <a:off x="1580893" y="1271044"/>
            <a:ext cx="1694181" cy="276999"/>
          </a:xfrm>
          <a:prstGeom prst="round2SameRect">
            <a:avLst/>
          </a:prstGeom>
          <a:solidFill>
            <a:schemeClr val="accent1"/>
          </a:solidFill>
        </p:spPr>
        <p:txBody>
          <a:bodyPr wrap="square" anchor="t">
            <a:noAutofit/>
          </a:bodyPr>
          <a:lstStyle/>
          <a:p>
            <a:pPr algn="ctr" defTabSz="684933">
              <a:defRPr/>
            </a:pPr>
            <a:r>
              <a:rPr lang="en-US" sz="1100" b="1">
                <a:solidFill>
                  <a:srgbClr val="FFFFFF"/>
                </a:solidFill>
                <a:latin typeface="+mj-lt"/>
                <a:cs typeface="CiscoSansTT" panose="020B0503020201020303" pitchFamily="34" charset="0"/>
                <a:sym typeface="Arial"/>
              </a:rPr>
              <a:t>Associate Level</a:t>
            </a:r>
          </a:p>
        </p:txBody>
      </p:sp>
      <p:sp>
        <p:nvSpPr>
          <p:cNvPr id="11" name="Rectangle: Top Corners Rounded 80">
            <a:extLst>
              <a:ext uri="{FF2B5EF4-FFF2-40B4-BE49-F238E27FC236}">
                <a16:creationId xmlns:a16="http://schemas.microsoft.com/office/drawing/2014/main" id="{6009B893-98B8-0748-A8F0-2AC7AD6F69A3}"/>
              </a:ext>
            </a:extLst>
          </p:cNvPr>
          <p:cNvSpPr/>
          <p:nvPr/>
        </p:nvSpPr>
        <p:spPr>
          <a:xfrm>
            <a:off x="5020173" y="1271044"/>
            <a:ext cx="1694181" cy="276999"/>
          </a:xfrm>
          <a:prstGeom prst="round2SameRect">
            <a:avLst/>
          </a:prstGeom>
          <a:solidFill>
            <a:schemeClr val="accent1"/>
          </a:solidFill>
        </p:spPr>
        <p:txBody>
          <a:bodyPr wrap="square" anchor="t">
            <a:noAutofit/>
          </a:bodyPr>
          <a:lstStyle/>
          <a:p>
            <a:pPr algn="ctr" defTabSz="684933">
              <a:defRPr/>
            </a:pPr>
            <a:r>
              <a:rPr lang="en-US" sz="1100" b="1">
                <a:solidFill>
                  <a:srgbClr val="FFFFFF"/>
                </a:solidFill>
                <a:latin typeface="+mj-lt"/>
                <a:cs typeface="CiscoSansTT" panose="020B0503020201020303" pitchFamily="34" charset="0"/>
                <a:sym typeface="Arial"/>
              </a:rPr>
              <a:t>Professional Level</a:t>
            </a:r>
          </a:p>
        </p:txBody>
      </p:sp>
      <p:sp>
        <p:nvSpPr>
          <p:cNvPr id="13" name="Rectangle: Top Corners Rounded 81">
            <a:extLst>
              <a:ext uri="{FF2B5EF4-FFF2-40B4-BE49-F238E27FC236}">
                <a16:creationId xmlns:a16="http://schemas.microsoft.com/office/drawing/2014/main" id="{50C839BD-81B2-1748-B7B5-238C78A428AA}"/>
              </a:ext>
            </a:extLst>
          </p:cNvPr>
          <p:cNvSpPr/>
          <p:nvPr/>
        </p:nvSpPr>
        <p:spPr>
          <a:xfrm>
            <a:off x="6739812" y="1271044"/>
            <a:ext cx="1694181" cy="276999"/>
          </a:xfrm>
          <a:prstGeom prst="round2SameRect">
            <a:avLst/>
          </a:prstGeom>
          <a:solidFill>
            <a:schemeClr val="accent3"/>
          </a:solidFill>
        </p:spPr>
        <p:txBody>
          <a:bodyPr wrap="square" anchor="t">
            <a:noAutofit/>
          </a:bodyPr>
          <a:lstStyle/>
          <a:p>
            <a:pPr algn="ctr" defTabSz="684933">
              <a:defRPr/>
            </a:pPr>
            <a:r>
              <a:rPr lang="en-US" sz="1100" b="1">
                <a:solidFill>
                  <a:srgbClr val="FFFFFF"/>
                </a:solidFill>
                <a:latin typeface="+mj-lt"/>
                <a:cs typeface="CiscoSansTT" panose="020B0503020201020303" pitchFamily="34" charset="0"/>
                <a:sym typeface="Arial"/>
              </a:rPr>
              <a:t>Expert Level</a:t>
            </a:r>
          </a:p>
        </p:txBody>
      </p:sp>
      <p:pic>
        <p:nvPicPr>
          <p:cNvPr id="14" name="Picture 13">
            <a:extLst>
              <a:ext uri="{FF2B5EF4-FFF2-40B4-BE49-F238E27FC236}">
                <a16:creationId xmlns:a16="http://schemas.microsoft.com/office/drawing/2014/main" id="{982DD361-5DBC-4747-BDD1-6B00AF15763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883387" y="3210991"/>
            <a:ext cx="1089192" cy="878080"/>
          </a:xfrm>
          <a:prstGeom prst="rect">
            <a:avLst/>
          </a:prstGeom>
        </p:spPr>
      </p:pic>
      <p:pic>
        <p:nvPicPr>
          <p:cNvPr id="15" name="Picture 14">
            <a:extLst>
              <a:ext uri="{FF2B5EF4-FFF2-40B4-BE49-F238E27FC236}">
                <a16:creationId xmlns:a16="http://schemas.microsoft.com/office/drawing/2014/main" id="{B5B881CB-0F37-6A4C-AEED-E2CA35C9F08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042306" y="3210991"/>
            <a:ext cx="1089192" cy="878080"/>
          </a:xfrm>
          <a:prstGeom prst="rect">
            <a:avLst/>
          </a:prstGeom>
        </p:spPr>
      </p:pic>
      <p:pic>
        <p:nvPicPr>
          <p:cNvPr id="16" name="Picture 15">
            <a:extLst>
              <a:ext uri="{FF2B5EF4-FFF2-40B4-BE49-F238E27FC236}">
                <a16:creationId xmlns:a16="http://schemas.microsoft.com/office/drawing/2014/main" id="{08A22BBE-9C25-6B4F-BC91-F66EE74D1CA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321873" y="3210991"/>
            <a:ext cx="1089192" cy="878080"/>
          </a:xfrm>
          <a:prstGeom prst="rect">
            <a:avLst/>
          </a:prstGeom>
        </p:spPr>
      </p:pic>
      <p:pic>
        <p:nvPicPr>
          <p:cNvPr id="17" name="Picture 16">
            <a:extLst>
              <a:ext uri="{FF2B5EF4-FFF2-40B4-BE49-F238E27FC236}">
                <a16:creationId xmlns:a16="http://schemas.microsoft.com/office/drawing/2014/main" id="{C189FEC3-2FF6-454E-A747-2EF1453906C9}"/>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611344" y="3259286"/>
            <a:ext cx="1071764" cy="781490"/>
          </a:xfrm>
          <a:prstGeom prst="rect">
            <a:avLst/>
          </a:prstGeom>
        </p:spPr>
      </p:pic>
      <p:sp>
        <p:nvSpPr>
          <p:cNvPr id="18" name="Star: 24 Points 95">
            <a:extLst>
              <a:ext uri="{FF2B5EF4-FFF2-40B4-BE49-F238E27FC236}">
                <a16:creationId xmlns:a16="http://schemas.microsoft.com/office/drawing/2014/main" id="{C3671E7E-522C-0C49-9B86-9909DCC30C21}"/>
              </a:ext>
            </a:extLst>
          </p:cNvPr>
          <p:cNvSpPr/>
          <p:nvPr/>
        </p:nvSpPr>
        <p:spPr>
          <a:xfrm>
            <a:off x="8075063" y="3016170"/>
            <a:ext cx="526762" cy="526762"/>
          </a:xfrm>
          <a:prstGeom prst="star24">
            <a:avLst>
              <a:gd name="adj" fmla="val 44093"/>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457189">
              <a:defRPr/>
            </a:pPr>
            <a:r>
              <a:rPr lang="en-US" sz="700" b="1" dirty="0">
                <a:solidFill>
                  <a:srgbClr val="FFFFFF"/>
                </a:solidFill>
                <a:latin typeface="CiscoSansTT ExtraLight"/>
                <a:sym typeface="Arial"/>
              </a:rPr>
              <a:t>Future</a:t>
            </a:r>
            <a:br>
              <a:rPr lang="en-US" sz="700" b="1" dirty="0">
                <a:solidFill>
                  <a:srgbClr val="FFFFFF"/>
                </a:solidFill>
                <a:latin typeface="CiscoSansTT ExtraLight"/>
                <a:sym typeface="Arial"/>
              </a:rPr>
            </a:br>
            <a:r>
              <a:rPr lang="en-US" sz="700" b="1" dirty="0">
                <a:solidFill>
                  <a:srgbClr val="FFFFFF"/>
                </a:solidFill>
                <a:latin typeface="CiscoSansTT ExtraLight"/>
                <a:sym typeface="Arial"/>
              </a:rPr>
              <a:t>Offering</a:t>
            </a:r>
          </a:p>
        </p:txBody>
      </p:sp>
      <p:sp>
        <p:nvSpPr>
          <p:cNvPr id="19" name="Rectangle 18">
            <a:extLst>
              <a:ext uri="{FF2B5EF4-FFF2-40B4-BE49-F238E27FC236}">
                <a16:creationId xmlns:a16="http://schemas.microsoft.com/office/drawing/2014/main" id="{16B10250-5A26-3F44-A899-227DE730941C}"/>
              </a:ext>
            </a:extLst>
          </p:cNvPr>
          <p:cNvSpPr/>
          <p:nvPr/>
        </p:nvSpPr>
        <p:spPr>
          <a:xfrm>
            <a:off x="517755" y="1778024"/>
            <a:ext cx="895618" cy="895618"/>
          </a:xfrm>
          <a:prstGeom prst="rect">
            <a:avLst/>
          </a:prstGeom>
          <a:no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r" defTabSz="457189">
              <a:defRPr/>
            </a:pPr>
            <a:r>
              <a:rPr lang="en-US" sz="1200" b="1" dirty="0">
                <a:solidFill>
                  <a:schemeClr val="bg2"/>
                </a:solidFill>
                <a:latin typeface="+mj-lt"/>
                <a:cs typeface="CiscoSansTT Heavy" panose="020B0903020201020303" pitchFamily="34" charset="0"/>
                <a:sym typeface="Arial"/>
              </a:rPr>
              <a:t>Engineering</a:t>
            </a:r>
          </a:p>
          <a:p>
            <a:pPr algn="r" defTabSz="457189">
              <a:defRPr/>
            </a:pPr>
            <a:r>
              <a:rPr lang="en-US" sz="1200" b="1" dirty="0">
                <a:solidFill>
                  <a:schemeClr val="bg2"/>
                </a:solidFill>
                <a:latin typeface="+mj-lt"/>
                <a:cs typeface="CiscoSansTT Heavy" panose="020B0903020201020303" pitchFamily="34" charset="0"/>
                <a:sym typeface="Arial"/>
              </a:rPr>
              <a:t>Track</a:t>
            </a:r>
          </a:p>
        </p:txBody>
      </p:sp>
      <p:sp>
        <p:nvSpPr>
          <p:cNvPr id="20" name="Rectangle 19">
            <a:extLst>
              <a:ext uri="{FF2B5EF4-FFF2-40B4-BE49-F238E27FC236}">
                <a16:creationId xmlns:a16="http://schemas.microsoft.com/office/drawing/2014/main" id="{6AEC2EF5-E2BB-2B41-B027-D2C7DC6D8BFF}"/>
              </a:ext>
            </a:extLst>
          </p:cNvPr>
          <p:cNvSpPr/>
          <p:nvPr/>
        </p:nvSpPr>
        <p:spPr>
          <a:xfrm>
            <a:off x="517755" y="3158680"/>
            <a:ext cx="895618" cy="895618"/>
          </a:xfrm>
          <a:prstGeom prst="rect">
            <a:avLst/>
          </a:prstGeom>
          <a:no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r" defTabSz="457189">
              <a:defRPr/>
            </a:pPr>
            <a:r>
              <a:rPr lang="en-US" sz="1200" b="1" dirty="0">
                <a:solidFill>
                  <a:schemeClr val="bg2"/>
                </a:solidFill>
                <a:latin typeface="+mj-lt"/>
                <a:cs typeface="CiscoSansTT Heavy" panose="020B0903020201020303" pitchFamily="34" charset="0"/>
                <a:sym typeface="Arial"/>
              </a:rPr>
              <a:t>Software</a:t>
            </a:r>
          </a:p>
          <a:p>
            <a:pPr algn="r" defTabSz="457189">
              <a:defRPr/>
            </a:pPr>
            <a:r>
              <a:rPr lang="en-US" sz="1200" b="1" dirty="0">
                <a:solidFill>
                  <a:schemeClr val="bg2"/>
                </a:solidFill>
                <a:latin typeface="+mj-lt"/>
                <a:cs typeface="CiscoSansTT Heavy" panose="020B0903020201020303" pitchFamily="34" charset="0"/>
                <a:sym typeface="Arial"/>
              </a:rPr>
              <a:t>Track</a:t>
            </a:r>
          </a:p>
        </p:txBody>
      </p:sp>
    </p:spTree>
    <p:extLst>
      <p:ext uri="{BB962C8B-B14F-4D97-AF65-F5344CB8AC3E}">
        <p14:creationId xmlns:p14="http://schemas.microsoft.com/office/powerpoint/2010/main" val="3738184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
                                        <p:tgtEl>
                                          <p:spTgt spid="9"/>
                                        </p:tgtEl>
                                      </p:cBhvr>
                                    </p:animEffect>
                                  </p:childTnLst>
                                </p:cTn>
                              </p:par>
                            </p:childTnLst>
                          </p:cTn>
                        </p:par>
                        <p:par>
                          <p:cTn id="8" fill="hold">
                            <p:stCondLst>
                              <p:cond delay="1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
                                        <p:tgtEl>
                                          <p:spTgt spid="7"/>
                                        </p:tgtEl>
                                      </p:cBhvr>
                                    </p:animEffect>
                                  </p:childTnLst>
                                </p:cTn>
                              </p:par>
                            </p:childTnLst>
                          </p:cTn>
                        </p:par>
                        <p:par>
                          <p:cTn id="12" fill="hold">
                            <p:stCondLst>
                              <p:cond delay="2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
                                        <p:tgtEl>
                                          <p:spTgt spid="6"/>
                                        </p:tgtEl>
                                      </p:cBhvr>
                                    </p:animEffect>
                                  </p:childTnLst>
                                </p:cTn>
                              </p:par>
                            </p:childTnLst>
                          </p:cTn>
                        </p:par>
                        <p:par>
                          <p:cTn id="16" fill="hold">
                            <p:stCondLst>
                              <p:cond delay="3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
                                        <p:tgtEl>
                                          <p:spTgt spid="11"/>
                                        </p:tgtEl>
                                      </p:cBhvr>
                                    </p:animEffect>
                                  </p:childTnLst>
                                </p:cTn>
                              </p:par>
                            </p:childTnLst>
                          </p:cTn>
                        </p:par>
                        <p:par>
                          <p:cTn id="20" fill="hold">
                            <p:stCondLst>
                              <p:cond delay="400"/>
                            </p:stCondLst>
                            <p:childTnLst>
                              <p:par>
                                <p:cTn id="21" presetID="10"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
                                        <p:tgtEl>
                                          <p:spTgt spid="13"/>
                                        </p:tgtEl>
                                      </p:cBhvr>
                                    </p:animEffec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
                                        <p:tgtEl>
                                          <p:spTgt spid="14"/>
                                        </p:tgtEl>
                                      </p:cBhvr>
                                    </p:animEffect>
                                  </p:childTnLst>
                                </p:cTn>
                              </p:par>
                            </p:childTnLst>
                          </p:cTn>
                        </p:par>
                        <p:par>
                          <p:cTn id="28" fill="hold">
                            <p:stCondLst>
                              <p:cond delay="600"/>
                            </p:stCondLst>
                            <p:childTnLst>
                              <p:par>
                                <p:cTn id="29" presetID="10"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
                                        <p:tgtEl>
                                          <p:spTgt spid="17"/>
                                        </p:tgtEl>
                                      </p:cBhvr>
                                    </p:animEffect>
                                  </p:childTnLst>
                                </p:cTn>
                              </p:par>
                            </p:childTnLst>
                          </p:cTn>
                        </p:par>
                        <p:par>
                          <p:cTn id="32" fill="hold">
                            <p:stCondLst>
                              <p:cond delay="700"/>
                            </p:stCondLst>
                            <p:childTnLst>
                              <p:par>
                                <p:cTn id="33" presetID="10" presetClass="entr" presetSubtype="0" fill="hold"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
                                        <p:tgtEl>
                                          <p:spTgt spid="16"/>
                                        </p:tgtEl>
                                      </p:cBhvr>
                                    </p:animEffect>
                                  </p:childTnLst>
                                </p:cTn>
                              </p:par>
                            </p:childTnLst>
                          </p:cTn>
                        </p:par>
                        <p:par>
                          <p:cTn id="36" fill="hold">
                            <p:stCondLst>
                              <p:cond delay="800"/>
                            </p:stCondLst>
                            <p:childTnLst>
                              <p:par>
                                <p:cTn id="37" presetID="10" presetClass="entr" presetSubtype="0" fill="hold"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
                                        <p:tgtEl>
                                          <p:spTgt spid="15"/>
                                        </p:tgtEl>
                                      </p:cBhvr>
                                    </p:animEffect>
                                  </p:childTnLst>
                                </p:cTn>
                              </p:par>
                            </p:childTnLst>
                          </p:cTn>
                        </p:par>
                        <p:par>
                          <p:cTn id="40" fill="hold">
                            <p:stCondLst>
                              <p:cond delay="900"/>
                            </p:stCondLst>
                            <p:childTnLst>
                              <p:par>
                                <p:cTn id="41" presetID="10" presetClass="entr" presetSubtype="0"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3"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E689B720-9A9B-C14E-A00B-5E5EA9E8FFDD}"/>
              </a:ext>
            </a:extLst>
          </p:cNvPr>
          <p:cNvGrpSpPr/>
          <p:nvPr/>
        </p:nvGrpSpPr>
        <p:grpSpPr>
          <a:xfrm>
            <a:off x="232083" y="1084881"/>
            <a:ext cx="7408581" cy="1097890"/>
            <a:chOff x="232083" y="1084881"/>
            <a:chExt cx="7408581" cy="1097890"/>
          </a:xfrm>
        </p:grpSpPr>
        <p:sp>
          <p:nvSpPr>
            <p:cNvPr id="3" name="Rounded Rectangle 2">
              <a:extLst>
                <a:ext uri="{FF2B5EF4-FFF2-40B4-BE49-F238E27FC236}">
                  <a16:creationId xmlns:a16="http://schemas.microsoft.com/office/drawing/2014/main" id="{7B1F3995-687C-3649-AEA7-AC6088F33FCB}"/>
                </a:ext>
              </a:extLst>
            </p:cNvPr>
            <p:cNvSpPr/>
            <p:nvPr/>
          </p:nvSpPr>
          <p:spPr>
            <a:xfrm>
              <a:off x="1534332" y="1084881"/>
              <a:ext cx="6106332" cy="821085"/>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7" name="Group 26">
              <a:extLst>
                <a:ext uri="{FF2B5EF4-FFF2-40B4-BE49-F238E27FC236}">
                  <a16:creationId xmlns:a16="http://schemas.microsoft.com/office/drawing/2014/main" id="{AEC2C144-7553-824F-B3AD-9CDF2AD94E53}"/>
                </a:ext>
              </a:extLst>
            </p:cNvPr>
            <p:cNvGrpSpPr/>
            <p:nvPr/>
          </p:nvGrpSpPr>
          <p:grpSpPr>
            <a:xfrm>
              <a:off x="232083" y="1362385"/>
              <a:ext cx="1426111" cy="820386"/>
              <a:chOff x="232083" y="1362385"/>
              <a:chExt cx="1426111" cy="820386"/>
            </a:xfrm>
          </p:grpSpPr>
          <p:cxnSp>
            <p:nvCxnSpPr>
              <p:cNvPr id="15" name="Straight Connector 14">
                <a:extLst>
                  <a:ext uri="{FF2B5EF4-FFF2-40B4-BE49-F238E27FC236}">
                    <a16:creationId xmlns:a16="http://schemas.microsoft.com/office/drawing/2014/main" id="{4A4F37CB-B1F5-C04D-ABE2-A0E92517C3E9}"/>
                  </a:ext>
                </a:extLst>
              </p:cNvPr>
              <p:cNvCxnSpPr>
                <a:cxnSpLocks/>
              </p:cNvCxnSpPr>
              <p:nvPr/>
            </p:nvCxnSpPr>
            <p:spPr>
              <a:xfrm>
                <a:off x="789039" y="1472996"/>
                <a:ext cx="869155" cy="0"/>
              </a:xfrm>
              <a:prstGeom prst="line">
                <a:avLst/>
              </a:prstGeom>
              <a:ln w="50800"/>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376E3075-883D-AF4E-870C-74D51480731D}"/>
                  </a:ext>
                </a:extLst>
              </p:cNvPr>
              <p:cNvGrpSpPr/>
              <p:nvPr/>
            </p:nvGrpSpPr>
            <p:grpSpPr>
              <a:xfrm rot="5400000">
                <a:off x="410084" y="1184384"/>
                <a:ext cx="820386" cy="1176387"/>
                <a:chOff x="8040246" y="987675"/>
                <a:chExt cx="820386" cy="1176387"/>
              </a:xfrm>
            </p:grpSpPr>
            <p:sp>
              <p:nvSpPr>
                <p:cNvPr id="20" name="Freeform 7">
                  <a:extLst>
                    <a:ext uri="{FF2B5EF4-FFF2-40B4-BE49-F238E27FC236}">
                      <a16:creationId xmlns:a16="http://schemas.microsoft.com/office/drawing/2014/main" id="{5E3989F0-58E2-9E41-963C-BEC66E03FC92}"/>
                    </a:ext>
                  </a:extLst>
                </p:cNvPr>
                <p:cNvSpPr>
                  <a:spLocks noChangeArrowheads="1"/>
                </p:cNvSpPr>
                <p:nvPr/>
              </p:nvSpPr>
              <p:spPr bwMode="auto">
                <a:xfrm rot="16200000">
                  <a:off x="8643144" y="1946575"/>
                  <a:ext cx="219075" cy="215900"/>
                </a:xfrm>
                <a:custGeom>
                  <a:avLst/>
                  <a:gdLst>
                    <a:gd name="T0" fmla="*/ 606 w 607"/>
                    <a:gd name="T1" fmla="*/ 299 h 598"/>
                    <a:gd name="T2" fmla="*/ 606 w 607"/>
                    <a:gd name="T3" fmla="*/ 299 h 598"/>
                    <a:gd name="T4" fmla="*/ 298 w 607"/>
                    <a:gd name="T5" fmla="*/ 597 h 598"/>
                    <a:gd name="T6" fmla="*/ 0 w 607"/>
                    <a:gd name="T7" fmla="*/ 299 h 598"/>
                    <a:gd name="T8" fmla="*/ 298 w 607"/>
                    <a:gd name="T9" fmla="*/ 0 h 598"/>
                    <a:gd name="T10" fmla="*/ 606 w 607"/>
                    <a:gd name="T11" fmla="*/ 299 h 598"/>
                  </a:gdLst>
                  <a:ahLst/>
                  <a:cxnLst>
                    <a:cxn ang="0">
                      <a:pos x="T0" y="T1"/>
                    </a:cxn>
                    <a:cxn ang="0">
                      <a:pos x="T2" y="T3"/>
                    </a:cxn>
                    <a:cxn ang="0">
                      <a:pos x="T4" y="T5"/>
                    </a:cxn>
                    <a:cxn ang="0">
                      <a:pos x="T6" y="T7"/>
                    </a:cxn>
                    <a:cxn ang="0">
                      <a:pos x="T8" y="T9"/>
                    </a:cxn>
                    <a:cxn ang="0">
                      <a:pos x="T10" y="T11"/>
                    </a:cxn>
                  </a:cxnLst>
                  <a:rect l="0" t="0" r="r" b="b"/>
                  <a:pathLst>
                    <a:path w="607" h="598">
                      <a:moveTo>
                        <a:pt x="606" y="299"/>
                      </a:moveTo>
                      <a:lnTo>
                        <a:pt x="606" y="299"/>
                      </a:lnTo>
                      <a:cubicBezTo>
                        <a:pt x="606" y="471"/>
                        <a:pt x="470" y="597"/>
                        <a:pt x="298" y="597"/>
                      </a:cubicBezTo>
                      <a:cubicBezTo>
                        <a:pt x="136" y="597"/>
                        <a:pt x="0" y="471"/>
                        <a:pt x="0" y="299"/>
                      </a:cubicBezTo>
                      <a:cubicBezTo>
                        <a:pt x="0" y="136"/>
                        <a:pt x="136" y="0"/>
                        <a:pt x="298" y="0"/>
                      </a:cubicBezTo>
                      <a:cubicBezTo>
                        <a:pt x="470" y="0"/>
                        <a:pt x="606" y="136"/>
                        <a:pt x="606" y="299"/>
                      </a:cubicBezTo>
                    </a:path>
                  </a:pathLst>
                </a:custGeom>
                <a:noFill/>
                <a:ln w="42480" cap="flat">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1" name="Freeform 14">
                  <a:extLst>
                    <a:ext uri="{FF2B5EF4-FFF2-40B4-BE49-F238E27FC236}">
                      <a16:creationId xmlns:a16="http://schemas.microsoft.com/office/drawing/2014/main" id="{7229A20B-B183-2E4E-8423-964E6442B3DC}"/>
                    </a:ext>
                  </a:extLst>
                </p:cNvPr>
                <p:cNvSpPr>
                  <a:spLocks noChangeArrowheads="1"/>
                </p:cNvSpPr>
                <p:nvPr/>
              </p:nvSpPr>
              <p:spPr bwMode="auto">
                <a:xfrm rot="16200000">
                  <a:off x="7963858" y="1171828"/>
                  <a:ext cx="975568" cy="607262"/>
                </a:xfrm>
                <a:custGeom>
                  <a:avLst/>
                  <a:gdLst>
                    <a:gd name="T0" fmla="*/ 0 w 5827"/>
                    <a:gd name="T1" fmla="*/ 2443 h 2444"/>
                    <a:gd name="T2" fmla="*/ 3393 w 5827"/>
                    <a:gd name="T3" fmla="*/ 2443 h 2444"/>
                    <a:gd name="T4" fmla="*/ 5826 w 5827"/>
                    <a:gd name="T5" fmla="*/ 0 h 2444"/>
                    <a:gd name="connsiteX0" fmla="*/ 0 w 9998"/>
                    <a:gd name="connsiteY0" fmla="*/ 9996 h 9996"/>
                    <a:gd name="connsiteX1" fmla="*/ 5823 w 9998"/>
                    <a:gd name="connsiteY1" fmla="*/ 9996 h 9996"/>
                    <a:gd name="connsiteX2" fmla="*/ 9998 w 9998"/>
                    <a:gd name="connsiteY2" fmla="*/ 0 h 9996"/>
                    <a:gd name="connsiteX0" fmla="*/ 0 w 7790"/>
                    <a:gd name="connsiteY0" fmla="*/ 5713 h 5713"/>
                    <a:gd name="connsiteX1" fmla="*/ 5824 w 7790"/>
                    <a:gd name="connsiteY1" fmla="*/ 5713 h 5713"/>
                    <a:gd name="connsiteX2" fmla="*/ 7790 w 7790"/>
                    <a:gd name="connsiteY2" fmla="*/ 0 h 5713"/>
                    <a:gd name="connsiteX0" fmla="*/ 0 w 10038"/>
                    <a:gd name="connsiteY0" fmla="*/ 12091 h 12091"/>
                    <a:gd name="connsiteX1" fmla="*/ 7476 w 10038"/>
                    <a:gd name="connsiteY1" fmla="*/ 12091 h 12091"/>
                    <a:gd name="connsiteX2" fmla="*/ 10038 w 10038"/>
                    <a:gd name="connsiteY2" fmla="*/ 0 h 12091"/>
                  </a:gdLst>
                  <a:ahLst/>
                  <a:cxnLst>
                    <a:cxn ang="0">
                      <a:pos x="connsiteX0" y="connsiteY0"/>
                    </a:cxn>
                    <a:cxn ang="0">
                      <a:pos x="connsiteX1" y="connsiteY1"/>
                    </a:cxn>
                    <a:cxn ang="0">
                      <a:pos x="connsiteX2" y="connsiteY2"/>
                    </a:cxn>
                  </a:cxnLst>
                  <a:rect l="l" t="t" r="r" b="b"/>
                  <a:pathLst>
                    <a:path w="10038" h="12091">
                      <a:moveTo>
                        <a:pt x="0" y="12091"/>
                      </a:moveTo>
                      <a:lnTo>
                        <a:pt x="7476" y="12091"/>
                      </a:lnTo>
                      <a:lnTo>
                        <a:pt x="10038" y="0"/>
                      </a:lnTo>
                    </a:path>
                  </a:pathLst>
                </a:custGeom>
                <a:noFill/>
                <a:ln w="50800" cap="flat">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6" name="Freeform 7">
                  <a:extLst>
                    <a:ext uri="{FF2B5EF4-FFF2-40B4-BE49-F238E27FC236}">
                      <a16:creationId xmlns:a16="http://schemas.microsoft.com/office/drawing/2014/main" id="{9B17A0A1-47DD-3242-974A-D75C9D3009D9}"/>
                    </a:ext>
                  </a:extLst>
                </p:cNvPr>
                <p:cNvSpPr>
                  <a:spLocks noChangeArrowheads="1"/>
                </p:cNvSpPr>
                <p:nvPr/>
              </p:nvSpPr>
              <p:spPr bwMode="auto">
                <a:xfrm rot="16200000">
                  <a:off x="8038658" y="1599987"/>
                  <a:ext cx="219075" cy="215900"/>
                </a:xfrm>
                <a:custGeom>
                  <a:avLst/>
                  <a:gdLst>
                    <a:gd name="T0" fmla="*/ 606 w 607"/>
                    <a:gd name="T1" fmla="*/ 299 h 598"/>
                    <a:gd name="T2" fmla="*/ 606 w 607"/>
                    <a:gd name="T3" fmla="*/ 299 h 598"/>
                    <a:gd name="T4" fmla="*/ 298 w 607"/>
                    <a:gd name="T5" fmla="*/ 597 h 598"/>
                    <a:gd name="T6" fmla="*/ 0 w 607"/>
                    <a:gd name="T7" fmla="*/ 299 h 598"/>
                    <a:gd name="T8" fmla="*/ 298 w 607"/>
                    <a:gd name="T9" fmla="*/ 0 h 598"/>
                    <a:gd name="T10" fmla="*/ 606 w 607"/>
                    <a:gd name="T11" fmla="*/ 299 h 598"/>
                  </a:gdLst>
                  <a:ahLst/>
                  <a:cxnLst>
                    <a:cxn ang="0">
                      <a:pos x="T0" y="T1"/>
                    </a:cxn>
                    <a:cxn ang="0">
                      <a:pos x="T2" y="T3"/>
                    </a:cxn>
                    <a:cxn ang="0">
                      <a:pos x="T4" y="T5"/>
                    </a:cxn>
                    <a:cxn ang="0">
                      <a:pos x="T6" y="T7"/>
                    </a:cxn>
                    <a:cxn ang="0">
                      <a:pos x="T8" y="T9"/>
                    </a:cxn>
                    <a:cxn ang="0">
                      <a:pos x="T10" y="T11"/>
                    </a:cxn>
                  </a:cxnLst>
                  <a:rect l="0" t="0" r="r" b="b"/>
                  <a:pathLst>
                    <a:path w="607" h="598">
                      <a:moveTo>
                        <a:pt x="606" y="299"/>
                      </a:moveTo>
                      <a:lnTo>
                        <a:pt x="606" y="299"/>
                      </a:lnTo>
                      <a:cubicBezTo>
                        <a:pt x="606" y="471"/>
                        <a:pt x="470" y="597"/>
                        <a:pt x="298" y="597"/>
                      </a:cubicBezTo>
                      <a:cubicBezTo>
                        <a:pt x="136" y="597"/>
                        <a:pt x="0" y="471"/>
                        <a:pt x="0" y="299"/>
                      </a:cubicBezTo>
                      <a:cubicBezTo>
                        <a:pt x="0" y="136"/>
                        <a:pt x="136" y="0"/>
                        <a:pt x="298" y="0"/>
                      </a:cubicBezTo>
                      <a:cubicBezTo>
                        <a:pt x="470" y="0"/>
                        <a:pt x="606" y="136"/>
                        <a:pt x="606" y="299"/>
                      </a:cubicBezTo>
                    </a:path>
                  </a:pathLst>
                </a:custGeom>
                <a:noFill/>
                <a:ln w="42480" cap="flat">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grpSp>
      <p:grpSp>
        <p:nvGrpSpPr>
          <p:cNvPr id="36" name="Group 35">
            <a:extLst>
              <a:ext uri="{FF2B5EF4-FFF2-40B4-BE49-F238E27FC236}">
                <a16:creationId xmlns:a16="http://schemas.microsoft.com/office/drawing/2014/main" id="{E9608985-E5F3-CE4D-808B-21F18002BD32}"/>
              </a:ext>
            </a:extLst>
          </p:cNvPr>
          <p:cNvGrpSpPr/>
          <p:nvPr/>
        </p:nvGrpSpPr>
        <p:grpSpPr>
          <a:xfrm>
            <a:off x="708434" y="3037992"/>
            <a:ext cx="6932230" cy="821085"/>
            <a:chOff x="708434" y="3037992"/>
            <a:chExt cx="6932230" cy="821085"/>
          </a:xfrm>
        </p:grpSpPr>
        <p:sp>
          <p:nvSpPr>
            <p:cNvPr id="14" name="Rounded Rectangle 13">
              <a:extLst>
                <a:ext uri="{FF2B5EF4-FFF2-40B4-BE49-F238E27FC236}">
                  <a16:creationId xmlns:a16="http://schemas.microsoft.com/office/drawing/2014/main" id="{3C320618-0FED-E846-BF62-8E9DD846DF11}"/>
                </a:ext>
              </a:extLst>
            </p:cNvPr>
            <p:cNvSpPr/>
            <p:nvPr/>
          </p:nvSpPr>
          <p:spPr>
            <a:xfrm>
              <a:off x="1534332" y="3037992"/>
              <a:ext cx="6106332" cy="821085"/>
            </a:xfrm>
            <a:prstGeom prst="roundRect">
              <a:avLst>
                <a:gd name="adj" fmla="val 50000"/>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8" name="Group 27">
              <a:extLst>
                <a:ext uri="{FF2B5EF4-FFF2-40B4-BE49-F238E27FC236}">
                  <a16:creationId xmlns:a16="http://schemas.microsoft.com/office/drawing/2014/main" id="{C1714B0D-40B9-EA45-B095-EA24993C16AC}"/>
                </a:ext>
              </a:extLst>
            </p:cNvPr>
            <p:cNvGrpSpPr/>
            <p:nvPr/>
          </p:nvGrpSpPr>
          <p:grpSpPr>
            <a:xfrm rot="16200000">
              <a:off x="1039479" y="2994696"/>
              <a:ext cx="215900" cy="877989"/>
              <a:chOff x="8644732" y="4604724"/>
              <a:chExt cx="215900" cy="877989"/>
            </a:xfrm>
          </p:grpSpPr>
          <p:cxnSp>
            <p:nvCxnSpPr>
              <p:cNvPr id="29" name="Straight Connector 28">
                <a:extLst>
                  <a:ext uri="{FF2B5EF4-FFF2-40B4-BE49-F238E27FC236}">
                    <a16:creationId xmlns:a16="http://schemas.microsoft.com/office/drawing/2014/main" id="{4703362B-405E-BA4B-9734-5CB8C1E43B7C}"/>
                  </a:ext>
                </a:extLst>
              </p:cNvPr>
              <p:cNvCxnSpPr>
                <a:cxnSpLocks/>
              </p:cNvCxnSpPr>
              <p:nvPr/>
            </p:nvCxnSpPr>
            <p:spPr>
              <a:xfrm>
                <a:off x="8752681" y="4836057"/>
                <a:ext cx="0" cy="646656"/>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0" name="Freeform 7">
                <a:extLst>
                  <a:ext uri="{FF2B5EF4-FFF2-40B4-BE49-F238E27FC236}">
                    <a16:creationId xmlns:a16="http://schemas.microsoft.com/office/drawing/2014/main" id="{C4571C51-E764-3F43-8363-15A877560D4A}"/>
                  </a:ext>
                </a:extLst>
              </p:cNvPr>
              <p:cNvSpPr>
                <a:spLocks noChangeArrowheads="1"/>
              </p:cNvSpPr>
              <p:nvPr/>
            </p:nvSpPr>
            <p:spPr bwMode="auto">
              <a:xfrm rot="16200000">
                <a:off x="8643144" y="4606312"/>
                <a:ext cx="219075" cy="215900"/>
              </a:xfrm>
              <a:custGeom>
                <a:avLst/>
                <a:gdLst>
                  <a:gd name="T0" fmla="*/ 606 w 607"/>
                  <a:gd name="T1" fmla="*/ 299 h 598"/>
                  <a:gd name="T2" fmla="*/ 606 w 607"/>
                  <a:gd name="T3" fmla="*/ 299 h 598"/>
                  <a:gd name="T4" fmla="*/ 298 w 607"/>
                  <a:gd name="T5" fmla="*/ 597 h 598"/>
                  <a:gd name="T6" fmla="*/ 0 w 607"/>
                  <a:gd name="T7" fmla="*/ 299 h 598"/>
                  <a:gd name="T8" fmla="*/ 298 w 607"/>
                  <a:gd name="T9" fmla="*/ 0 h 598"/>
                  <a:gd name="T10" fmla="*/ 606 w 607"/>
                  <a:gd name="T11" fmla="*/ 299 h 598"/>
                </a:gdLst>
                <a:ahLst/>
                <a:cxnLst>
                  <a:cxn ang="0">
                    <a:pos x="T0" y="T1"/>
                  </a:cxn>
                  <a:cxn ang="0">
                    <a:pos x="T2" y="T3"/>
                  </a:cxn>
                  <a:cxn ang="0">
                    <a:pos x="T4" y="T5"/>
                  </a:cxn>
                  <a:cxn ang="0">
                    <a:pos x="T6" y="T7"/>
                  </a:cxn>
                  <a:cxn ang="0">
                    <a:pos x="T8" y="T9"/>
                  </a:cxn>
                  <a:cxn ang="0">
                    <a:pos x="T10" y="T11"/>
                  </a:cxn>
                </a:cxnLst>
                <a:rect l="0" t="0" r="r" b="b"/>
                <a:pathLst>
                  <a:path w="607" h="598">
                    <a:moveTo>
                      <a:pt x="606" y="299"/>
                    </a:moveTo>
                    <a:lnTo>
                      <a:pt x="606" y="299"/>
                    </a:lnTo>
                    <a:cubicBezTo>
                      <a:pt x="606" y="471"/>
                      <a:pt x="470" y="597"/>
                      <a:pt x="298" y="597"/>
                    </a:cubicBezTo>
                    <a:cubicBezTo>
                      <a:pt x="136" y="597"/>
                      <a:pt x="0" y="471"/>
                      <a:pt x="0" y="299"/>
                    </a:cubicBezTo>
                    <a:cubicBezTo>
                      <a:pt x="0" y="136"/>
                      <a:pt x="136" y="0"/>
                      <a:pt x="298" y="0"/>
                    </a:cubicBezTo>
                    <a:cubicBezTo>
                      <a:pt x="470" y="0"/>
                      <a:pt x="606" y="136"/>
                      <a:pt x="606" y="299"/>
                    </a:cubicBezTo>
                  </a:path>
                </a:pathLst>
              </a:custGeom>
              <a:noFill/>
              <a:ln w="42480" cap="flat">
                <a:solidFill>
                  <a:schemeClr val="accent4"/>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grpSp>
        <p:nvGrpSpPr>
          <p:cNvPr id="35" name="Group 34">
            <a:extLst>
              <a:ext uri="{FF2B5EF4-FFF2-40B4-BE49-F238E27FC236}">
                <a16:creationId xmlns:a16="http://schemas.microsoft.com/office/drawing/2014/main" id="{59C27BCA-BB33-204B-9FEE-EF5F681F7E66}"/>
              </a:ext>
            </a:extLst>
          </p:cNvPr>
          <p:cNvGrpSpPr/>
          <p:nvPr/>
        </p:nvGrpSpPr>
        <p:grpSpPr>
          <a:xfrm>
            <a:off x="1534332" y="1733163"/>
            <a:ext cx="7459727" cy="1149358"/>
            <a:chOff x="1534332" y="1733163"/>
            <a:chExt cx="7459727" cy="1149358"/>
          </a:xfrm>
        </p:grpSpPr>
        <p:sp>
          <p:nvSpPr>
            <p:cNvPr id="13" name="Rounded Rectangle 12">
              <a:extLst>
                <a:ext uri="{FF2B5EF4-FFF2-40B4-BE49-F238E27FC236}">
                  <a16:creationId xmlns:a16="http://schemas.microsoft.com/office/drawing/2014/main" id="{11D90934-16A6-8D4B-A597-46110364F6BD}"/>
                </a:ext>
              </a:extLst>
            </p:cNvPr>
            <p:cNvSpPr/>
            <p:nvPr/>
          </p:nvSpPr>
          <p:spPr>
            <a:xfrm>
              <a:off x="1534332" y="2061436"/>
              <a:ext cx="6106332" cy="821085"/>
            </a:xfrm>
            <a:prstGeom prst="roundRect">
              <a:avLst>
                <a:gd name="adj" fmla="val 5000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4" name="Group 23">
              <a:extLst>
                <a:ext uri="{FF2B5EF4-FFF2-40B4-BE49-F238E27FC236}">
                  <a16:creationId xmlns:a16="http://schemas.microsoft.com/office/drawing/2014/main" id="{5E0223BB-0A5A-8D41-8C6B-D353DF833316}"/>
                </a:ext>
              </a:extLst>
            </p:cNvPr>
            <p:cNvGrpSpPr/>
            <p:nvPr/>
          </p:nvGrpSpPr>
          <p:grpSpPr>
            <a:xfrm rot="5400000">
              <a:off x="7892564" y="2001638"/>
              <a:ext cx="215900" cy="877989"/>
              <a:chOff x="8644732" y="4604724"/>
              <a:chExt cx="215900" cy="877989"/>
            </a:xfrm>
          </p:grpSpPr>
          <p:cxnSp>
            <p:nvCxnSpPr>
              <p:cNvPr id="19" name="Straight Connector 18">
                <a:extLst>
                  <a:ext uri="{FF2B5EF4-FFF2-40B4-BE49-F238E27FC236}">
                    <a16:creationId xmlns:a16="http://schemas.microsoft.com/office/drawing/2014/main" id="{C6B0F530-2E43-D24E-A48D-07AA72D9EC33}"/>
                  </a:ext>
                </a:extLst>
              </p:cNvPr>
              <p:cNvCxnSpPr>
                <a:cxnSpLocks/>
              </p:cNvCxnSpPr>
              <p:nvPr/>
            </p:nvCxnSpPr>
            <p:spPr>
              <a:xfrm>
                <a:off x="8752681" y="4836057"/>
                <a:ext cx="0" cy="646656"/>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Freeform 7">
                <a:extLst>
                  <a:ext uri="{FF2B5EF4-FFF2-40B4-BE49-F238E27FC236}">
                    <a16:creationId xmlns:a16="http://schemas.microsoft.com/office/drawing/2014/main" id="{9498D9A5-E77F-0D4A-8F85-40AC32BD0BDE}"/>
                  </a:ext>
                </a:extLst>
              </p:cNvPr>
              <p:cNvSpPr>
                <a:spLocks noChangeArrowheads="1"/>
              </p:cNvSpPr>
              <p:nvPr/>
            </p:nvSpPr>
            <p:spPr bwMode="auto">
              <a:xfrm rot="16200000">
                <a:off x="8643144" y="4606312"/>
                <a:ext cx="219075" cy="215900"/>
              </a:xfrm>
              <a:custGeom>
                <a:avLst/>
                <a:gdLst>
                  <a:gd name="T0" fmla="*/ 606 w 607"/>
                  <a:gd name="T1" fmla="*/ 299 h 598"/>
                  <a:gd name="T2" fmla="*/ 606 w 607"/>
                  <a:gd name="T3" fmla="*/ 299 h 598"/>
                  <a:gd name="T4" fmla="*/ 298 w 607"/>
                  <a:gd name="T5" fmla="*/ 597 h 598"/>
                  <a:gd name="T6" fmla="*/ 0 w 607"/>
                  <a:gd name="T7" fmla="*/ 299 h 598"/>
                  <a:gd name="T8" fmla="*/ 298 w 607"/>
                  <a:gd name="T9" fmla="*/ 0 h 598"/>
                  <a:gd name="T10" fmla="*/ 606 w 607"/>
                  <a:gd name="T11" fmla="*/ 299 h 598"/>
                </a:gdLst>
                <a:ahLst/>
                <a:cxnLst>
                  <a:cxn ang="0">
                    <a:pos x="T0" y="T1"/>
                  </a:cxn>
                  <a:cxn ang="0">
                    <a:pos x="T2" y="T3"/>
                  </a:cxn>
                  <a:cxn ang="0">
                    <a:pos x="T4" y="T5"/>
                  </a:cxn>
                  <a:cxn ang="0">
                    <a:pos x="T6" y="T7"/>
                  </a:cxn>
                  <a:cxn ang="0">
                    <a:pos x="T8" y="T9"/>
                  </a:cxn>
                  <a:cxn ang="0">
                    <a:pos x="T10" y="T11"/>
                  </a:cxn>
                </a:cxnLst>
                <a:rect l="0" t="0" r="r" b="b"/>
                <a:pathLst>
                  <a:path w="607" h="598">
                    <a:moveTo>
                      <a:pt x="606" y="299"/>
                    </a:moveTo>
                    <a:lnTo>
                      <a:pt x="606" y="299"/>
                    </a:lnTo>
                    <a:cubicBezTo>
                      <a:pt x="606" y="471"/>
                      <a:pt x="470" y="597"/>
                      <a:pt x="298" y="597"/>
                    </a:cubicBezTo>
                    <a:cubicBezTo>
                      <a:pt x="136" y="597"/>
                      <a:pt x="0" y="471"/>
                      <a:pt x="0" y="299"/>
                    </a:cubicBezTo>
                    <a:cubicBezTo>
                      <a:pt x="0" y="136"/>
                      <a:pt x="136" y="0"/>
                      <a:pt x="298" y="0"/>
                    </a:cubicBezTo>
                    <a:cubicBezTo>
                      <a:pt x="470" y="0"/>
                      <a:pt x="606" y="136"/>
                      <a:pt x="606" y="299"/>
                    </a:cubicBezTo>
                  </a:path>
                </a:pathLst>
              </a:custGeom>
              <a:noFill/>
              <a:ln w="4248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nvGrpSpPr>
            <p:cNvPr id="33" name="Group 32">
              <a:extLst>
                <a:ext uri="{FF2B5EF4-FFF2-40B4-BE49-F238E27FC236}">
                  <a16:creationId xmlns:a16="http://schemas.microsoft.com/office/drawing/2014/main" id="{6315374A-D6E3-E84B-84E1-3C7B218A6A5C}"/>
                </a:ext>
              </a:extLst>
            </p:cNvPr>
            <p:cNvGrpSpPr/>
            <p:nvPr/>
          </p:nvGrpSpPr>
          <p:grpSpPr>
            <a:xfrm rot="10800000">
              <a:off x="7817671" y="1733163"/>
              <a:ext cx="1176388" cy="712620"/>
              <a:chOff x="7677561" y="1423446"/>
              <a:chExt cx="1176388" cy="712620"/>
            </a:xfrm>
          </p:grpSpPr>
          <p:sp>
            <p:nvSpPr>
              <p:cNvPr id="31" name="Freeform 7">
                <a:extLst>
                  <a:ext uri="{FF2B5EF4-FFF2-40B4-BE49-F238E27FC236}">
                    <a16:creationId xmlns:a16="http://schemas.microsoft.com/office/drawing/2014/main" id="{6903C73B-35B1-6149-BAD1-5235CCFBDCCF}"/>
                  </a:ext>
                </a:extLst>
              </p:cNvPr>
              <p:cNvSpPr>
                <a:spLocks noChangeArrowheads="1"/>
              </p:cNvSpPr>
              <p:nvPr/>
            </p:nvSpPr>
            <p:spPr bwMode="auto">
              <a:xfrm>
                <a:off x="7677561" y="1920166"/>
                <a:ext cx="219075" cy="215900"/>
              </a:xfrm>
              <a:custGeom>
                <a:avLst/>
                <a:gdLst>
                  <a:gd name="T0" fmla="*/ 606 w 607"/>
                  <a:gd name="T1" fmla="*/ 299 h 598"/>
                  <a:gd name="T2" fmla="*/ 606 w 607"/>
                  <a:gd name="T3" fmla="*/ 299 h 598"/>
                  <a:gd name="T4" fmla="*/ 298 w 607"/>
                  <a:gd name="T5" fmla="*/ 597 h 598"/>
                  <a:gd name="T6" fmla="*/ 0 w 607"/>
                  <a:gd name="T7" fmla="*/ 299 h 598"/>
                  <a:gd name="T8" fmla="*/ 298 w 607"/>
                  <a:gd name="T9" fmla="*/ 0 h 598"/>
                  <a:gd name="T10" fmla="*/ 606 w 607"/>
                  <a:gd name="T11" fmla="*/ 299 h 598"/>
                </a:gdLst>
                <a:ahLst/>
                <a:cxnLst>
                  <a:cxn ang="0">
                    <a:pos x="T0" y="T1"/>
                  </a:cxn>
                  <a:cxn ang="0">
                    <a:pos x="T2" y="T3"/>
                  </a:cxn>
                  <a:cxn ang="0">
                    <a:pos x="T4" y="T5"/>
                  </a:cxn>
                  <a:cxn ang="0">
                    <a:pos x="T6" y="T7"/>
                  </a:cxn>
                  <a:cxn ang="0">
                    <a:pos x="T8" y="T9"/>
                  </a:cxn>
                  <a:cxn ang="0">
                    <a:pos x="T10" y="T11"/>
                  </a:cxn>
                </a:cxnLst>
                <a:rect l="0" t="0" r="r" b="b"/>
                <a:pathLst>
                  <a:path w="607" h="598">
                    <a:moveTo>
                      <a:pt x="606" y="299"/>
                    </a:moveTo>
                    <a:lnTo>
                      <a:pt x="606" y="299"/>
                    </a:lnTo>
                    <a:cubicBezTo>
                      <a:pt x="606" y="471"/>
                      <a:pt x="470" y="597"/>
                      <a:pt x="298" y="597"/>
                    </a:cubicBezTo>
                    <a:cubicBezTo>
                      <a:pt x="136" y="597"/>
                      <a:pt x="0" y="471"/>
                      <a:pt x="0" y="299"/>
                    </a:cubicBezTo>
                    <a:cubicBezTo>
                      <a:pt x="0" y="136"/>
                      <a:pt x="136" y="0"/>
                      <a:pt x="298" y="0"/>
                    </a:cubicBezTo>
                    <a:cubicBezTo>
                      <a:pt x="470" y="0"/>
                      <a:pt x="606" y="136"/>
                      <a:pt x="606" y="299"/>
                    </a:cubicBezTo>
                  </a:path>
                </a:pathLst>
              </a:custGeom>
              <a:noFill/>
              <a:ln w="4248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2" name="Freeform 14">
                <a:extLst>
                  <a:ext uri="{FF2B5EF4-FFF2-40B4-BE49-F238E27FC236}">
                    <a16:creationId xmlns:a16="http://schemas.microsoft.com/office/drawing/2014/main" id="{9EF9F7CD-1DD1-9049-ADC9-EB5CE7323ACF}"/>
                  </a:ext>
                </a:extLst>
              </p:cNvPr>
              <p:cNvSpPr>
                <a:spLocks noChangeArrowheads="1"/>
              </p:cNvSpPr>
              <p:nvPr/>
            </p:nvSpPr>
            <p:spPr bwMode="auto">
              <a:xfrm>
                <a:off x="7878381" y="1423446"/>
                <a:ext cx="975568" cy="607262"/>
              </a:xfrm>
              <a:custGeom>
                <a:avLst/>
                <a:gdLst>
                  <a:gd name="T0" fmla="*/ 0 w 5827"/>
                  <a:gd name="T1" fmla="*/ 2443 h 2444"/>
                  <a:gd name="T2" fmla="*/ 3393 w 5827"/>
                  <a:gd name="T3" fmla="*/ 2443 h 2444"/>
                  <a:gd name="T4" fmla="*/ 5826 w 5827"/>
                  <a:gd name="T5" fmla="*/ 0 h 2444"/>
                  <a:gd name="connsiteX0" fmla="*/ 0 w 9998"/>
                  <a:gd name="connsiteY0" fmla="*/ 9996 h 9996"/>
                  <a:gd name="connsiteX1" fmla="*/ 5823 w 9998"/>
                  <a:gd name="connsiteY1" fmla="*/ 9996 h 9996"/>
                  <a:gd name="connsiteX2" fmla="*/ 9998 w 9998"/>
                  <a:gd name="connsiteY2" fmla="*/ 0 h 9996"/>
                  <a:gd name="connsiteX0" fmla="*/ 0 w 7790"/>
                  <a:gd name="connsiteY0" fmla="*/ 5713 h 5713"/>
                  <a:gd name="connsiteX1" fmla="*/ 5824 w 7790"/>
                  <a:gd name="connsiteY1" fmla="*/ 5713 h 5713"/>
                  <a:gd name="connsiteX2" fmla="*/ 7790 w 7790"/>
                  <a:gd name="connsiteY2" fmla="*/ 0 h 5713"/>
                  <a:gd name="connsiteX0" fmla="*/ 0 w 10038"/>
                  <a:gd name="connsiteY0" fmla="*/ 12091 h 12091"/>
                  <a:gd name="connsiteX1" fmla="*/ 7476 w 10038"/>
                  <a:gd name="connsiteY1" fmla="*/ 12091 h 12091"/>
                  <a:gd name="connsiteX2" fmla="*/ 10038 w 10038"/>
                  <a:gd name="connsiteY2" fmla="*/ 0 h 12091"/>
                </a:gdLst>
                <a:ahLst/>
                <a:cxnLst>
                  <a:cxn ang="0">
                    <a:pos x="connsiteX0" y="connsiteY0"/>
                  </a:cxn>
                  <a:cxn ang="0">
                    <a:pos x="connsiteX1" y="connsiteY1"/>
                  </a:cxn>
                  <a:cxn ang="0">
                    <a:pos x="connsiteX2" y="connsiteY2"/>
                  </a:cxn>
                </a:cxnLst>
                <a:rect l="l" t="t" r="r" b="b"/>
                <a:pathLst>
                  <a:path w="10038" h="12091">
                    <a:moveTo>
                      <a:pt x="0" y="12091"/>
                    </a:moveTo>
                    <a:lnTo>
                      <a:pt x="7476" y="12091"/>
                    </a:lnTo>
                    <a:lnTo>
                      <a:pt x="10038" y="0"/>
                    </a:lnTo>
                  </a:path>
                </a:pathLst>
              </a:custGeom>
              <a:noFill/>
              <a:ln w="508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sp>
        <p:nvSpPr>
          <p:cNvPr id="8" name="Rectangle 7">
            <a:extLst>
              <a:ext uri="{FF2B5EF4-FFF2-40B4-BE49-F238E27FC236}">
                <a16:creationId xmlns:a16="http://schemas.microsoft.com/office/drawing/2014/main" id="{1AD7B8CA-D765-CE4C-955C-6F6606665382}"/>
              </a:ext>
            </a:extLst>
          </p:cNvPr>
          <p:cNvSpPr/>
          <p:nvPr/>
        </p:nvSpPr>
        <p:spPr>
          <a:xfrm>
            <a:off x="2177513" y="2124235"/>
            <a:ext cx="4819971" cy="704734"/>
          </a:xfrm>
          <a:prstGeom prst="rect">
            <a:avLst/>
          </a:prstGeom>
          <a:noFill/>
          <a:ln w="25400" cap="flat" cmpd="sng" algn="ctr">
            <a:noFill/>
            <a:prstDash val="solid"/>
          </a:ln>
          <a:effectLst/>
        </p:spPr>
        <p:txBody>
          <a:bodyPr rtlCol="0" anchor="ctr"/>
          <a:lstStyle/>
          <a:p>
            <a:pPr marL="63499" indent="-57149" algn="ctr" defTabSz="457189">
              <a:defRPr/>
            </a:pPr>
            <a:r>
              <a:rPr lang="en-US" sz="1600" dirty="0">
                <a:solidFill>
                  <a:srgbClr val="FFFFFF"/>
                </a:solidFill>
                <a:latin typeface="+mn-lt"/>
                <a:cs typeface="Arial"/>
                <a:sym typeface="Arial"/>
              </a:rPr>
              <a:t>Make innovation easy. Help developers build solutions with Cisco platforms and APIs</a:t>
            </a:r>
          </a:p>
        </p:txBody>
      </p:sp>
      <p:sp>
        <p:nvSpPr>
          <p:cNvPr id="9" name="Rectangle 8">
            <a:extLst>
              <a:ext uri="{FF2B5EF4-FFF2-40B4-BE49-F238E27FC236}">
                <a16:creationId xmlns:a16="http://schemas.microsoft.com/office/drawing/2014/main" id="{2305BB40-CE52-7C49-B562-805A4FD0A535}"/>
              </a:ext>
            </a:extLst>
          </p:cNvPr>
          <p:cNvSpPr/>
          <p:nvPr/>
        </p:nvSpPr>
        <p:spPr>
          <a:xfrm>
            <a:off x="2076774" y="1150175"/>
            <a:ext cx="5021449" cy="704734"/>
          </a:xfrm>
          <a:prstGeom prst="rect">
            <a:avLst/>
          </a:prstGeom>
          <a:noFill/>
          <a:ln w="25400" cap="flat" cmpd="sng" algn="ctr">
            <a:noFill/>
            <a:prstDash val="solid"/>
          </a:ln>
          <a:effectLst/>
        </p:spPr>
        <p:txBody>
          <a:bodyPr rtlCol="0" anchor="ctr"/>
          <a:lstStyle/>
          <a:p>
            <a:pPr marL="63499" indent="-57149" algn="ctr" defTabSz="457189">
              <a:defRPr/>
            </a:pPr>
            <a:r>
              <a:rPr lang="en-US" sz="1600" dirty="0">
                <a:solidFill>
                  <a:srgbClr val="FFFFFF"/>
                </a:solidFill>
                <a:latin typeface="+mn-lt"/>
                <a:cs typeface="Arial"/>
                <a:sym typeface="Arial"/>
              </a:rPr>
              <a:t>Help Cisco’s employees, customers and partners grow in the modern economy and API economy</a:t>
            </a:r>
          </a:p>
        </p:txBody>
      </p:sp>
      <p:sp>
        <p:nvSpPr>
          <p:cNvPr id="10" name="Rectangle 9">
            <a:extLst>
              <a:ext uri="{FF2B5EF4-FFF2-40B4-BE49-F238E27FC236}">
                <a16:creationId xmlns:a16="http://schemas.microsoft.com/office/drawing/2014/main" id="{FC2C98D3-3974-8A4D-9C45-93EB844912A5}"/>
              </a:ext>
            </a:extLst>
          </p:cNvPr>
          <p:cNvSpPr/>
          <p:nvPr/>
        </p:nvSpPr>
        <p:spPr>
          <a:xfrm>
            <a:off x="2805193" y="3089331"/>
            <a:ext cx="3564610" cy="704734"/>
          </a:xfrm>
          <a:prstGeom prst="rect">
            <a:avLst/>
          </a:prstGeom>
          <a:noFill/>
          <a:ln w="25400" cap="flat" cmpd="sng" algn="ctr">
            <a:noFill/>
            <a:prstDash val="solid"/>
          </a:ln>
          <a:effectLst/>
        </p:spPr>
        <p:txBody>
          <a:bodyPr rtlCol="0" anchor="ctr"/>
          <a:lstStyle/>
          <a:p>
            <a:pPr algn="ctr" defTabSz="685783">
              <a:defRPr/>
            </a:pPr>
            <a:r>
              <a:rPr lang="en-US" sz="1600" kern="0" dirty="0">
                <a:solidFill>
                  <a:srgbClr val="FFFFFF"/>
                </a:solidFill>
                <a:latin typeface="+mn-lt"/>
                <a:ea typeface="CiscoSans ExtraLight" charset="0"/>
                <a:cs typeface="CiscoSans ExtraLight" charset="0"/>
                <a:sym typeface="Arial"/>
              </a:rPr>
              <a:t>Make DevNet developers successful in their businesses and careers</a:t>
            </a:r>
          </a:p>
        </p:txBody>
      </p:sp>
      <p:sp>
        <p:nvSpPr>
          <p:cNvPr id="12" name="Rectangle 11">
            <a:extLst>
              <a:ext uri="{FF2B5EF4-FFF2-40B4-BE49-F238E27FC236}">
                <a16:creationId xmlns:a16="http://schemas.microsoft.com/office/drawing/2014/main" id="{162399C1-E0B4-9146-BD6F-E0291BACB905}"/>
              </a:ext>
            </a:extLst>
          </p:cNvPr>
          <p:cNvSpPr/>
          <p:nvPr/>
        </p:nvSpPr>
        <p:spPr>
          <a:xfrm>
            <a:off x="582588" y="351397"/>
            <a:ext cx="7976382" cy="523220"/>
          </a:xfrm>
          <a:prstGeom prst="rect">
            <a:avLst/>
          </a:prstGeom>
        </p:spPr>
        <p:txBody>
          <a:bodyPr wrap="square">
            <a:spAutoFit/>
          </a:bodyPr>
          <a:lstStyle/>
          <a:p>
            <a:pPr algn="ctr"/>
            <a:r>
              <a:rPr lang="en-US" sz="2800" dirty="0">
                <a:solidFill>
                  <a:schemeClr val="bg2"/>
                </a:solidFill>
                <a:latin typeface="+mj-lt"/>
              </a:rPr>
              <a:t>DevNet Mission</a:t>
            </a:r>
          </a:p>
        </p:txBody>
      </p:sp>
    </p:spTree>
    <p:extLst>
      <p:ext uri="{BB962C8B-B14F-4D97-AF65-F5344CB8AC3E}">
        <p14:creationId xmlns:p14="http://schemas.microsoft.com/office/powerpoint/2010/main" val="305074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500"/>
                                        <p:tgtEl>
                                          <p:spTgt spid="3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500"/>
                                        <p:tgtEl>
                                          <p:spTgt spid="3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37250EF8-34A9-F440-ACE8-778552B2801A}"/>
              </a:ext>
            </a:extLst>
          </p:cNvPr>
          <p:cNvSpPr/>
          <p:nvPr/>
        </p:nvSpPr>
        <p:spPr>
          <a:xfrm>
            <a:off x="0" y="1370693"/>
            <a:ext cx="9144000" cy="3165021"/>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a:extLst>
              <a:ext uri="{FF2B5EF4-FFF2-40B4-BE49-F238E27FC236}">
                <a16:creationId xmlns:a16="http://schemas.microsoft.com/office/drawing/2014/main" id="{FEA2EF5A-AD86-DE43-889D-B13DD976EB26}"/>
              </a:ext>
            </a:extLst>
          </p:cNvPr>
          <p:cNvSpPr>
            <a:spLocks noGrp="1"/>
          </p:cNvSpPr>
          <p:nvPr>
            <p:ph type="title"/>
          </p:nvPr>
        </p:nvSpPr>
        <p:spPr/>
        <p:txBody>
          <a:bodyPr/>
          <a:lstStyle/>
          <a:p>
            <a:r>
              <a:rPr lang="en-US" kern="0" dirty="0">
                <a:solidFill>
                  <a:srgbClr val="142849"/>
                </a:solidFill>
              </a:rPr>
              <a:t>Cisco </a:t>
            </a:r>
            <a:r>
              <a:rPr lang="en-US" kern="0" dirty="0" err="1">
                <a:solidFill>
                  <a:srgbClr val="142849"/>
                </a:solidFill>
              </a:rPr>
              <a:t>DevNet</a:t>
            </a:r>
            <a:r>
              <a:rPr lang="en-US" kern="0" dirty="0">
                <a:solidFill>
                  <a:srgbClr val="142849"/>
                </a:solidFill>
              </a:rPr>
              <a:t> Certifications</a:t>
            </a:r>
            <a:br>
              <a:rPr lang="en-US" kern="0" dirty="0">
                <a:solidFill>
                  <a:srgbClr val="142849"/>
                </a:solidFill>
              </a:rPr>
            </a:br>
            <a:r>
              <a:rPr lang="en-US" sz="2000" kern="0" dirty="0">
                <a:solidFill>
                  <a:schemeClr val="accent1"/>
                </a:solidFill>
              </a:rPr>
              <a:t>Building skills for Automation and Digital Transformation</a:t>
            </a:r>
            <a:br>
              <a:rPr lang="en-US" sz="2000" kern="0" dirty="0">
                <a:solidFill>
                  <a:schemeClr val="accent1"/>
                </a:solidFill>
              </a:rPr>
            </a:br>
            <a:r>
              <a:rPr lang="en-US" sz="1600" kern="0" dirty="0" err="1">
                <a:solidFill>
                  <a:schemeClr val="accent1"/>
                </a:solidFill>
              </a:rPr>
              <a:t>developer.cisco.com</a:t>
            </a:r>
            <a:r>
              <a:rPr lang="en-US" sz="1600" kern="0" dirty="0">
                <a:solidFill>
                  <a:schemeClr val="accent1"/>
                </a:solidFill>
              </a:rPr>
              <a:t>/certification</a:t>
            </a:r>
            <a:endParaRPr lang="en-US" dirty="0"/>
          </a:p>
        </p:txBody>
      </p:sp>
      <p:grpSp>
        <p:nvGrpSpPr>
          <p:cNvPr id="24" name="Group 23">
            <a:extLst>
              <a:ext uri="{FF2B5EF4-FFF2-40B4-BE49-F238E27FC236}">
                <a16:creationId xmlns:a16="http://schemas.microsoft.com/office/drawing/2014/main" id="{28ABB05A-6165-4512-BFED-3E087282770B}"/>
              </a:ext>
            </a:extLst>
          </p:cNvPr>
          <p:cNvGrpSpPr>
            <a:grpSpLocks noChangeAspect="1"/>
          </p:cNvGrpSpPr>
          <p:nvPr/>
        </p:nvGrpSpPr>
        <p:grpSpPr>
          <a:xfrm>
            <a:off x="712067" y="1861723"/>
            <a:ext cx="2054798" cy="2049874"/>
            <a:chOff x="1042267" y="2128423"/>
            <a:chExt cx="1622376" cy="1618488"/>
          </a:xfrm>
        </p:grpSpPr>
        <p:sp>
          <p:nvSpPr>
            <p:cNvPr id="25" name="Oval 24">
              <a:extLst>
                <a:ext uri="{FF2B5EF4-FFF2-40B4-BE49-F238E27FC236}">
                  <a16:creationId xmlns:a16="http://schemas.microsoft.com/office/drawing/2014/main" id="{29159C27-8C50-4B99-AE1F-8F8D3127D69F}"/>
                </a:ext>
              </a:extLst>
            </p:cNvPr>
            <p:cNvSpPr/>
            <p:nvPr/>
          </p:nvSpPr>
          <p:spPr>
            <a:xfrm>
              <a:off x="1042267" y="2128423"/>
              <a:ext cx="1622376" cy="1618488"/>
            </a:xfrm>
            <a:prstGeom prst="ellipse">
              <a:avLst/>
            </a:prstGeom>
            <a:noFill/>
            <a:ln w="3175">
              <a:solidFill>
                <a:schemeClr val="tx1">
                  <a:lumMod val="25000"/>
                  <a:lumOff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CiscoSansTT ExtraLight"/>
                <a:ea typeface="+mn-ea"/>
                <a:cs typeface="+mn-cs"/>
                <a:sym typeface="Arial"/>
              </a:endParaRPr>
            </a:p>
          </p:txBody>
        </p:sp>
        <p:pic>
          <p:nvPicPr>
            <p:cNvPr id="26" name="Picture 25">
              <a:extLst>
                <a:ext uri="{FF2B5EF4-FFF2-40B4-BE49-F238E27FC236}">
                  <a16:creationId xmlns:a16="http://schemas.microsoft.com/office/drawing/2014/main" id="{E2EAFDF8-6113-424E-AA72-065E45D46F3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83448" y="2558229"/>
              <a:ext cx="1175811" cy="890652"/>
            </a:xfrm>
            <a:prstGeom prst="rect">
              <a:avLst/>
            </a:prstGeom>
          </p:spPr>
        </p:pic>
      </p:grpSp>
      <p:grpSp>
        <p:nvGrpSpPr>
          <p:cNvPr id="27" name="Group 26">
            <a:extLst>
              <a:ext uri="{FF2B5EF4-FFF2-40B4-BE49-F238E27FC236}">
                <a16:creationId xmlns:a16="http://schemas.microsoft.com/office/drawing/2014/main" id="{2C7008E3-62AA-459B-8806-1D1FE260059C}"/>
              </a:ext>
            </a:extLst>
          </p:cNvPr>
          <p:cNvGrpSpPr>
            <a:grpSpLocks noChangeAspect="1"/>
          </p:cNvGrpSpPr>
          <p:nvPr/>
        </p:nvGrpSpPr>
        <p:grpSpPr>
          <a:xfrm>
            <a:off x="3544601" y="1861723"/>
            <a:ext cx="2054798" cy="2049874"/>
            <a:chOff x="3202011" y="2128423"/>
            <a:chExt cx="1622376" cy="1618488"/>
          </a:xfrm>
        </p:grpSpPr>
        <p:sp>
          <p:nvSpPr>
            <p:cNvPr id="30" name="Oval 29">
              <a:extLst>
                <a:ext uri="{FF2B5EF4-FFF2-40B4-BE49-F238E27FC236}">
                  <a16:creationId xmlns:a16="http://schemas.microsoft.com/office/drawing/2014/main" id="{783E66DB-B932-43E5-8408-DAC35B2CDB52}"/>
                </a:ext>
              </a:extLst>
            </p:cNvPr>
            <p:cNvSpPr/>
            <p:nvPr/>
          </p:nvSpPr>
          <p:spPr>
            <a:xfrm>
              <a:off x="3202011" y="2128423"/>
              <a:ext cx="1622376" cy="1618488"/>
            </a:xfrm>
            <a:prstGeom prst="ellipse">
              <a:avLst/>
            </a:prstGeom>
            <a:solidFill>
              <a:schemeClr val="bg2"/>
            </a:solidFill>
            <a:ln w="3175">
              <a:solidFill>
                <a:schemeClr val="tx1">
                  <a:lumMod val="25000"/>
                  <a:lumOff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CiscoSansTT ExtraLight"/>
                <a:ea typeface="+mn-ea"/>
                <a:cs typeface="+mn-cs"/>
                <a:sym typeface="Arial"/>
              </a:endParaRPr>
            </a:p>
          </p:txBody>
        </p:sp>
        <p:pic>
          <p:nvPicPr>
            <p:cNvPr id="31" name="Picture 30">
              <a:extLst>
                <a:ext uri="{FF2B5EF4-FFF2-40B4-BE49-F238E27FC236}">
                  <a16:creationId xmlns:a16="http://schemas.microsoft.com/office/drawing/2014/main" id="{A5D7AA9C-D0E2-456B-82DF-32DEE34E479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408022" y="2558229"/>
              <a:ext cx="1270881" cy="890652"/>
            </a:xfrm>
            <a:prstGeom prst="rect">
              <a:avLst/>
            </a:prstGeom>
          </p:spPr>
        </p:pic>
      </p:grpSp>
      <p:grpSp>
        <p:nvGrpSpPr>
          <p:cNvPr id="32" name="Group 31">
            <a:extLst>
              <a:ext uri="{FF2B5EF4-FFF2-40B4-BE49-F238E27FC236}">
                <a16:creationId xmlns:a16="http://schemas.microsoft.com/office/drawing/2014/main" id="{7D501522-6BAB-4193-B472-BB176A3E5C49}"/>
              </a:ext>
            </a:extLst>
          </p:cNvPr>
          <p:cNvGrpSpPr>
            <a:grpSpLocks noChangeAspect="1"/>
          </p:cNvGrpSpPr>
          <p:nvPr/>
        </p:nvGrpSpPr>
        <p:grpSpPr>
          <a:xfrm>
            <a:off x="6377135" y="1861723"/>
            <a:ext cx="2054798" cy="2049874"/>
            <a:chOff x="5361757" y="2128423"/>
            <a:chExt cx="1622376" cy="1618488"/>
          </a:xfrm>
        </p:grpSpPr>
        <p:sp>
          <p:nvSpPr>
            <p:cNvPr id="33" name="Oval 32">
              <a:extLst>
                <a:ext uri="{FF2B5EF4-FFF2-40B4-BE49-F238E27FC236}">
                  <a16:creationId xmlns:a16="http://schemas.microsoft.com/office/drawing/2014/main" id="{217B9926-F3F8-47B3-B368-2F64BFE2C70C}"/>
                </a:ext>
              </a:extLst>
            </p:cNvPr>
            <p:cNvSpPr/>
            <p:nvPr/>
          </p:nvSpPr>
          <p:spPr>
            <a:xfrm>
              <a:off x="5361757" y="2128423"/>
              <a:ext cx="1622376" cy="1618488"/>
            </a:xfrm>
            <a:prstGeom prst="ellipse">
              <a:avLst/>
            </a:prstGeom>
            <a:noFill/>
            <a:ln w="3175">
              <a:solidFill>
                <a:schemeClr val="tx1">
                  <a:lumMod val="25000"/>
                  <a:lumOff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CiscoSansTT ExtraLight"/>
                <a:ea typeface="+mn-ea"/>
                <a:cs typeface="+mn-cs"/>
                <a:sym typeface="Arial"/>
              </a:endParaRPr>
            </a:p>
          </p:txBody>
        </p:sp>
        <p:pic>
          <p:nvPicPr>
            <p:cNvPr id="42" name="Picture 41">
              <a:extLst>
                <a:ext uri="{FF2B5EF4-FFF2-40B4-BE49-F238E27FC236}">
                  <a16:creationId xmlns:a16="http://schemas.microsoft.com/office/drawing/2014/main" id="{30746E70-418C-4BD2-85A2-95E96347623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540923" y="2558229"/>
              <a:ext cx="1272674" cy="890652"/>
            </a:xfrm>
            <a:prstGeom prst="rect">
              <a:avLst/>
            </a:prstGeom>
          </p:spPr>
        </p:pic>
      </p:grpSp>
    </p:spTree>
    <p:extLst>
      <p:ext uri="{BB962C8B-B14F-4D97-AF65-F5344CB8AC3E}">
        <p14:creationId xmlns:p14="http://schemas.microsoft.com/office/powerpoint/2010/main" val="3275154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4285E8C-1A05-D94E-9239-67DB01EEDC45}"/>
              </a:ext>
            </a:extLst>
          </p:cNvPr>
          <p:cNvSpPr/>
          <p:nvPr/>
        </p:nvSpPr>
        <p:spPr>
          <a:xfrm>
            <a:off x="534777" y="1479551"/>
            <a:ext cx="2300514" cy="3128735"/>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1BEAFD01-F781-B242-BF75-AB9491CEFDE9}"/>
              </a:ext>
            </a:extLst>
          </p:cNvPr>
          <p:cNvSpPr/>
          <p:nvPr/>
        </p:nvSpPr>
        <p:spPr>
          <a:xfrm>
            <a:off x="2875642" y="1479551"/>
            <a:ext cx="5620658" cy="3128735"/>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a:extLst>
              <a:ext uri="{FF2B5EF4-FFF2-40B4-BE49-F238E27FC236}">
                <a16:creationId xmlns:a16="http://schemas.microsoft.com/office/drawing/2014/main" id="{D660382C-7FB1-8E4D-A88C-5A2C37E6ED12}"/>
              </a:ext>
            </a:extLst>
          </p:cNvPr>
          <p:cNvSpPr>
            <a:spLocks noGrp="1"/>
          </p:cNvSpPr>
          <p:nvPr>
            <p:ph type="title"/>
          </p:nvPr>
        </p:nvSpPr>
        <p:spPr/>
        <p:txBody>
          <a:bodyPr/>
          <a:lstStyle/>
          <a:p>
            <a:r>
              <a:rPr lang="en-US" kern="0" dirty="0" err="1">
                <a:solidFill>
                  <a:srgbClr val="142849"/>
                </a:solidFill>
              </a:rPr>
              <a:t>DevSecOps</a:t>
            </a:r>
            <a:r>
              <a:rPr lang="en-US" kern="0" dirty="0">
                <a:solidFill>
                  <a:srgbClr val="142849"/>
                </a:solidFill>
              </a:rPr>
              <a:t> Engineer</a:t>
            </a:r>
            <a:br>
              <a:rPr lang="en-US" kern="0" dirty="0">
                <a:solidFill>
                  <a:srgbClr val="142849"/>
                </a:solidFill>
              </a:rPr>
            </a:br>
            <a:r>
              <a:rPr lang="en-US" sz="2000" kern="0" dirty="0">
                <a:solidFill>
                  <a:schemeClr val="accent1"/>
                </a:solidFill>
              </a:rPr>
              <a:t>Training for new job roles</a:t>
            </a:r>
            <a:endParaRPr lang="en-US" dirty="0"/>
          </a:p>
        </p:txBody>
      </p:sp>
      <p:sp>
        <p:nvSpPr>
          <p:cNvPr id="52" name="Rectangle: Top Corners Rounded 159">
            <a:extLst>
              <a:ext uri="{FF2B5EF4-FFF2-40B4-BE49-F238E27FC236}">
                <a16:creationId xmlns:a16="http://schemas.microsoft.com/office/drawing/2014/main" id="{92D2A27C-95DF-1941-A706-CCFCA63FF294}"/>
              </a:ext>
            </a:extLst>
          </p:cNvPr>
          <p:cNvSpPr/>
          <p:nvPr/>
        </p:nvSpPr>
        <p:spPr>
          <a:xfrm>
            <a:off x="2875288" y="1204777"/>
            <a:ext cx="5621366" cy="276999"/>
          </a:xfrm>
          <a:prstGeom prst="round2SameRect">
            <a:avLst/>
          </a:prstGeom>
          <a:solidFill>
            <a:schemeClr val="accent3"/>
          </a:solidFill>
        </p:spPr>
        <p:txBody>
          <a:bodyPr wrap="square" anchor="t">
            <a:noAutofit/>
          </a:bodyPr>
          <a:lstStyle/>
          <a:p>
            <a:pPr algn="ctr" defTabSz="684933">
              <a:defRPr/>
            </a:pPr>
            <a:r>
              <a:rPr lang="en-US" sz="1100" b="1">
                <a:solidFill>
                  <a:srgbClr val="FFFFFF"/>
                </a:solidFill>
                <a:latin typeface="+mn-lt"/>
                <a:cs typeface="CiscoSansTT" panose="020B0503020201020303" pitchFamily="34" charset="0"/>
                <a:sym typeface="Arial"/>
              </a:rPr>
              <a:t>Technology concentrations</a:t>
            </a:r>
          </a:p>
        </p:txBody>
      </p:sp>
      <p:sp>
        <p:nvSpPr>
          <p:cNvPr id="53" name="Rectangle: Top Corners Rounded 159">
            <a:extLst>
              <a:ext uri="{FF2B5EF4-FFF2-40B4-BE49-F238E27FC236}">
                <a16:creationId xmlns:a16="http://schemas.microsoft.com/office/drawing/2014/main" id="{177DC26A-46F8-C043-A684-0498AAEEAC33}"/>
              </a:ext>
            </a:extLst>
          </p:cNvPr>
          <p:cNvSpPr/>
          <p:nvPr/>
        </p:nvSpPr>
        <p:spPr>
          <a:xfrm>
            <a:off x="534283" y="1197454"/>
            <a:ext cx="2301502" cy="284322"/>
          </a:xfrm>
          <a:prstGeom prst="round2SameRect">
            <a:avLst/>
          </a:prstGeom>
          <a:solidFill>
            <a:schemeClr val="accent1"/>
          </a:solidFill>
        </p:spPr>
        <p:txBody>
          <a:bodyPr wrap="square" anchor="t">
            <a:noAutofit/>
          </a:bodyPr>
          <a:lstStyle/>
          <a:p>
            <a:pPr algn="ctr" defTabSz="684933">
              <a:defRPr/>
            </a:pPr>
            <a:r>
              <a:rPr lang="en-US" sz="1100" b="1">
                <a:solidFill>
                  <a:srgbClr val="FFFFFF"/>
                </a:solidFill>
                <a:latin typeface="+mn-lt"/>
                <a:cs typeface="CiscoSansTT" panose="020B0503020201020303" pitchFamily="34" charset="0"/>
                <a:sym typeface="Arial"/>
              </a:rPr>
              <a:t>Professional certification</a:t>
            </a:r>
          </a:p>
        </p:txBody>
      </p:sp>
      <p:pic>
        <p:nvPicPr>
          <p:cNvPr id="29" name="Picture 28">
            <a:extLst>
              <a:ext uri="{FF2B5EF4-FFF2-40B4-BE49-F238E27FC236}">
                <a16:creationId xmlns:a16="http://schemas.microsoft.com/office/drawing/2014/main" id="{C352AC7B-4847-7545-B9BF-1F71D0B4BC23}"/>
              </a:ext>
            </a:extLst>
          </p:cNvPr>
          <p:cNvPicPr>
            <a:picLocks/>
          </p:cNvPicPr>
          <p:nvPr/>
        </p:nvPicPr>
        <p:blipFill>
          <a:blip r:embed="rId3" cstate="print">
            <a:extLst>
              <a:ext uri="{28A0092B-C50C-407E-A947-70E740481C1C}">
                <a14:useLocalDpi xmlns:a14="http://schemas.microsoft.com/office/drawing/2010/main"/>
              </a:ext>
            </a:extLst>
          </a:blip>
          <a:stretch>
            <a:fillRect/>
          </a:stretch>
        </p:blipFill>
        <p:spPr>
          <a:xfrm>
            <a:off x="3373917" y="1648006"/>
            <a:ext cx="1169054" cy="808679"/>
          </a:xfrm>
          <a:prstGeom prst="rect">
            <a:avLst/>
          </a:prstGeom>
        </p:spPr>
      </p:pic>
      <p:pic>
        <p:nvPicPr>
          <p:cNvPr id="30" name="Picture 29">
            <a:extLst>
              <a:ext uri="{FF2B5EF4-FFF2-40B4-BE49-F238E27FC236}">
                <a16:creationId xmlns:a16="http://schemas.microsoft.com/office/drawing/2014/main" id="{8171B31F-9902-214E-83A9-FD49A78E03B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414037" y="2671416"/>
            <a:ext cx="1071764" cy="781490"/>
          </a:xfrm>
          <a:prstGeom prst="rect">
            <a:avLst/>
          </a:prstGeom>
        </p:spPr>
      </p:pic>
      <p:pic>
        <p:nvPicPr>
          <p:cNvPr id="31" name="Picture 30">
            <a:extLst>
              <a:ext uri="{FF2B5EF4-FFF2-40B4-BE49-F238E27FC236}">
                <a16:creationId xmlns:a16="http://schemas.microsoft.com/office/drawing/2014/main" id="{D9074C72-CB59-3942-AA40-BE0767BAC72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414037" y="3667637"/>
            <a:ext cx="1071764" cy="781490"/>
          </a:xfrm>
          <a:prstGeom prst="rect">
            <a:avLst/>
          </a:prstGeom>
        </p:spPr>
      </p:pic>
      <p:sp>
        <p:nvSpPr>
          <p:cNvPr id="48" name="TextBox 47">
            <a:extLst>
              <a:ext uri="{FF2B5EF4-FFF2-40B4-BE49-F238E27FC236}">
                <a16:creationId xmlns:a16="http://schemas.microsoft.com/office/drawing/2014/main" id="{2604DA28-5247-B645-B50F-E2183BC17279}"/>
              </a:ext>
            </a:extLst>
          </p:cNvPr>
          <p:cNvSpPr txBox="1"/>
          <p:nvPr/>
        </p:nvSpPr>
        <p:spPr>
          <a:xfrm>
            <a:off x="4627692" y="1730388"/>
            <a:ext cx="2226892" cy="492443"/>
          </a:xfrm>
          <a:prstGeom prst="rect">
            <a:avLst/>
          </a:prstGeom>
          <a:noFill/>
        </p:spPr>
        <p:txBody>
          <a:bodyPr wrap="none" rtlCol="0">
            <a:spAutoFit/>
          </a:bodyPr>
          <a:lstStyle/>
          <a:p>
            <a:pPr defTabSz="457189">
              <a:defRPr/>
            </a:pPr>
            <a:r>
              <a:rPr lang="en-US" sz="1400" b="1" dirty="0">
                <a:solidFill>
                  <a:schemeClr val="tx2"/>
                </a:solidFill>
                <a:latin typeface="+mn-lt"/>
                <a:cs typeface="CiscoSansTT Heavy" panose="020B0903020201020303" pitchFamily="34" charset="0"/>
                <a:sym typeface="Arial"/>
              </a:rPr>
              <a:t>Cisco Specialist: Security</a:t>
            </a:r>
          </a:p>
          <a:p>
            <a:pPr defTabSz="457189">
              <a:defRPr/>
            </a:pPr>
            <a:r>
              <a:rPr lang="en-US" sz="1200" dirty="0">
                <a:solidFill>
                  <a:srgbClr val="282828"/>
                </a:solidFill>
                <a:latin typeface="+mn-lt"/>
                <a:cs typeface="CiscoSansTT Heavy" panose="020B0903020201020303" pitchFamily="34" charset="0"/>
                <a:sym typeface="Arial"/>
              </a:rPr>
              <a:t>Automate security operations</a:t>
            </a:r>
          </a:p>
        </p:txBody>
      </p:sp>
      <p:sp>
        <p:nvSpPr>
          <p:cNvPr id="49" name="TextBox 48">
            <a:extLst>
              <a:ext uri="{FF2B5EF4-FFF2-40B4-BE49-F238E27FC236}">
                <a16:creationId xmlns:a16="http://schemas.microsoft.com/office/drawing/2014/main" id="{587D7B70-4F18-D143-ABB1-2A89FC6F304B}"/>
              </a:ext>
            </a:extLst>
          </p:cNvPr>
          <p:cNvSpPr txBox="1"/>
          <p:nvPr/>
        </p:nvSpPr>
        <p:spPr>
          <a:xfrm>
            <a:off x="4627692" y="2678942"/>
            <a:ext cx="3543851" cy="492443"/>
          </a:xfrm>
          <a:prstGeom prst="rect">
            <a:avLst/>
          </a:prstGeom>
          <a:noFill/>
        </p:spPr>
        <p:txBody>
          <a:bodyPr wrap="square" rtlCol="0">
            <a:spAutoFit/>
          </a:bodyPr>
          <a:lstStyle/>
          <a:p>
            <a:pPr defTabSz="457189">
              <a:defRPr/>
            </a:pPr>
            <a:r>
              <a:rPr lang="en-US" sz="1400" b="1" dirty="0">
                <a:solidFill>
                  <a:schemeClr val="tx2"/>
                </a:solidFill>
                <a:latin typeface="+mn-lt"/>
                <a:sym typeface="Arial"/>
              </a:rPr>
              <a:t>Cisco </a:t>
            </a:r>
            <a:r>
              <a:rPr lang="en-US" sz="1400" b="1" dirty="0" err="1">
                <a:solidFill>
                  <a:schemeClr val="tx2"/>
                </a:solidFill>
                <a:latin typeface="+mn-lt"/>
                <a:sym typeface="Arial"/>
              </a:rPr>
              <a:t>DevNet</a:t>
            </a:r>
            <a:r>
              <a:rPr lang="en-US" sz="1400" b="1" dirty="0">
                <a:solidFill>
                  <a:schemeClr val="tx2"/>
                </a:solidFill>
                <a:latin typeface="+mn-lt"/>
                <a:sym typeface="Arial"/>
              </a:rPr>
              <a:t> Specialist: DevOps</a:t>
            </a:r>
          </a:p>
          <a:p>
            <a:pPr defTabSz="457189">
              <a:defRPr/>
            </a:pPr>
            <a:r>
              <a:rPr lang="en-US" sz="1200" dirty="0">
                <a:solidFill>
                  <a:srgbClr val="282828"/>
                </a:solidFill>
                <a:latin typeface="+mn-lt"/>
                <a:sym typeface="Arial"/>
              </a:rPr>
              <a:t>Securely deploy applications</a:t>
            </a:r>
          </a:p>
        </p:txBody>
      </p:sp>
      <p:sp>
        <p:nvSpPr>
          <p:cNvPr id="50" name="TextBox 49">
            <a:extLst>
              <a:ext uri="{FF2B5EF4-FFF2-40B4-BE49-F238E27FC236}">
                <a16:creationId xmlns:a16="http://schemas.microsoft.com/office/drawing/2014/main" id="{1F475C45-A438-BB44-B49D-F55EAFF29EBF}"/>
              </a:ext>
            </a:extLst>
          </p:cNvPr>
          <p:cNvSpPr txBox="1"/>
          <p:nvPr/>
        </p:nvSpPr>
        <p:spPr>
          <a:xfrm>
            <a:off x="4627692" y="3627495"/>
            <a:ext cx="3623679" cy="492443"/>
          </a:xfrm>
          <a:prstGeom prst="rect">
            <a:avLst/>
          </a:prstGeom>
          <a:noFill/>
        </p:spPr>
        <p:txBody>
          <a:bodyPr wrap="square" rtlCol="0">
            <a:spAutoFit/>
          </a:bodyPr>
          <a:lstStyle/>
          <a:p>
            <a:pPr defTabSz="457189">
              <a:defRPr/>
            </a:pPr>
            <a:r>
              <a:rPr lang="en-US" sz="1400" b="1" dirty="0">
                <a:solidFill>
                  <a:schemeClr val="tx2"/>
                </a:solidFill>
                <a:latin typeface="+mn-lt"/>
                <a:sym typeface="Arial"/>
              </a:rPr>
              <a:t>Cisco </a:t>
            </a:r>
            <a:r>
              <a:rPr lang="en-US" sz="1400" b="1" dirty="0" err="1">
                <a:solidFill>
                  <a:schemeClr val="tx2"/>
                </a:solidFill>
                <a:latin typeface="+mn-lt"/>
                <a:sym typeface="Arial"/>
              </a:rPr>
              <a:t>DevNet</a:t>
            </a:r>
            <a:r>
              <a:rPr lang="en-US" sz="1400" b="1" dirty="0">
                <a:solidFill>
                  <a:schemeClr val="tx2"/>
                </a:solidFill>
                <a:latin typeface="+mn-lt"/>
                <a:sym typeface="Arial"/>
              </a:rPr>
              <a:t> Specialist: </a:t>
            </a:r>
            <a:r>
              <a:rPr lang="en-US" sz="1400" b="1" dirty="0" err="1">
                <a:solidFill>
                  <a:schemeClr val="tx2"/>
                </a:solidFill>
                <a:latin typeface="+mn-lt"/>
                <a:sym typeface="Arial"/>
              </a:rPr>
              <a:t>Webex</a:t>
            </a:r>
            <a:endParaRPr lang="en-US" sz="1400" b="1" dirty="0">
              <a:solidFill>
                <a:schemeClr val="tx2"/>
              </a:solidFill>
              <a:latin typeface="+mn-lt"/>
              <a:sym typeface="Arial"/>
            </a:endParaRPr>
          </a:p>
          <a:p>
            <a:pPr defTabSz="457189">
              <a:defRPr/>
            </a:pPr>
            <a:r>
              <a:rPr lang="en-US" sz="1200" dirty="0">
                <a:solidFill>
                  <a:srgbClr val="282828"/>
                </a:solidFill>
                <a:latin typeface="+mn-lt"/>
                <a:sym typeface="Arial"/>
              </a:rPr>
              <a:t>Build chat bots for alerting and monitoring</a:t>
            </a:r>
          </a:p>
        </p:txBody>
      </p:sp>
      <p:sp>
        <p:nvSpPr>
          <p:cNvPr id="51" name="TextBox 50">
            <a:extLst>
              <a:ext uri="{FF2B5EF4-FFF2-40B4-BE49-F238E27FC236}">
                <a16:creationId xmlns:a16="http://schemas.microsoft.com/office/drawing/2014/main" id="{17E3A517-6462-2842-A80A-B90F114E8EF3}"/>
              </a:ext>
            </a:extLst>
          </p:cNvPr>
          <p:cNvSpPr txBox="1"/>
          <p:nvPr/>
        </p:nvSpPr>
        <p:spPr>
          <a:xfrm>
            <a:off x="498492" y="3213869"/>
            <a:ext cx="2373085" cy="338554"/>
          </a:xfrm>
          <a:prstGeom prst="rect">
            <a:avLst/>
          </a:prstGeom>
          <a:noFill/>
        </p:spPr>
        <p:txBody>
          <a:bodyPr wrap="square" rtlCol="0">
            <a:spAutoFit/>
          </a:bodyPr>
          <a:lstStyle/>
          <a:p>
            <a:pPr algn="ctr" defTabSz="457189">
              <a:defRPr/>
            </a:pPr>
            <a:r>
              <a:rPr lang="en-US" sz="1600" b="1" dirty="0">
                <a:solidFill>
                  <a:schemeClr val="tx2"/>
                </a:solidFill>
                <a:latin typeface="+mn-lt"/>
                <a:cs typeface="CiscoSansTT Heavy" panose="020B0903020201020303" pitchFamily="34" charset="0"/>
                <a:sym typeface="Arial"/>
              </a:rPr>
              <a:t>CCNP Security</a:t>
            </a:r>
          </a:p>
        </p:txBody>
      </p:sp>
      <p:pic>
        <p:nvPicPr>
          <p:cNvPr id="16" name="Picture 15" descr="A close up of a logo&#10;&#10;Description automatically generated">
            <a:extLst>
              <a:ext uri="{FF2B5EF4-FFF2-40B4-BE49-F238E27FC236}">
                <a16:creationId xmlns:a16="http://schemas.microsoft.com/office/drawing/2014/main" id="{301E3DE7-E03F-DC41-A94C-317F9BA7D89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21229" y="2027464"/>
            <a:ext cx="1143000" cy="1143000"/>
          </a:xfrm>
          <a:prstGeom prst="rect">
            <a:avLst/>
          </a:prstGeom>
        </p:spPr>
      </p:pic>
    </p:spTree>
    <p:extLst>
      <p:ext uri="{BB962C8B-B14F-4D97-AF65-F5344CB8AC3E}">
        <p14:creationId xmlns:p14="http://schemas.microsoft.com/office/powerpoint/2010/main" val="2826489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B8D1561-615A-5545-9C9C-E70D3D85E24B}"/>
              </a:ext>
            </a:extLst>
          </p:cNvPr>
          <p:cNvGraphicFramePr>
            <a:graphicFrameLocks noGrp="1"/>
          </p:cNvGraphicFramePr>
          <p:nvPr>
            <p:extLst>
              <p:ext uri="{D42A27DB-BD31-4B8C-83A1-F6EECF244321}">
                <p14:modId xmlns:p14="http://schemas.microsoft.com/office/powerpoint/2010/main" val="1832529734"/>
              </p:ext>
            </p:extLst>
          </p:nvPr>
        </p:nvGraphicFramePr>
        <p:xfrm>
          <a:off x="2104382" y="1538511"/>
          <a:ext cx="5130991" cy="9376899"/>
        </p:xfrm>
        <a:graphic>
          <a:graphicData uri="http://schemas.openxmlformats.org/drawingml/2006/table">
            <a:tbl>
              <a:tblPr>
                <a:tableStyleId>{C083E6E3-FA7D-4D7B-A595-EF9225AFEA82}</a:tableStyleId>
              </a:tblPr>
              <a:tblGrid>
                <a:gridCol w="1255035">
                  <a:extLst>
                    <a:ext uri="{9D8B030D-6E8A-4147-A177-3AD203B41FA5}">
                      <a16:colId xmlns:a16="http://schemas.microsoft.com/office/drawing/2014/main" val="302747328"/>
                    </a:ext>
                  </a:extLst>
                </a:gridCol>
                <a:gridCol w="3875956">
                  <a:extLst>
                    <a:ext uri="{9D8B030D-6E8A-4147-A177-3AD203B41FA5}">
                      <a16:colId xmlns:a16="http://schemas.microsoft.com/office/drawing/2014/main" val="640713382"/>
                    </a:ext>
                  </a:extLst>
                </a:gridCol>
              </a:tblGrid>
              <a:tr h="130593">
                <a:tc>
                  <a:txBody>
                    <a:bodyPr/>
                    <a:lstStyle/>
                    <a:p>
                      <a:pPr algn="l" fontAlgn="ctr"/>
                      <a:endParaRPr lang="en-US" sz="800" b="0" i="0" u="none" strike="noStrike" dirty="0">
                        <a:solidFill>
                          <a:srgbClr val="000000"/>
                        </a:solidFill>
                        <a:effectLst/>
                        <a:latin typeface="Helvetica" pitchFamily="2" charset="0"/>
                      </a:endParaRPr>
                    </a:p>
                  </a:txBody>
                  <a:tcPr marL="4315" marR="4315" marT="4315" marB="0" anchor="ctr">
                    <a:lnT w="12700" cap="flat" cmpd="sng" algn="ctr">
                      <a:solidFill>
                        <a:schemeClr val="bg2"/>
                      </a:solidFill>
                      <a:prstDash val="solid"/>
                      <a:round/>
                      <a:headEnd type="none" w="med" len="med"/>
                      <a:tailEnd type="none" w="med" len="med"/>
                    </a:lnT>
                  </a:tcPr>
                </a:tc>
                <a:tc>
                  <a:txBody>
                    <a:bodyPr/>
                    <a:lstStyle/>
                    <a:p>
                      <a:pPr algn="l" fontAlgn="ctr"/>
                      <a:endParaRPr lang="en-US" sz="800" b="1" i="0" u="none" strike="noStrike" dirty="0">
                        <a:solidFill>
                          <a:srgbClr val="000000"/>
                        </a:solidFill>
                        <a:effectLst/>
                        <a:latin typeface="Helvetica" pitchFamily="2" charset="0"/>
                      </a:endParaRPr>
                    </a:p>
                  </a:txBody>
                  <a:tcPr marL="4315" marR="4315" marT="4315" marB="0" anchor="ctr">
                    <a:lnT w="12700" cap="flat" cmpd="sng" algn="ctr">
                      <a:solidFill>
                        <a:schemeClr val="bg2"/>
                      </a:solidFill>
                      <a:prstDash val="solid"/>
                      <a:round/>
                      <a:headEnd type="none" w="med" len="med"/>
                      <a:tailEnd type="none" w="med" len="med"/>
                    </a:lnT>
                  </a:tcPr>
                </a:tc>
                <a:extLst>
                  <a:ext uri="{0D108BD9-81ED-4DB2-BD59-A6C34878D82A}">
                    <a16:rowId xmlns:a16="http://schemas.microsoft.com/office/drawing/2014/main" val="1182650285"/>
                  </a:ext>
                </a:extLst>
              </a:tr>
              <a:tr h="172686">
                <a:tc>
                  <a:txBody>
                    <a:bodyPr/>
                    <a:lstStyle/>
                    <a:p>
                      <a:pPr algn="l" fontAlgn="ctr"/>
                      <a:r>
                        <a:rPr lang="en-US" sz="1100" b="1" u="none" strike="noStrike">
                          <a:effectLst/>
                        </a:rPr>
                        <a:t>Architecture</a:t>
                      </a:r>
                      <a:endParaRPr lang="en-US" sz="1100" b="1" i="0" u="none" strike="noStrike">
                        <a:solidFill>
                          <a:srgbClr val="000000"/>
                        </a:solidFill>
                        <a:effectLst/>
                        <a:latin typeface="Helvetica" pitchFamily="2" charset="0"/>
                      </a:endParaRPr>
                    </a:p>
                  </a:txBody>
                  <a:tcPr marL="4315" marR="4315" marT="4315" marB="0" anchor="ctr"/>
                </a:tc>
                <a:tc>
                  <a:txBody>
                    <a:bodyPr/>
                    <a:lstStyle/>
                    <a:p>
                      <a:pPr algn="l" fontAlgn="ctr"/>
                      <a:r>
                        <a:rPr lang="en-US" sz="1100" b="1" i="0" u="none" strike="noStrike">
                          <a:effectLst/>
                        </a:rPr>
                        <a:t>Course</a:t>
                      </a:r>
                      <a:endParaRPr lang="en-US" sz="1100" b="1" i="0" u="none" strike="noStrike">
                        <a:solidFill>
                          <a:srgbClr val="000000"/>
                        </a:solidFill>
                        <a:effectLst/>
                        <a:latin typeface="Helvetica" pitchFamily="2" charset="0"/>
                      </a:endParaRPr>
                    </a:p>
                  </a:txBody>
                  <a:tcPr marL="4315" marR="4315" marT="4315" marB="0" anchor="ctr"/>
                </a:tc>
                <a:extLst>
                  <a:ext uri="{0D108BD9-81ED-4DB2-BD59-A6C34878D82A}">
                    <a16:rowId xmlns:a16="http://schemas.microsoft.com/office/drawing/2014/main" val="4116694543"/>
                  </a:ext>
                </a:extLst>
              </a:tr>
              <a:tr h="138092">
                <a:tc>
                  <a:txBody>
                    <a:bodyPr/>
                    <a:lstStyle/>
                    <a:p>
                      <a:pPr algn="l" fontAlgn="ctr"/>
                      <a:r>
                        <a:rPr lang="en-US" sz="800" b="1" u="none" strike="noStrike">
                          <a:effectLst/>
                        </a:rPr>
                        <a:t>C</a:t>
                      </a:r>
                      <a:r>
                        <a:rPr lang="en-US" sz="800" b="1" u="none" strike="noStrike">
                          <a:solidFill>
                            <a:srgbClr val="002060"/>
                          </a:solidFill>
                          <a:effectLst/>
                        </a:rPr>
                        <a:t>loud / Automation</a:t>
                      </a:r>
                      <a:endParaRPr lang="en-US" sz="800" b="1" i="0" u="none" strike="noStrike">
                        <a:solidFill>
                          <a:srgbClr val="002060"/>
                        </a:solidFill>
                        <a:effectLst/>
                        <a:latin typeface="CiscoSans ExtraLight" panose="020B0503020201020303" pitchFamily="34" charset="0"/>
                      </a:endParaRPr>
                    </a:p>
                  </a:txBody>
                  <a:tcPr marL="4315" marR="4315" marT="4315" marB="0" anchor="ctr"/>
                </a:tc>
                <a:tc>
                  <a:txBody>
                    <a:bodyPr/>
                    <a:lstStyle/>
                    <a:p>
                      <a:pPr algn="l" fontAlgn="ctr"/>
                      <a:r>
                        <a:rPr lang="en-US" sz="800" b="1" i="1" u="none" strike="noStrike" dirty="0">
                          <a:effectLst/>
                        </a:rPr>
                        <a:t>Deploying Cloud Connect Solutions with Cisco Cloud Services Router 1000V</a:t>
                      </a:r>
                      <a:endParaRPr lang="en-US" sz="800" b="1" i="1" u="none" strike="noStrike" dirty="0">
                        <a:solidFill>
                          <a:srgbClr val="000000"/>
                        </a:solidFill>
                        <a:effectLst/>
                        <a:latin typeface="CiscoSans ExtraLight" panose="020B0303020201020303" pitchFamily="34" charset="0"/>
                      </a:endParaRPr>
                    </a:p>
                  </a:txBody>
                  <a:tcPr marL="4315" marR="4315" marT="4315" marB="0" anchor="ctr"/>
                </a:tc>
                <a:extLst>
                  <a:ext uri="{0D108BD9-81ED-4DB2-BD59-A6C34878D82A}">
                    <a16:rowId xmlns:a16="http://schemas.microsoft.com/office/drawing/2014/main" val="2260332766"/>
                  </a:ext>
                </a:extLst>
              </a:tr>
              <a:tr h="138092">
                <a:tc>
                  <a:txBody>
                    <a:bodyPr/>
                    <a:lstStyle/>
                    <a:p>
                      <a:pPr algn="l" fontAlgn="ctr"/>
                      <a:r>
                        <a:rPr lang="en-US" sz="800" b="1" u="none" strike="noStrike">
                          <a:solidFill>
                            <a:schemeClr val="accent5"/>
                          </a:solidFill>
                          <a:effectLst/>
                        </a:rPr>
                        <a:t>Collaboration</a:t>
                      </a:r>
                      <a:endParaRPr lang="en-US" sz="800" b="1" i="0" u="none" strike="noStrike">
                        <a:solidFill>
                          <a:schemeClr val="accent5"/>
                        </a:solidFill>
                        <a:effectLst/>
                        <a:latin typeface="CiscoSans ExtraLight" panose="020B0503020201020303" pitchFamily="34" charset="0"/>
                      </a:endParaRPr>
                    </a:p>
                  </a:txBody>
                  <a:tcPr marL="4315" marR="4315" marT="4315" marB="0" anchor="ctr"/>
                </a:tc>
                <a:tc>
                  <a:txBody>
                    <a:bodyPr/>
                    <a:lstStyle/>
                    <a:p>
                      <a:pPr algn="l" fontAlgn="ctr"/>
                      <a:r>
                        <a:rPr lang="en-US" sz="800" b="1" i="1" u="none" strike="noStrike" dirty="0">
                          <a:effectLst/>
                        </a:rPr>
                        <a:t>Implementing and Operating Cisco Collaboration Core Technologies</a:t>
                      </a:r>
                      <a:endParaRPr lang="en-US" sz="800" b="1" i="1" u="none" strike="noStrike" dirty="0">
                        <a:solidFill>
                          <a:srgbClr val="000000"/>
                        </a:solidFill>
                        <a:effectLst/>
                        <a:latin typeface="CiscoSans ExtraLight" panose="020B0303020201020303" pitchFamily="34" charset="0"/>
                      </a:endParaRPr>
                    </a:p>
                  </a:txBody>
                  <a:tcPr marL="4315" marR="4315" marT="4315" marB="0" anchor="ctr"/>
                </a:tc>
                <a:extLst>
                  <a:ext uri="{0D108BD9-81ED-4DB2-BD59-A6C34878D82A}">
                    <a16:rowId xmlns:a16="http://schemas.microsoft.com/office/drawing/2014/main" val="2104117609"/>
                  </a:ext>
                </a:extLst>
              </a:tr>
              <a:tr h="138092">
                <a:tc>
                  <a:txBody>
                    <a:bodyPr/>
                    <a:lstStyle/>
                    <a:p>
                      <a:pPr algn="l" fontAlgn="ctr"/>
                      <a:r>
                        <a:rPr lang="en-US" sz="800" b="1" u="none" strike="noStrike">
                          <a:solidFill>
                            <a:schemeClr val="accent5"/>
                          </a:solidFill>
                          <a:effectLst/>
                        </a:rPr>
                        <a:t>Collaboration</a:t>
                      </a:r>
                      <a:endParaRPr lang="en-US" sz="800" b="1" i="0" u="none" strike="noStrike">
                        <a:solidFill>
                          <a:schemeClr val="accent5"/>
                        </a:solidFill>
                        <a:effectLst/>
                        <a:latin typeface="CiscoSans ExtraLight" panose="020B0503020201020303" pitchFamily="34" charset="0"/>
                      </a:endParaRPr>
                    </a:p>
                  </a:txBody>
                  <a:tcPr marL="4315" marR="4315" marT="4315" marB="0" anchor="ctr"/>
                </a:tc>
                <a:tc>
                  <a:txBody>
                    <a:bodyPr/>
                    <a:lstStyle/>
                    <a:p>
                      <a:pPr algn="l" fontAlgn="ctr"/>
                      <a:r>
                        <a:rPr lang="en-US" sz="800" b="1" i="1" u="none" strike="noStrike">
                          <a:effectLst/>
                        </a:rPr>
                        <a:t>Understanding Cisco Collaboration Foundations</a:t>
                      </a:r>
                      <a:endParaRPr lang="en-US" sz="800" b="1" i="1" u="none" strike="noStrike">
                        <a:solidFill>
                          <a:srgbClr val="000000"/>
                        </a:solidFill>
                        <a:effectLst/>
                        <a:latin typeface="CiscoSans ExtraLight" panose="020B0303020201020303" pitchFamily="34" charset="0"/>
                      </a:endParaRPr>
                    </a:p>
                  </a:txBody>
                  <a:tcPr marL="4315" marR="4315" marT="4315" marB="0" anchor="ctr"/>
                </a:tc>
                <a:extLst>
                  <a:ext uri="{0D108BD9-81ED-4DB2-BD59-A6C34878D82A}">
                    <a16:rowId xmlns:a16="http://schemas.microsoft.com/office/drawing/2014/main" val="929048863"/>
                  </a:ext>
                </a:extLst>
              </a:tr>
              <a:tr h="143845">
                <a:tc>
                  <a:txBody>
                    <a:bodyPr/>
                    <a:lstStyle/>
                    <a:p>
                      <a:pPr algn="l" fontAlgn="ctr"/>
                      <a:r>
                        <a:rPr lang="en-US" sz="800" b="1" u="none" strike="noStrike">
                          <a:solidFill>
                            <a:schemeClr val="accent5"/>
                          </a:solidFill>
                          <a:effectLst/>
                        </a:rPr>
                        <a:t>Collaboration</a:t>
                      </a:r>
                      <a:endParaRPr lang="en-US" sz="800" b="1" i="0" u="none" strike="noStrike">
                        <a:solidFill>
                          <a:schemeClr val="accent5"/>
                        </a:solidFill>
                        <a:effectLst/>
                        <a:latin typeface="CiscoSans ExtraLight" panose="020B0503020201020303" pitchFamily="34" charset="0"/>
                      </a:endParaRPr>
                    </a:p>
                  </a:txBody>
                  <a:tcPr marL="4315" marR="4315" marT="4315" marB="0" anchor="ctr"/>
                </a:tc>
                <a:tc>
                  <a:txBody>
                    <a:bodyPr/>
                    <a:lstStyle/>
                    <a:p>
                      <a:pPr algn="l" fontAlgn="ctr"/>
                      <a:r>
                        <a:rPr lang="en-US" sz="800" b="1" i="1" u="none" strike="noStrike" dirty="0">
                          <a:effectLst/>
                        </a:rPr>
                        <a:t>Implementing Cisco Advanced Call Control and Mobility Services</a:t>
                      </a:r>
                      <a:endParaRPr lang="en-US" sz="800" b="1" i="1" u="none" strike="noStrike" dirty="0">
                        <a:solidFill>
                          <a:srgbClr val="000000"/>
                        </a:solidFill>
                        <a:effectLst/>
                        <a:latin typeface="CiscoSans ExtraLight" panose="020B0303020201020303" pitchFamily="34" charset="0"/>
                      </a:endParaRPr>
                    </a:p>
                  </a:txBody>
                  <a:tcPr marL="4315" marR="4315" marT="4315" marB="0" anchor="ctr"/>
                </a:tc>
                <a:extLst>
                  <a:ext uri="{0D108BD9-81ED-4DB2-BD59-A6C34878D82A}">
                    <a16:rowId xmlns:a16="http://schemas.microsoft.com/office/drawing/2014/main" val="3308447038"/>
                  </a:ext>
                </a:extLst>
              </a:tr>
              <a:tr h="143845">
                <a:tc>
                  <a:txBody>
                    <a:bodyPr/>
                    <a:lstStyle/>
                    <a:p>
                      <a:pPr algn="l" fontAlgn="ctr"/>
                      <a:r>
                        <a:rPr lang="en-US" sz="800" b="1" u="none" strike="noStrike">
                          <a:solidFill>
                            <a:schemeClr val="accent5"/>
                          </a:solidFill>
                          <a:effectLst/>
                        </a:rPr>
                        <a:t>Collaboration</a:t>
                      </a:r>
                      <a:endParaRPr lang="en-US" sz="800" b="1" i="0" u="none" strike="noStrike">
                        <a:solidFill>
                          <a:schemeClr val="accent5"/>
                        </a:solidFill>
                        <a:effectLst/>
                        <a:latin typeface="CiscoSans ExtraLight" panose="020B0503020201020303" pitchFamily="34" charset="0"/>
                      </a:endParaRPr>
                    </a:p>
                  </a:txBody>
                  <a:tcPr marL="4315" marR="4315" marT="4315" marB="0" anchor="ctr"/>
                </a:tc>
                <a:tc>
                  <a:txBody>
                    <a:bodyPr/>
                    <a:lstStyle/>
                    <a:p>
                      <a:pPr algn="l" fontAlgn="ctr"/>
                      <a:r>
                        <a:rPr lang="en-US" sz="800" b="1" i="1" u="none" strike="noStrike" dirty="0">
                          <a:effectLst/>
                        </a:rPr>
                        <a:t>Implementing Cisco Collaboration Cloud and Edge Solutions</a:t>
                      </a:r>
                      <a:endParaRPr lang="en-US" sz="800" b="1" i="1" u="none" strike="noStrike" dirty="0">
                        <a:solidFill>
                          <a:srgbClr val="000000"/>
                        </a:solidFill>
                        <a:effectLst/>
                        <a:latin typeface="CiscoSans ExtraLight" panose="020B0303020201020303" pitchFamily="34" charset="0"/>
                      </a:endParaRPr>
                    </a:p>
                  </a:txBody>
                  <a:tcPr marL="4315" marR="4315" marT="4315" marB="0" anchor="ctr"/>
                </a:tc>
                <a:extLst>
                  <a:ext uri="{0D108BD9-81ED-4DB2-BD59-A6C34878D82A}">
                    <a16:rowId xmlns:a16="http://schemas.microsoft.com/office/drawing/2014/main" val="2284363891"/>
                  </a:ext>
                </a:extLst>
              </a:tr>
              <a:tr h="143845">
                <a:tc>
                  <a:txBody>
                    <a:bodyPr/>
                    <a:lstStyle/>
                    <a:p>
                      <a:pPr algn="l" fontAlgn="ctr"/>
                      <a:r>
                        <a:rPr lang="en-US" sz="800" b="1" u="none" strike="noStrike">
                          <a:solidFill>
                            <a:schemeClr val="accent5"/>
                          </a:solidFill>
                          <a:effectLst/>
                        </a:rPr>
                        <a:t>Collaboration</a:t>
                      </a:r>
                      <a:endParaRPr lang="en-US" sz="800" b="1" i="0" u="none" strike="noStrike">
                        <a:solidFill>
                          <a:schemeClr val="accent5"/>
                        </a:solidFill>
                        <a:effectLst/>
                        <a:latin typeface="CiscoSans ExtraLight" panose="020B0503020201020303" pitchFamily="34" charset="0"/>
                      </a:endParaRPr>
                    </a:p>
                  </a:txBody>
                  <a:tcPr marL="4315" marR="4315" marT="4315" marB="0" anchor="ctr"/>
                </a:tc>
                <a:tc>
                  <a:txBody>
                    <a:bodyPr/>
                    <a:lstStyle/>
                    <a:p>
                      <a:pPr algn="l" fontAlgn="ctr"/>
                      <a:r>
                        <a:rPr lang="en-US" sz="800" b="1" i="1" u="none" strike="noStrike">
                          <a:effectLst/>
                        </a:rPr>
                        <a:t>Implementing Cisco Collaboration Applications</a:t>
                      </a:r>
                      <a:endParaRPr lang="en-US" sz="800" b="1" i="1" u="none" strike="noStrike">
                        <a:solidFill>
                          <a:srgbClr val="000000"/>
                        </a:solidFill>
                        <a:effectLst/>
                        <a:latin typeface="CiscoSans ExtraLight" panose="020B0303020201020303" pitchFamily="34" charset="0"/>
                      </a:endParaRPr>
                    </a:p>
                  </a:txBody>
                  <a:tcPr marL="4315" marR="4315" marT="4315" marB="0" anchor="ctr"/>
                </a:tc>
                <a:extLst>
                  <a:ext uri="{0D108BD9-81ED-4DB2-BD59-A6C34878D82A}">
                    <a16:rowId xmlns:a16="http://schemas.microsoft.com/office/drawing/2014/main" val="2220589320"/>
                  </a:ext>
                </a:extLst>
              </a:tr>
              <a:tr h="143845">
                <a:tc>
                  <a:txBody>
                    <a:bodyPr/>
                    <a:lstStyle/>
                    <a:p>
                      <a:pPr algn="l" fontAlgn="ctr"/>
                      <a:r>
                        <a:rPr lang="en-US" sz="800" b="1" u="none" strike="noStrike">
                          <a:solidFill>
                            <a:schemeClr val="accent1"/>
                          </a:solidFill>
                          <a:effectLst/>
                        </a:rPr>
                        <a:t>Data Center</a:t>
                      </a:r>
                      <a:endParaRPr lang="en-US" sz="800" b="1" i="0" u="none" strike="noStrike">
                        <a:solidFill>
                          <a:schemeClr val="accent1"/>
                        </a:solidFill>
                        <a:effectLst/>
                        <a:latin typeface="CiscoSans ExtraLight" panose="020B0503020201020303" pitchFamily="34" charset="0"/>
                      </a:endParaRPr>
                    </a:p>
                  </a:txBody>
                  <a:tcPr marL="4315" marR="4315" marT="4315" marB="0" anchor="ctr"/>
                </a:tc>
                <a:tc>
                  <a:txBody>
                    <a:bodyPr/>
                    <a:lstStyle/>
                    <a:p>
                      <a:pPr algn="l" fontAlgn="ctr"/>
                      <a:r>
                        <a:rPr lang="en-US" sz="800" b="1" i="1" u="none" strike="noStrike">
                          <a:effectLst/>
                        </a:rPr>
                        <a:t>Implementing Cisco Application Centric Infrastructure – Advanced</a:t>
                      </a:r>
                      <a:endParaRPr lang="en-US" sz="800" b="1" i="1" u="none" strike="noStrike">
                        <a:solidFill>
                          <a:srgbClr val="000000"/>
                        </a:solidFill>
                        <a:effectLst/>
                        <a:latin typeface="CiscoSans ExtraLight" panose="020B0303020201020303" pitchFamily="34" charset="0"/>
                      </a:endParaRPr>
                    </a:p>
                  </a:txBody>
                  <a:tcPr marL="4315" marR="4315" marT="4315" marB="0" anchor="ctr"/>
                </a:tc>
                <a:extLst>
                  <a:ext uri="{0D108BD9-81ED-4DB2-BD59-A6C34878D82A}">
                    <a16:rowId xmlns:a16="http://schemas.microsoft.com/office/drawing/2014/main" val="3607012347"/>
                  </a:ext>
                </a:extLst>
              </a:tr>
              <a:tr h="138092">
                <a:tc>
                  <a:txBody>
                    <a:bodyPr/>
                    <a:lstStyle/>
                    <a:p>
                      <a:pPr algn="l" fontAlgn="ctr"/>
                      <a:r>
                        <a:rPr lang="en-US" sz="800" b="1" u="none" strike="noStrike">
                          <a:solidFill>
                            <a:schemeClr val="accent1"/>
                          </a:solidFill>
                          <a:effectLst/>
                        </a:rPr>
                        <a:t>Data Center / Compute</a:t>
                      </a:r>
                      <a:endParaRPr lang="en-US" sz="800" b="1" i="0" u="none" strike="noStrike">
                        <a:solidFill>
                          <a:schemeClr val="accent1"/>
                        </a:solidFill>
                        <a:effectLst/>
                        <a:latin typeface="CiscoSans ExtraLight" panose="020B0503020201020303" pitchFamily="34" charset="0"/>
                      </a:endParaRPr>
                    </a:p>
                  </a:txBody>
                  <a:tcPr marL="4315" marR="4315" marT="4315" marB="0" anchor="ctr"/>
                </a:tc>
                <a:tc>
                  <a:txBody>
                    <a:bodyPr/>
                    <a:lstStyle/>
                    <a:p>
                      <a:pPr algn="l" fontAlgn="ctr"/>
                      <a:r>
                        <a:rPr lang="en-US" sz="800" b="1" i="1" u="none" strike="noStrike">
                          <a:effectLst/>
                        </a:rPr>
                        <a:t>Implementing Cisco Application Centric Infrastructure </a:t>
                      </a:r>
                      <a:endParaRPr lang="en-US" sz="800" b="1" i="1" u="none" strike="noStrike">
                        <a:solidFill>
                          <a:srgbClr val="000000"/>
                        </a:solidFill>
                        <a:effectLst/>
                        <a:latin typeface="CiscoSans ExtraLight" panose="020B0303020201020303" pitchFamily="34" charset="0"/>
                      </a:endParaRPr>
                    </a:p>
                  </a:txBody>
                  <a:tcPr marL="4315" marR="4315" marT="4315" marB="0" anchor="ctr"/>
                </a:tc>
                <a:extLst>
                  <a:ext uri="{0D108BD9-81ED-4DB2-BD59-A6C34878D82A}">
                    <a16:rowId xmlns:a16="http://schemas.microsoft.com/office/drawing/2014/main" val="503467433"/>
                  </a:ext>
                </a:extLst>
              </a:tr>
              <a:tr h="138092">
                <a:tc>
                  <a:txBody>
                    <a:bodyPr/>
                    <a:lstStyle/>
                    <a:p>
                      <a:pPr algn="l" fontAlgn="ctr"/>
                      <a:r>
                        <a:rPr lang="en-US" sz="800" b="1" u="none" strike="noStrike">
                          <a:solidFill>
                            <a:schemeClr val="accent1"/>
                          </a:solidFill>
                          <a:effectLst/>
                        </a:rPr>
                        <a:t>Data Center / Compute</a:t>
                      </a:r>
                      <a:endParaRPr lang="en-US" sz="800" b="1" i="0" u="none" strike="noStrike">
                        <a:solidFill>
                          <a:schemeClr val="accent1"/>
                        </a:solidFill>
                        <a:effectLst/>
                        <a:latin typeface="CiscoSans ExtraLight" panose="020B0503020201020303" pitchFamily="34" charset="0"/>
                      </a:endParaRPr>
                    </a:p>
                  </a:txBody>
                  <a:tcPr marL="4315" marR="4315" marT="4315" marB="0" anchor="ctr"/>
                </a:tc>
                <a:tc>
                  <a:txBody>
                    <a:bodyPr/>
                    <a:lstStyle/>
                    <a:p>
                      <a:pPr algn="l" fontAlgn="ctr"/>
                      <a:r>
                        <a:rPr lang="en-US" sz="800" b="1" i="1" u="none" strike="noStrike">
                          <a:effectLst/>
                        </a:rPr>
                        <a:t>Understanding Cisco Data Center Foundations</a:t>
                      </a:r>
                      <a:endParaRPr lang="en-US" sz="800" b="1" i="1" u="none" strike="noStrike">
                        <a:solidFill>
                          <a:srgbClr val="000000"/>
                        </a:solidFill>
                        <a:effectLst/>
                        <a:latin typeface="CiscoSans ExtraLight" panose="020B0303020201020303" pitchFamily="34" charset="0"/>
                      </a:endParaRPr>
                    </a:p>
                  </a:txBody>
                  <a:tcPr marL="4315" marR="4315" marT="4315" marB="0" anchor="ctr"/>
                </a:tc>
                <a:extLst>
                  <a:ext uri="{0D108BD9-81ED-4DB2-BD59-A6C34878D82A}">
                    <a16:rowId xmlns:a16="http://schemas.microsoft.com/office/drawing/2014/main" val="3180655907"/>
                  </a:ext>
                </a:extLst>
              </a:tr>
              <a:tr h="138092">
                <a:tc>
                  <a:txBody>
                    <a:bodyPr/>
                    <a:lstStyle/>
                    <a:p>
                      <a:pPr algn="l" fontAlgn="ctr"/>
                      <a:r>
                        <a:rPr lang="en-US" sz="800" b="1" u="none" strike="noStrike">
                          <a:solidFill>
                            <a:schemeClr val="accent1"/>
                          </a:solidFill>
                          <a:effectLst/>
                        </a:rPr>
                        <a:t>Data Center / Compute</a:t>
                      </a:r>
                      <a:endParaRPr lang="en-US" sz="800" b="1" i="0" u="none" strike="noStrike">
                        <a:solidFill>
                          <a:schemeClr val="accent1"/>
                        </a:solidFill>
                        <a:effectLst/>
                        <a:latin typeface="CiscoSans ExtraLight" panose="020B0503020201020303" pitchFamily="34" charset="0"/>
                      </a:endParaRPr>
                    </a:p>
                  </a:txBody>
                  <a:tcPr marL="4315" marR="4315" marT="4315" marB="0" anchor="ctr"/>
                </a:tc>
                <a:tc>
                  <a:txBody>
                    <a:bodyPr/>
                    <a:lstStyle/>
                    <a:p>
                      <a:pPr algn="l" fontAlgn="ctr"/>
                      <a:r>
                        <a:rPr lang="en-US" sz="800" b="1" i="1" u="none" strike="noStrike">
                          <a:effectLst/>
                        </a:rPr>
                        <a:t>Configuring Cisco NX-OS Switches and Fabrics in the Data Center</a:t>
                      </a:r>
                      <a:endParaRPr lang="en-US" sz="800" b="1" i="1" u="none" strike="noStrike">
                        <a:solidFill>
                          <a:srgbClr val="000000"/>
                        </a:solidFill>
                        <a:effectLst/>
                        <a:latin typeface="CiscoSans ExtraLight" panose="020B0303020201020303" pitchFamily="34" charset="0"/>
                      </a:endParaRPr>
                    </a:p>
                  </a:txBody>
                  <a:tcPr marL="4315" marR="4315" marT="4315" marB="0" anchor="ctr"/>
                </a:tc>
                <a:extLst>
                  <a:ext uri="{0D108BD9-81ED-4DB2-BD59-A6C34878D82A}">
                    <a16:rowId xmlns:a16="http://schemas.microsoft.com/office/drawing/2014/main" val="993842658"/>
                  </a:ext>
                </a:extLst>
              </a:tr>
              <a:tr h="138092">
                <a:tc>
                  <a:txBody>
                    <a:bodyPr/>
                    <a:lstStyle/>
                    <a:p>
                      <a:pPr algn="l" fontAlgn="ctr"/>
                      <a:r>
                        <a:rPr lang="en-US" sz="800" b="1" u="none" strike="noStrike">
                          <a:solidFill>
                            <a:schemeClr val="accent1"/>
                          </a:solidFill>
                          <a:effectLst/>
                        </a:rPr>
                        <a:t>Data Center / Compute</a:t>
                      </a:r>
                      <a:endParaRPr lang="en-US" sz="800" b="1" i="0" u="none" strike="noStrike">
                        <a:solidFill>
                          <a:schemeClr val="accent1"/>
                        </a:solidFill>
                        <a:effectLst/>
                        <a:latin typeface="CiscoSans ExtraLight" panose="020B0503020201020303" pitchFamily="34" charset="0"/>
                      </a:endParaRPr>
                    </a:p>
                  </a:txBody>
                  <a:tcPr marL="4315" marR="4315" marT="4315" marB="0" anchor="ctr"/>
                </a:tc>
                <a:tc>
                  <a:txBody>
                    <a:bodyPr/>
                    <a:lstStyle/>
                    <a:p>
                      <a:pPr algn="l" fontAlgn="ctr"/>
                      <a:r>
                        <a:rPr lang="en-US" sz="800" b="1" i="1" u="none" strike="noStrike">
                          <a:effectLst/>
                        </a:rPr>
                        <a:t>Introducing Cisco NX-OS Switches and Fabrics in the Data Center</a:t>
                      </a:r>
                      <a:endParaRPr lang="en-US" sz="800" b="1" i="1" u="none" strike="noStrike">
                        <a:solidFill>
                          <a:srgbClr val="000000"/>
                        </a:solidFill>
                        <a:effectLst/>
                        <a:latin typeface="CiscoSans ExtraLight" panose="020B0303020201020303" pitchFamily="34" charset="0"/>
                      </a:endParaRPr>
                    </a:p>
                  </a:txBody>
                  <a:tcPr marL="4315" marR="4315" marT="4315" marB="0" anchor="ctr"/>
                </a:tc>
                <a:extLst>
                  <a:ext uri="{0D108BD9-81ED-4DB2-BD59-A6C34878D82A}">
                    <a16:rowId xmlns:a16="http://schemas.microsoft.com/office/drawing/2014/main" val="3684082525"/>
                  </a:ext>
                </a:extLst>
              </a:tr>
              <a:tr h="138092">
                <a:tc>
                  <a:txBody>
                    <a:bodyPr/>
                    <a:lstStyle/>
                    <a:p>
                      <a:pPr algn="l" fontAlgn="ctr"/>
                      <a:r>
                        <a:rPr lang="en-US" sz="800" b="1" u="none" strike="noStrike">
                          <a:solidFill>
                            <a:schemeClr val="accent1"/>
                          </a:solidFill>
                          <a:effectLst/>
                        </a:rPr>
                        <a:t>Data Center / Compute</a:t>
                      </a:r>
                      <a:endParaRPr lang="en-US" sz="800" b="1" i="0" u="none" strike="noStrike">
                        <a:solidFill>
                          <a:schemeClr val="accent1"/>
                        </a:solidFill>
                        <a:effectLst/>
                        <a:latin typeface="CiscoSans ExtraLight" panose="020B0503020201020303" pitchFamily="34" charset="0"/>
                      </a:endParaRPr>
                    </a:p>
                  </a:txBody>
                  <a:tcPr marL="4315" marR="4315" marT="4315" marB="0" anchor="ctr"/>
                </a:tc>
                <a:tc>
                  <a:txBody>
                    <a:bodyPr/>
                    <a:lstStyle/>
                    <a:p>
                      <a:pPr algn="l" fontAlgn="ctr"/>
                      <a:r>
                        <a:rPr lang="en-US" sz="800" b="1" i="1" u="none" strike="noStrike">
                          <a:effectLst/>
                        </a:rPr>
                        <a:t>Implementing and Operating Cisco Data Center Core Technologies</a:t>
                      </a:r>
                      <a:endParaRPr lang="en-US" sz="800" b="1" i="1" u="none" strike="noStrike">
                        <a:solidFill>
                          <a:srgbClr val="000000"/>
                        </a:solidFill>
                        <a:effectLst/>
                        <a:latin typeface="CiscoSans ExtraLight" panose="020B0303020201020303" pitchFamily="34" charset="0"/>
                      </a:endParaRPr>
                    </a:p>
                  </a:txBody>
                  <a:tcPr marL="4315" marR="4315" marT="4315" marB="0" anchor="ctr"/>
                </a:tc>
                <a:extLst>
                  <a:ext uri="{0D108BD9-81ED-4DB2-BD59-A6C34878D82A}">
                    <a16:rowId xmlns:a16="http://schemas.microsoft.com/office/drawing/2014/main" val="1339908105"/>
                  </a:ext>
                </a:extLst>
              </a:tr>
              <a:tr h="138092">
                <a:tc>
                  <a:txBody>
                    <a:bodyPr/>
                    <a:lstStyle/>
                    <a:p>
                      <a:pPr algn="l" fontAlgn="ctr"/>
                      <a:r>
                        <a:rPr lang="en-US" sz="800" b="1" u="none" strike="noStrike">
                          <a:solidFill>
                            <a:schemeClr val="accent1"/>
                          </a:solidFill>
                          <a:effectLst/>
                        </a:rPr>
                        <a:t>Data Center / Compute</a:t>
                      </a:r>
                      <a:endParaRPr lang="en-US" sz="800" b="1" i="0" u="none" strike="noStrike">
                        <a:solidFill>
                          <a:schemeClr val="accent1"/>
                        </a:solidFill>
                        <a:effectLst/>
                        <a:latin typeface="CiscoSans ExtraLight" panose="020B0503020201020303" pitchFamily="34" charset="0"/>
                      </a:endParaRPr>
                    </a:p>
                  </a:txBody>
                  <a:tcPr marL="4315" marR="4315" marT="4315" marB="0" anchor="ctr"/>
                </a:tc>
                <a:tc>
                  <a:txBody>
                    <a:bodyPr/>
                    <a:lstStyle/>
                    <a:p>
                      <a:pPr algn="l" fontAlgn="ctr"/>
                      <a:r>
                        <a:rPr lang="en-US" sz="800" b="1" i="1" u="none" strike="noStrike">
                          <a:effectLst/>
                        </a:rPr>
                        <a:t>Configuring Cisco MDS 9000 Series Switches</a:t>
                      </a:r>
                      <a:endParaRPr lang="en-US" sz="800" b="1" i="1" u="none" strike="noStrike">
                        <a:solidFill>
                          <a:srgbClr val="000000"/>
                        </a:solidFill>
                        <a:effectLst/>
                        <a:latin typeface="CiscoSans ExtraLight" panose="020B0303020201020303" pitchFamily="34" charset="0"/>
                      </a:endParaRPr>
                    </a:p>
                  </a:txBody>
                  <a:tcPr marL="4315" marR="4315" marT="4315" marB="0" anchor="ctr"/>
                </a:tc>
                <a:extLst>
                  <a:ext uri="{0D108BD9-81ED-4DB2-BD59-A6C34878D82A}">
                    <a16:rowId xmlns:a16="http://schemas.microsoft.com/office/drawing/2014/main" val="1482221384"/>
                  </a:ext>
                </a:extLst>
              </a:tr>
              <a:tr h="138092">
                <a:tc>
                  <a:txBody>
                    <a:bodyPr/>
                    <a:lstStyle/>
                    <a:p>
                      <a:pPr algn="l" fontAlgn="ctr"/>
                      <a:r>
                        <a:rPr lang="en-US" sz="800" b="1" u="none" strike="noStrike">
                          <a:solidFill>
                            <a:schemeClr val="accent1"/>
                          </a:solidFill>
                          <a:effectLst/>
                        </a:rPr>
                        <a:t>Data Center / Compute</a:t>
                      </a:r>
                      <a:endParaRPr lang="en-US" sz="800" b="1" i="0" u="none" strike="noStrike">
                        <a:solidFill>
                          <a:schemeClr val="accent1"/>
                        </a:solidFill>
                        <a:effectLst/>
                        <a:latin typeface="CiscoSans ExtraLight" panose="020B0503020201020303" pitchFamily="34" charset="0"/>
                      </a:endParaRPr>
                    </a:p>
                  </a:txBody>
                  <a:tcPr marL="4315" marR="4315" marT="4315" marB="0" anchor="ctr"/>
                </a:tc>
                <a:tc>
                  <a:txBody>
                    <a:bodyPr/>
                    <a:lstStyle/>
                    <a:p>
                      <a:pPr algn="l" fontAlgn="ctr"/>
                      <a:r>
                        <a:rPr lang="en-US" sz="800" b="1" i="1" u="none" strike="noStrike">
                          <a:effectLst/>
                        </a:rPr>
                        <a:t>Designing Cisco Data Center Infrastructure</a:t>
                      </a:r>
                      <a:endParaRPr lang="en-US" sz="800" b="1" i="1" u="none" strike="noStrike">
                        <a:solidFill>
                          <a:srgbClr val="000000"/>
                        </a:solidFill>
                        <a:effectLst/>
                        <a:latin typeface="CiscoSans ExtraLight" panose="020B0303020201020303" pitchFamily="34" charset="0"/>
                      </a:endParaRPr>
                    </a:p>
                  </a:txBody>
                  <a:tcPr marL="4315" marR="4315" marT="4315" marB="0" anchor="ctr"/>
                </a:tc>
                <a:extLst>
                  <a:ext uri="{0D108BD9-81ED-4DB2-BD59-A6C34878D82A}">
                    <a16:rowId xmlns:a16="http://schemas.microsoft.com/office/drawing/2014/main" val="73882419"/>
                  </a:ext>
                </a:extLst>
              </a:tr>
              <a:tr h="138092">
                <a:tc>
                  <a:txBody>
                    <a:bodyPr/>
                    <a:lstStyle/>
                    <a:p>
                      <a:pPr algn="l" fontAlgn="ctr"/>
                      <a:r>
                        <a:rPr lang="en-US" sz="800" b="1" u="none" strike="noStrike">
                          <a:solidFill>
                            <a:schemeClr val="accent1"/>
                          </a:solidFill>
                          <a:effectLst/>
                        </a:rPr>
                        <a:t>Data Center / Compute</a:t>
                      </a:r>
                      <a:endParaRPr lang="en-US" sz="800" b="1" i="0" u="none" strike="noStrike">
                        <a:solidFill>
                          <a:schemeClr val="accent1"/>
                        </a:solidFill>
                        <a:effectLst/>
                        <a:latin typeface="CiscoSans ExtraLight" panose="020B0503020201020303" pitchFamily="34" charset="0"/>
                      </a:endParaRPr>
                    </a:p>
                  </a:txBody>
                  <a:tcPr marL="4315" marR="4315" marT="4315" marB="0" anchor="ctr"/>
                </a:tc>
                <a:tc>
                  <a:txBody>
                    <a:bodyPr/>
                    <a:lstStyle/>
                    <a:p>
                      <a:pPr algn="l" fontAlgn="ctr"/>
                      <a:r>
                        <a:rPr lang="en-US" sz="800" b="1" i="1" u="none" strike="noStrike">
                          <a:effectLst/>
                        </a:rPr>
                        <a:t>Configuring Cisco Nexus 9000 Series Switches in ACI Mode</a:t>
                      </a:r>
                      <a:endParaRPr lang="en-US" sz="800" b="1" i="1" u="none" strike="noStrike">
                        <a:solidFill>
                          <a:srgbClr val="000000"/>
                        </a:solidFill>
                        <a:effectLst/>
                        <a:latin typeface="CiscoSans ExtraLight" panose="020B0303020201020303" pitchFamily="34" charset="0"/>
                      </a:endParaRPr>
                    </a:p>
                  </a:txBody>
                  <a:tcPr marL="4315" marR="4315" marT="4315" marB="0" anchor="ctr"/>
                </a:tc>
                <a:extLst>
                  <a:ext uri="{0D108BD9-81ED-4DB2-BD59-A6C34878D82A}">
                    <a16:rowId xmlns:a16="http://schemas.microsoft.com/office/drawing/2014/main" val="3481857828"/>
                  </a:ext>
                </a:extLst>
              </a:tr>
              <a:tr h="138092">
                <a:tc>
                  <a:txBody>
                    <a:bodyPr/>
                    <a:lstStyle/>
                    <a:p>
                      <a:pPr algn="l" fontAlgn="ctr"/>
                      <a:r>
                        <a:rPr lang="en-US" sz="800" b="1" u="none" strike="noStrike">
                          <a:solidFill>
                            <a:schemeClr val="accent1"/>
                          </a:solidFill>
                          <a:effectLst/>
                        </a:rPr>
                        <a:t>Data Center / Compute</a:t>
                      </a:r>
                      <a:endParaRPr lang="en-US" sz="800" b="1" i="0" u="none" strike="noStrike">
                        <a:solidFill>
                          <a:schemeClr val="accent1"/>
                        </a:solidFill>
                        <a:effectLst/>
                        <a:latin typeface="CiscoSans ExtraLight" panose="020B0503020201020303" pitchFamily="34" charset="0"/>
                      </a:endParaRPr>
                    </a:p>
                  </a:txBody>
                  <a:tcPr marL="4315" marR="4315" marT="4315" marB="0" anchor="ctr"/>
                </a:tc>
                <a:tc>
                  <a:txBody>
                    <a:bodyPr/>
                    <a:lstStyle/>
                    <a:p>
                      <a:pPr algn="l" fontAlgn="ctr"/>
                      <a:r>
                        <a:rPr lang="en-US" sz="800" b="1" i="1" u="none" strike="noStrike">
                          <a:effectLst/>
                        </a:rPr>
                        <a:t>Implementing Cisco HyperFlex</a:t>
                      </a:r>
                      <a:endParaRPr lang="en-US" sz="800" b="1" i="1" u="none" strike="noStrike">
                        <a:solidFill>
                          <a:srgbClr val="000000"/>
                        </a:solidFill>
                        <a:effectLst/>
                        <a:latin typeface="CiscoSans ExtraLight" panose="020B0303020201020303" pitchFamily="34" charset="0"/>
                      </a:endParaRPr>
                    </a:p>
                  </a:txBody>
                  <a:tcPr marL="4315" marR="4315" marT="4315" marB="0" anchor="ctr"/>
                </a:tc>
                <a:extLst>
                  <a:ext uri="{0D108BD9-81ED-4DB2-BD59-A6C34878D82A}">
                    <a16:rowId xmlns:a16="http://schemas.microsoft.com/office/drawing/2014/main" val="3342699060"/>
                  </a:ext>
                </a:extLst>
              </a:tr>
              <a:tr h="138092">
                <a:tc>
                  <a:txBody>
                    <a:bodyPr/>
                    <a:lstStyle/>
                    <a:p>
                      <a:pPr algn="l" fontAlgn="ctr"/>
                      <a:r>
                        <a:rPr lang="en-US" sz="800" b="1" u="none" strike="noStrike">
                          <a:solidFill>
                            <a:schemeClr val="accent1"/>
                          </a:solidFill>
                          <a:effectLst/>
                        </a:rPr>
                        <a:t>Data Center / Compute</a:t>
                      </a:r>
                      <a:endParaRPr lang="en-US" sz="800" b="1" i="0" u="none" strike="noStrike">
                        <a:solidFill>
                          <a:schemeClr val="accent1"/>
                        </a:solidFill>
                        <a:effectLst/>
                        <a:latin typeface="CiscoSans ExtraLight" panose="020B0503020201020303" pitchFamily="34" charset="0"/>
                      </a:endParaRPr>
                    </a:p>
                  </a:txBody>
                  <a:tcPr marL="4315" marR="4315" marT="4315" marB="0" anchor="ctr"/>
                </a:tc>
                <a:tc>
                  <a:txBody>
                    <a:bodyPr/>
                    <a:lstStyle/>
                    <a:p>
                      <a:pPr algn="l" fontAlgn="ctr"/>
                      <a:r>
                        <a:rPr lang="en-US" sz="800" b="1" i="1" u="none" strike="noStrike">
                          <a:effectLst/>
                        </a:rPr>
                        <a:t>Configuring Cisco MDS 9000 Series Switches</a:t>
                      </a:r>
                      <a:endParaRPr lang="en-US" sz="800" b="1" i="1" u="none" strike="noStrike">
                        <a:solidFill>
                          <a:srgbClr val="000000"/>
                        </a:solidFill>
                        <a:effectLst/>
                        <a:latin typeface="CiscoSans ExtraLight" panose="020B0303020201020303" pitchFamily="34" charset="0"/>
                      </a:endParaRPr>
                    </a:p>
                  </a:txBody>
                  <a:tcPr marL="4315" marR="4315" marT="4315" marB="0" anchor="ctr"/>
                </a:tc>
                <a:extLst>
                  <a:ext uri="{0D108BD9-81ED-4DB2-BD59-A6C34878D82A}">
                    <a16:rowId xmlns:a16="http://schemas.microsoft.com/office/drawing/2014/main" val="1076138640"/>
                  </a:ext>
                </a:extLst>
              </a:tr>
              <a:tr h="138092">
                <a:tc>
                  <a:txBody>
                    <a:bodyPr/>
                    <a:lstStyle/>
                    <a:p>
                      <a:pPr algn="l" fontAlgn="ctr"/>
                      <a:r>
                        <a:rPr lang="en-US" sz="800" b="1" u="none" strike="noStrike">
                          <a:solidFill>
                            <a:schemeClr val="accent1"/>
                          </a:solidFill>
                          <a:effectLst/>
                        </a:rPr>
                        <a:t>Data Center / Compute</a:t>
                      </a:r>
                      <a:endParaRPr lang="en-US" sz="800" b="1" i="0" u="none" strike="noStrike">
                        <a:solidFill>
                          <a:schemeClr val="accent1"/>
                        </a:solidFill>
                        <a:effectLst/>
                        <a:latin typeface="CiscoSans ExtraLight" panose="020B0503020201020303" pitchFamily="34" charset="0"/>
                      </a:endParaRPr>
                    </a:p>
                  </a:txBody>
                  <a:tcPr marL="4315" marR="4315" marT="4315" marB="0" anchor="ctr"/>
                </a:tc>
                <a:tc>
                  <a:txBody>
                    <a:bodyPr/>
                    <a:lstStyle/>
                    <a:p>
                      <a:pPr algn="l" fontAlgn="ctr"/>
                      <a:r>
                        <a:rPr lang="en-US" sz="800" b="1" i="1" u="none" strike="noStrike">
                          <a:effectLst/>
                        </a:rPr>
                        <a:t>Introducing Cisco Nexus 9000 Switches in NX-OS Mode</a:t>
                      </a:r>
                      <a:endParaRPr lang="en-US" sz="800" b="1" i="1" u="none" strike="noStrike">
                        <a:solidFill>
                          <a:srgbClr val="000000"/>
                        </a:solidFill>
                        <a:effectLst/>
                        <a:latin typeface="CiscoSans ExtraLight" panose="020B0303020201020303" pitchFamily="34" charset="0"/>
                      </a:endParaRPr>
                    </a:p>
                  </a:txBody>
                  <a:tcPr marL="4315" marR="4315" marT="4315" marB="0" anchor="ctr"/>
                </a:tc>
                <a:extLst>
                  <a:ext uri="{0D108BD9-81ED-4DB2-BD59-A6C34878D82A}">
                    <a16:rowId xmlns:a16="http://schemas.microsoft.com/office/drawing/2014/main" val="3844171950"/>
                  </a:ext>
                </a:extLst>
              </a:tr>
              <a:tr h="143845">
                <a:tc>
                  <a:txBody>
                    <a:bodyPr/>
                    <a:lstStyle/>
                    <a:p>
                      <a:pPr algn="l" fontAlgn="ctr"/>
                      <a:r>
                        <a:rPr lang="en-US" sz="800" b="1" u="none" strike="noStrike">
                          <a:solidFill>
                            <a:schemeClr val="accent1"/>
                          </a:solidFill>
                          <a:effectLst/>
                        </a:rPr>
                        <a:t>Data Center / Compute</a:t>
                      </a:r>
                      <a:endParaRPr lang="en-US" sz="800" b="1" i="0" u="none" strike="noStrike">
                        <a:solidFill>
                          <a:schemeClr val="accent1"/>
                        </a:solidFill>
                        <a:effectLst/>
                        <a:latin typeface="CiscoSans ExtraLight" panose="020B0503020201020303" pitchFamily="34" charset="0"/>
                      </a:endParaRPr>
                    </a:p>
                  </a:txBody>
                  <a:tcPr marL="4315" marR="4315" marT="4315" marB="0" anchor="ctr"/>
                </a:tc>
                <a:tc>
                  <a:txBody>
                    <a:bodyPr/>
                    <a:lstStyle/>
                    <a:p>
                      <a:pPr algn="l" fontAlgn="ctr"/>
                      <a:r>
                        <a:rPr lang="en-US" sz="800" b="1" i="1" u="none" strike="noStrike">
                          <a:effectLst/>
                        </a:rPr>
                        <a:t>Cisco Application Centric Infrastructure Operations and Troubleshooting</a:t>
                      </a:r>
                      <a:endParaRPr lang="en-US" sz="800" b="1" i="1" u="none" strike="noStrike">
                        <a:solidFill>
                          <a:srgbClr val="000000"/>
                        </a:solidFill>
                        <a:effectLst/>
                        <a:latin typeface="CiscoSans ExtraLight" panose="020B0303020201020303" pitchFamily="34" charset="0"/>
                      </a:endParaRPr>
                    </a:p>
                  </a:txBody>
                  <a:tcPr marL="4315" marR="4315" marT="4315" marB="0" anchor="ctr"/>
                </a:tc>
                <a:extLst>
                  <a:ext uri="{0D108BD9-81ED-4DB2-BD59-A6C34878D82A}">
                    <a16:rowId xmlns:a16="http://schemas.microsoft.com/office/drawing/2014/main" val="603184898"/>
                  </a:ext>
                </a:extLst>
              </a:tr>
              <a:tr h="143845">
                <a:tc>
                  <a:txBody>
                    <a:bodyPr/>
                    <a:lstStyle/>
                    <a:p>
                      <a:pPr algn="l" fontAlgn="ctr"/>
                      <a:r>
                        <a:rPr lang="en-US" sz="800" b="1" u="none" strike="noStrike">
                          <a:solidFill>
                            <a:schemeClr val="accent1"/>
                          </a:solidFill>
                          <a:effectLst/>
                        </a:rPr>
                        <a:t>Data Center / Compute</a:t>
                      </a:r>
                      <a:endParaRPr lang="en-US" sz="800" b="1" i="0" u="none" strike="noStrike">
                        <a:solidFill>
                          <a:schemeClr val="accent1"/>
                        </a:solidFill>
                        <a:effectLst/>
                        <a:latin typeface="CiscoSans ExtraLight" panose="020B0503020201020303" pitchFamily="34" charset="0"/>
                      </a:endParaRPr>
                    </a:p>
                  </a:txBody>
                  <a:tcPr marL="4315" marR="4315" marT="4315" marB="0" anchor="ctr"/>
                </a:tc>
                <a:tc>
                  <a:txBody>
                    <a:bodyPr/>
                    <a:lstStyle/>
                    <a:p>
                      <a:pPr algn="l" fontAlgn="ctr"/>
                      <a:r>
                        <a:rPr lang="en-US" sz="800" b="1" i="1" u="none" strike="noStrike">
                          <a:effectLst/>
                        </a:rPr>
                        <a:t>Configuring Cisco Unified Computing System</a:t>
                      </a:r>
                      <a:endParaRPr lang="en-US" sz="800" b="1" i="1" u="none" strike="noStrike">
                        <a:solidFill>
                          <a:srgbClr val="000000"/>
                        </a:solidFill>
                        <a:effectLst/>
                        <a:latin typeface="CiscoSans ExtraLight" panose="020B0303020201020303" pitchFamily="34" charset="0"/>
                      </a:endParaRPr>
                    </a:p>
                  </a:txBody>
                  <a:tcPr marL="4315" marR="4315" marT="4315" marB="0" anchor="ctr"/>
                </a:tc>
                <a:extLst>
                  <a:ext uri="{0D108BD9-81ED-4DB2-BD59-A6C34878D82A}">
                    <a16:rowId xmlns:a16="http://schemas.microsoft.com/office/drawing/2014/main" val="2190046122"/>
                  </a:ext>
                </a:extLst>
              </a:tr>
              <a:tr h="143845">
                <a:tc>
                  <a:txBody>
                    <a:bodyPr/>
                    <a:lstStyle/>
                    <a:p>
                      <a:pPr algn="l" fontAlgn="ctr"/>
                      <a:r>
                        <a:rPr lang="en-US" sz="800" b="1" u="none" strike="noStrike">
                          <a:solidFill>
                            <a:schemeClr val="accent1"/>
                          </a:solidFill>
                          <a:effectLst/>
                        </a:rPr>
                        <a:t>Data Center / Compute</a:t>
                      </a:r>
                      <a:endParaRPr lang="en-US" sz="800" b="1" i="0" u="none" strike="noStrike">
                        <a:solidFill>
                          <a:schemeClr val="accent1"/>
                        </a:solidFill>
                        <a:effectLst/>
                        <a:latin typeface="CiscoSans ExtraLight" panose="020B0503020201020303" pitchFamily="34" charset="0"/>
                      </a:endParaRPr>
                    </a:p>
                  </a:txBody>
                  <a:tcPr marL="4315" marR="4315" marT="4315" marB="0" anchor="ctr"/>
                </a:tc>
                <a:tc>
                  <a:txBody>
                    <a:bodyPr/>
                    <a:lstStyle/>
                    <a:p>
                      <a:pPr algn="l" fontAlgn="ctr"/>
                      <a:r>
                        <a:rPr lang="en-US" sz="800" b="1" i="1" u="none" strike="noStrike">
                          <a:effectLst/>
                        </a:rPr>
                        <a:t>Troubleshooting Cisco Data Center Infrastructure</a:t>
                      </a:r>
                      <a:endParaRPr lang="en-US" sz="800" b="1" i="1" u="none" strike="noStrike">
                        <a:solidFill>
                          <a:srgbClr val="000000"/>
                        </a:solidFill>
                        <a:effectLst/>
                        <a:latin typeface="CiscoSans ExtraLight" panose="020B0303020201020303" pitchFamily="34" charset="0"/>
                      </a:endParaRPr>
                    </a:p>
                  </a:txBody>
                  <a:tcPr marL="4315" marR="4315" marT="4315" marB="0" anchor="ctr"/>
                </a:tc>
                <a:extLst>
                  <a:ext uri="{0D108BD9-81ED-4DB2-BD59-A6C34878D82A}">
                    <a16:rowId xmlns:a16="http://schemas.microsoft.com/office/drawing/2014/main" val="1900196447"/>
                  </a:ext>
                </a:extLst>
              </a:tr>
              <a:tr h="143845">
                <a:tc>
                  <a:txBody>
                    <a:bodyPr/>
                    <a:lstStyle/>
                    <a:p>
                      <a:pPr algn="l" fontAlgn="ctr"/>
                      <a:r>
                        <a:rPr lang="en-US" sz="800" b="1" u="none" strike="noStrike">
                          <a:solidFill>
                            <a:schemeClr val="accent1"/>
                          </a:solidFill>
                          <a:effectLst/>
                        </a:rPr>
                        <a:t>Data Center / Compute</a:t>
                      </a:r>
                      <a:endParaRPr lang="en-US" sz="800" b="1" i="0" u="none" strike="noStrike">
                        <a:solidFill>
                          <a:schemeClr val="accent1"/>
                        </a:solidFill>
                        <a:effectLst/>
                        <a:latin typeface="CiscoSans ExtraLight" panose="020B0503020201020303" pitchFamily="34" charset="0"/>
                      </a:endParaRPr>
                    </a:p>
                  </a:txBody>
                  <a:tcPr marL="4315" marR="4315" marT="4315" marB="0" anchor="ctr"/>
                </a:tc>
                <a:tc>
                  <a:txBody>
                    <a:bodyPr/>
                    <a:lstStyle/>
                    <a:p>
                      <a:pPr algn="l" fontAlgn="ctr"/>
                      <a:r>
                        <a:rPr lang="en-US" sz="800" b="1" i="1" u="none" strike="noStrike">
                          <a:effectLst/>
                        </a:rPr>
                        <a:t>Introducing Cisco Unified Computing System</a:t>
                      </a:r>
                      <a:endParaRPr lang="en-US" sz="800" b="1" i="1" u="none" strike="noStrike">
                        <a:solidFill>
                          <a:srgbClr val="000000"/>
                        </a:solidFill>
                        <a:effectLst/>
                        <a:latin typeface="CiscoSans ExtraLight" panose="020B0303020201020303" pitchFamily="34" charset="0"/>
                      </a:endParaRPr>
                    </a:p>
                  </a:txBody>
                  <a:tcPr marL="4315" marR="4315" marT="4315" marB="0" anchor="ctr"/>
                </a:tc>
                <a:extLst>
                  <a:ext uri="{0D108BD9-81ED-4DB2-BD59-A6C34878D82A}">
                    <a16:rowId xmlns:a16="http://schemas.microsoft.com/office/drawing/2014/main" val="3657050953"/>
                  </a:ext>
                </a:extLst>
              </a:tr>
              <a:tr h="143845">
                <a:tc>
                  <a:txBody>
                    <a:bodyPr/>
                    <a:lstStyle/>
                    <a:p>
                      <a:pPr algn="l" fontAlgn="ctr"/>
                      <a:r>
                        <a:rPr lang="en-US" sz="800" b="1" u="none" strike="noStrike">
                          <a:solidFill>
                            <a:schemeClr val="accent1"/>
                          </a:solidFill>
                          <a:effectLst/>
                        </a:rPr>
                        <a:t>Data Center / Compute</a:t>
                      </a:r>
                      <a:endParaRPr lang="en-US" sz="800" b="1" i="0" u="none" strike="noStrike">
                        <a:solidFill>
                          <a:schemeClr val="accent1"/>
                        </a:solidFill>
                        <a:effectLst/>
                        <a:latin typeface="CiscoSans ExtraLight" panose="020B0503020201020303" pitchFamily="34" charset="0"/>
                      </a:endParaRPr>
                    </a:p>
                  </a:txBody>
                  <a:tcPr marL="4315" marR="4315" marT="4315" marB="0" anchor="ctr"/>
                </a:tc>
                <a:tc>
                  <a:txBody>
                    <a:bodyPr/>
                    <a:lstStyle/>
                    <a:p>
                      <a:pPr algn="l" fontAlgn="ctr"/>
                      <a:r>
                        <a:rPr lang="en-US" sz="800" b="1" i="1" u="none" strike="noStrike">
                          <a:effectLst/>
                        </a:rPr>
                        <a:t>Managing LAN Infrastructure with Cisco Data Center Network Manager</a:t>
                      </a:r>
                      <a:endParaRPr lang="en-US" sz="800" b="1" i="1" u="none" strike="noStrike">
                        <a:solidFill>
                          <a:srgbClr val="000000"/>
                        </a:solidFill>
                        <a:effectLst/>
                        <a:latin typeface="CiscoSans ExtraLight" panose="020B0303020201020303" pitchFamily="34" charset="0"/>
                      </a:endParaRPr>
                    </a:p>
                  </a:txBody>
                  <a:tcPr marL="4315" marR="4315" marT="4315" marB="0" anchor="ctr"/>
                </a:tc>
                <a:extLst>
                  <a:ext uri="{0D108BD9-81ED-4DB2-BD59-A6C34878D82A}">
                    <a16:rowId xmlns:a16="http://schemas.microsoft.com/office/drawing/2014/main" val="571653776"/>
                  </a:ext>
                </a:extLst>
              </a:tr>
              <a:tr h="143845">
                <a:tc>
                  <a:txBody>
                    <a:bodyPr/>
                    <a:lstStyle/>
                    <a:p>
                      <a:pPr algn="l" fontAlgn="ctr"/>
                      <a:r>
                        <a:rPr lang="en-US" sz="800" b="1" u="none" strike="noStrike">
                          <a:solidFill>
                            <a:schemeClr val="accent1"/>
                          </a:solidFill>
                          <a:effectLst/>
                        </a:rPr>
                        <a:t>Data Center / Compute</a:t>
                      </a:r>
                      <a:endParaRPr lang="en-US" sz="800" b="1" i="0" u="none" strike="noStrike">
                        <a:solidFill>
                          <a:schemeClr val="accent1"/>
                        </a:solidFill>
                        <a:effectLst/>
                        <a:latin typeface="CiscoSans ExtraLight" panose="020B0503020201020303" pitchFamily="34" charset="0"/>
                      </a:endParaRPr>
                    </a:p>
                  </a:txBody>
                  <a:tcPr marL="4315" marR="4315" marT="4315" marB="0" anchor="ctr"/>
                </a:tc>
                <a:tc>
                  <a:txBody>
                    <a:bodyPr/>
                    <a:lstStyle/>
                    <a:p>
                      <a:pPr algn="l" fontAlgn="ctr"/>
                      <a:r>
                        <a:rPr lang="en-US" sz="800" b="1" i="1" u="none" strike="noStrike">
                          <a:effectLst/>
                        </a:rPr>
                        <a:t>Managing LAN and SAN Infrastructure with Cisco Data Center Network Manager</a:t>
                      </a:r>
                      <a:endParaRPr lang="en-US" sz="800" b="1" i="1" u="none" strike="noStrike">
                        <a:solidFill>
                          <a:srgbClr val="000000"/>
                        </a:solidFill>
                        <a:effectLst/>
                        <a:latin typeface="CiscoSans ExtraLight" panose="020B0303020201020303" pitchFamily="34" charset="0"/>
                      </a:endParaRPr>
                    </a:p>
                  </a:txBody>
                  <a:tcPr marL="4315" marR="4315" marT="4315" marB="0" anchor="ctr"/>
                </a:tc>
                <a:extLst>
                  <a:ext uri="{0D108BD9-81ED-4DB2-BD59-A6C34878D82A}">
                    <a16:rowId xmlns:a16="http://schemas.microsoft.com/office/drawing/2014/main" val="4288321285"/>
                  </a:ext>
                </a:extLst>
              </a:tr>
              <a:tr h="138092">
                <a:tc>
                  <a:txBody>
                    <a:bodyPr/>
                    <a:lstStyle/>
                    <a:p>
                      <a:pPr algn="l" fontAlgn="ctr"/>
                      <a:r>
                        <a:rPr lang="en-US" sz="800" b="1" u="none" strike="noStrike">
                          <a:solidFill>
                            <a:schemeClr val="accent2"/>
                          </a:solidFill>
                          <a:effectLst/>
                        </a:rPr>
                        <a:t>Enterprise</a:t>
                      </a:r>
                      <a:endParaRPr lang="en-US" sz="800" b="1" i="0" u="none" strike="noStrike">
                        <a:solidFill>
                          <a:schemeClr val="accent2"/>
                        </a:solidFill>
                        <a:effectLst/>
                        <a:latin typeface="CiscoSans ExtraLight" panose="020B0503020201020303" pitchFamily="34" charset="0"/>
                      </a:endParaRPr>
                    </a:p>
                  </a:txBody>
                  <a:tcPr marL="4315" marR="4315" marT="4315" marB="0" anchor="ctr"/>
                </a:tc>
                <a:tc>
                  <a:txBody>
                    <a:bodyPr/>
                    <a:lstStyle/>
                    <a:p>
                      <a:pPr algn="l" fontAlgn="ctr"/>
                      <a:r>
                        <a:rPr lang="en-US" sz="800" b="1" i="1" u="none" strike="noStrike">
                          <a:effectLst/>
                        </a:rPr>
                        <a:t>Implementing Cisco Enterprise Advanced Routing and Services</a:t>
                      </a:r>
                      <a:endParaRPr lang="en-US" sz="800" b="1" i="1" u="none" strike="noStrike">
                        <a:solidFill>
                          <a:srgbClr val="000000"/>
                        </a:solidFill>
                        <a:effectLst/>
                        <a:latin typeface="CiscoSans ExtraLight" panose="020B0303020201020303" pitchFamily="34" charset="0"/>
                      </a:endParaRPr>
                    </a:p>
                  </a:txBody>
                  <a:tcPr marL="4315" marR="4315" marT="4315" marB="0" anchor="ctr"/>
                </a:tc>
                <a:extLst>
                  <a:ext uri="{0D108BD9-81ED-4DB2-BD59-A6C34878D82A}">
                    <a16:rowId xmlns:a16="http://schemas.microsoft.com/office/drawing/2014/main" val="3536345401"/>
                  </a:ext>
                </a:extLst>
              </a:tr>
              <a:tr h="138092">
                <a:tc>
                  <a:txBody>
                    <a:bodyPr/>
                    <a:lstStyle/>
                    <a:p>
                      <a:pPr algn="l" fontAlgn="ctr"/>
                      <a:r>
                        <a:rPr lang="en-US" sz="800" b="1" u="none" strike="noStrike">
                          <a:solidFill>
                            <a:schemeClr val="accent2"/>
                          </a:solidFill>
                          <a:effectLst/>
                        </a:rPr>
                        <a:t>Enterprise</a:t>
                      </a:r>
                      <a:endParaRPr lang="en-US" sz="800" b="1" i="0" u="none" strike="noStrike">
                        <a:solidFill>
                          <a:schemeClr val="accent2"/>
                        </a:solidFill>
                        <a:effectLst/>
                        <a:latin typeface="CiscoSans ExtraLight" panose="020B0503020201020303" pitchFamily="34" charset="0"/>
                      </a:endParaRPr>
                    </a:p>
                  </a:txBody>
                  <a:tcPr marL="4315" marR="4315" marT="4315" marB="0" anchor="ctr"/>
                </a:tc>
                <a:tc>
                  <a:txBody>
                    <a:bodyPr/>
                    <a:lstStyle/>
                    <a:p>
                      <a:pPr algn="l" fontAlgn="ctr"/>
                      <a:r>
                        <a:rPr lang="en-US" sz="800" b="1" i="1" u="none" strike="noStrike">
                          <a:effectLst/>
                        </a:rPr>
                        <a:t>Understanding Cisco Wireless Foundations</a:t>
                      </a:r>
                      <a:endParaRPr lang="en-US" sz="800" b="1" i="1" u="none" strike="noStrike">
                        <a:solidFill>
                          <a:srgbClr val="000000"/>
                        </a:solidFill>
                        <a:effectLst/>
                        <a:latin typeface="CiscoSans ExtraLight" panose="020B0303020201020303" pitchFamily="34" charset="0"/>
                      </a:endParaRPr>
                    </a:p>
                  </a:txBody>
                  <a:tcPr marL="4315" marR="4315" marT="4315" marB="0" anchor="ctr"/>
                </a:tc>
                <a:extLst>
                  <a:ext uri="{0D108BD9-81ED-4DB2-BD59-A6C34878D82A}">
                    <a16:rowId xmlns:a16="http://schemas.microsoft.com/office/drawing/2014/main" val="1735049037"/>
                  </a:ext>
                </a:extLst>
              </a:tr>
              <a:tr h="138092">
                <a:tc>
                  <a:txBody>
                    <a:bodyPr/>
                    <a:lstStyle/>
                    <a:p>
                      <a:pPr algn="l" fontAlgn="ctr"/>
                      <a:r>
                        <a:rPr lang="en-US" sz="800" b="1" u="none" strike="noStrike">
                          <a:solidFill>
                            <a:schemeClr val="accent2"/>
                          </a:solidFill>
                          <a:effectLst/>
                        </a:rPr>
                        <a:t>Enterprise</a:t>
                      </a:r>
                      <a:endParaRPr lang="en-US" sz="800" b="1" i="0" u="none" strike="noStrike">
                        <a:solidFill>
                          <a:schemeClr val="accent2"/>
                        </a:solidFill>
                        <a:effectLst/>
                        <a:latin typeface="CiscoSans ExtraLight" panose="020B0503020201020303" pitchFamily="34" charset="0"/>
                      </a:endParaRPr>
                    </a:p>
                  </a:txBody>
                  <a:tcPr marL="4315" marR="4315" marT="4315" marB="0" anchor="ctr"/>
                </a:tc>
                <a:tc>
                  <a:txBody>
                    <a:bodyPr/>
                    <a:lstStyle/>
                    <a:p>
                      <a:pPr algn="l" fontAlgn="ctr"/>
                      <a:r>
                        <a:rPr lang="en-US" sz="800" b="1" i="1" u="none" strike="noStrike" dirty="0">
                          <a:effectLst/>
                        </a:rPr>
                        <a:t>Designing Cisco Enterprise Networks</a:t>
                      </a:r>
                      <a:endParaRPr lang="en-US" sz="800" b="1" i="1" u="none" strike="noStrike" dirty="0">
                        <a:solidFill>
                          <a:srgbClr val="000000"/>
                        </a:solidFill>
                        <a:effectLst/>
                        <a:latin typeface="CiscoSans ExtraLight" panose="020B0303020201020303" pitchFamily="34" charset="0"/>
                      </a:endParaRPr>
                    </a:p>
                  </a:txBody>
                  <a:tcPr marL="4315" marR="4315" marT="4315" marB="0" anchor="ctr"/>
                </a:tc>
                <a:extLst>
                  <a:ext uri="{0D108BD9-81ED-4DB2-BD59-A6C34878D82A}">
                    <a16:rowId xmlns:a16="http://schemas.microsoft.com/office/drawing/2014/main" val="1166500852"/>
                  </a:ext>
                </a:extLst>
              </a:tr>
              <a:tr h="138092">
                <a:tc>
                  <a:txBody>
                    <a:bodyPr/>
                    <a:lstStyle/>
                    <a:p>
                      <a:pPr algn="l" fontAlgn="ctr"/>
                      <a:r>
                        <a:rPr lang="en-US" sz="800" b="1" u="none" strike="noStrike">
                          <a:solidFill>
                            <a:schemeClr val="accent2"/>
                          </a:solidFill>
                          <a:effectLst/>
                        </a:rPr>
                        <a:t>Enterprise</a:t>
                      </a:r>
                      <a:endParaRPr lang="en-US" sz="800" b="1" i="0" u="none" strike="noStrike">
                        <a:solidFill>
                          <a:schemeClr val="accent2"/>
                        </a:solidFill>
                        <a:effectLst/>
                        <a:latin typeface="CiscoSans ExtraLight" panose="020B0503020201020303" pitchFamily="34" charset="0"/>
                      </a:endParaRPr>
                    </a:p>
                  </a:txBody>
                  <a:tcPr marL="4315" marR="4315" marT="4315" marB="0" anchor="ctr"/>
                </a:tc>
                <a:tc>
                  <a:txBody>
                    <a:bodyPr/>
                    <a:lstStyle/>
                    <a:p>
                      <a:pPr algn="l" fontAlgn="ctr"/>
                      <a:r>
                        <a:rPr lang="en-US" sz="800" b="1" i="1" u="none" strike="noStrike" dirty="0">
                          <a:effectLst/>
                        </a:rPr>
                        <a:t>Implementing and Administering Cisco Solutions</a:t>
                      </a:r>
                      <a:endParaRPr lang="en-US" sz="800" b="1" i="1" u="none" strike="noStrike" dirty="0">
                        <a:solidFill>
                          <a:srgbClr val="000000"/>
                        </a:solidFill>
                        <a:effectLst/>
                        <a:latin typeface="CiscoSans ExtraLight" panose="020B0303020201020303" pitchFamily="34" charset="0"/>
                      </a:endParaRPr>
                    </a:p>
                  </a:txBody>
                  <a:tcPr marL="4315" marR="4315" marT="4315" marB="0" anchor="ctr"/>
                </a:tc>
                <a:extLst>
                  <a:ext uri="{0D108BD9-81ED-4DB2-BD59-A6C34878D82A}">
                    <a16:rowId xmlns:a16="http://schemas.microsoft.com/office/drawing/2014/main" val="101697398"/>
                  </a:ext>
                </a:extLst>
              </a:tr>
              <a:tr h="138092">
                <a:tc>
                  <a:txBody>
                    <a:bodyPr/>
                    <a:lstStyle/>
                    <a:p>
                      <a:pPr algn="l" fontAlgn="ctr"/>
                      <a:r>
                        <a:rPr lang="en-US" sz="800" b="1" u="none" strike="noStrike">
                          <a:solidFill>
                            <a:schemeClr val="accent2"/>
                          </a:solidFill>
                          <a:effectLst/>
                        </a:rPr>
                        <a:t>Enterprise</a:t>
                      </a:r>
                      <a:endParaRPr lang="en-US" sz="800" b="1" i="0" u="none" strike="noStrike">
                        <a:solidFill>
                          <a:schemeClr val="accent2"/>
                        </a:solidFill>
                        <a:effectLst/>
                        <a:latin typeface="CiscoSans ExtraLight" panose="020B0503020201020303" pitchFamily="34" charset="0"/>
                      </a:endParaRPr>
                    </a:p>
                  </a:txBody>
                  <a:tcPr marL="4315" marR="4315" marT="4315" marB="0" anchor="ctr"/>
                </a:tc>
                <a:tc>
                  <a:txBody>
                    <a:bodyPr/>
                    <a:lstStyle/>
                    <a:p>
                      <a:pPr algn="l" fontAlgn="ctr"/>
                      <a:r>
                        <a:rPr lang="en-US" sz="800" b="1" i="1" u="none" strike="noStrike">
                          <a:effectLst/>
                        </a:rPr>
                        <a:t>Designing Cisco Enterprise Wireless Networks</a:t>
                      </a:r>
                      <a:endParaRPr lang="en-US" sz="800" b="1" i="1" u="none" strike="noStrike">
                        <a:solidFill>
                          <a:srgbClr val="000000"/>
                        </a:solidFill>
                        <a:effectLst/>
                        <a:latin typeface="CiscoSans ExtraLight" panose="020B0303020201020303" pitchFamily="34" charset="0"/>
                      </a:endParaRPr>
                    </a:p>
                  </a:txBody>
                  <a:tcPr marL="4315" marR="4315" marT="4315" marB="0" anchor="ctr"/>
                </a:tc>
                <a:extLst>
                  <a:ext uri="{0D108BD9-81ED-4DB2-BD59-A6C34878D82A}">
                    <a16:rowId xmlns:a16="http://schemas.microsoft.com/office/drawing/2014/main" val="3779241700"/>
                  </a:ext>
                </a:extLst>
              </a:tr>
              <a:tr h="138092">
                <a:tc>
                  <a:txBody>
                    <a:bodyPr/>
                    <a:lstStyle/>
                    <a:p>
                      <a:pPr algn="l" fontAlgn="ctr"/>
                      <a:r>
                        <a:rPr lang="en-US" sz="800" b="1" u="none" strike="noStrike">
                          <a:solidFill>
                            <a:schemeClr val="accent2"/>
                          </a:solidFill>
                          <a:effectLst/>
                        </a:rPr>
                        <a:t>Enterprise</a:t>
                      </a:r>
                      <a:endParaRPr lang="en-US" sz="800" b="1" i="0" u="none" strike="noStrike">
                        <a:solidFill>
                          <a:schemeClr val="accent2"/>
                        </a:solidFill>
                        <a:effectLst/>
                        <a:latin typeface="CiscoSans ExtraLight" panose="020B0503020201020303" pitchFamily="34" charset="0"/>
                      </a:endParaRPr>
                    </a:p>
                  </a:txBody>
                  <a:tcPr marL="4315" marR="4315" marT="4315" marB="0" anchor="ctr"/>
                </a:tc>
                <a:tc>
                  <a:txBody>
                    <a:bodyPr/>
                    <a:lstStyle/>
                    <a:p>
                      <a:pPr algn="l" fontAlgn="ctr"/>
                      <a:r>
                        <a:rPr lang="en-US" sz="800" b="1" i="1" u="none" strike="noStrike">
                          <a:effectLst/>
                        </a:rPr>
                        <a:t>Engineering Cisco Meraki Solutions Part 1</a:t>
                      </a:r>
                      <a:endParaRPr lang="en-US" sz="800" b="1" i="1" u="none" strike="noStrike">
                        <a:solidFill>
                          <a:srgbClr val="000000"/>
                        </a:solidFill>
                        <a:effectLst/>
                        <a:latin typeface="CiscoSans ExtraLight" panose="020B0303020201020303" pitchFamily="34" charset="0"/>
                      </a:endParaRPr>
                    </a:p>
                  </a:txBody>
                  <a:tcPr marL="4315" marR="4315" marT="4315" marB="0" anchor="ctr"/>
                </a:tc>
                <a:extLst>
                  <a:ext uri="{0D108BD9-81ED-4DB2-BD59-A6C34878D82A}">
                    <a16:rowId xmlns:a16="http://schemas.microsoft.com/office/drawing/2014/main" val="1208684514"/>
                  </a:ext>
                </a:extLst>
              </a:tr>
              <a:tr h="138092">
                <a:tc>
                  <a:txBody>
                    <a:bodyPr/>
                    <a:lstStyle/>
                    <a:p>
                      <a:pPr algn="l" fontAlgn="ctr"/>
                      <a:r>
                        <a:rPr lang="en-US" sz="800" b="1" u="none" strike="noStrike">
                          <a:solidFill>
                            <a:schemeClr val="accent2"/>
                          </a:solidFill>
                          <a:effectLst/>
                        </a:rPr>
                        <a:t>Enterprise</a:t>
                      </a:r>
                      <a:endParaRPr lang="en-US" sz="800" b="1" i="0" u="none" strike="noStrike">
                        <a:solidFill>
                          <a:schemeClr val="accent2"/>
                        </a:solidFill>
                        <a:effectLst/>
                        <a:latin typeface="CiscoSans ExtraLight" panose="020B0503020201020303" pitchFamily="34" charset="0"/>
                      </a:endParaRPr>
                    </a:p>
                  </a:txBody>
                  <a:tcPr marL="4315" marR="4315" marT="4315" marB="0" anchor="ctr"/>
                </a:tc>
                <a:tc>
                  <a:txBody>
                    <a:bodyPr/>
                    <a:lstStyle/>
                    <a:p>
                      <a:pPr algn="l" fontAlgn="ctr"/>
                      <a:r>
                        <a:rPr lang="en-US" sz="800" b="1" i="1" u="none" strike="noStrike">
                          <a:effectLst/>
                        </a:rPr>
                        <a:t>Implementing Cisco SD-WAN Solutions</a:t>
                      </a:r>
                      <a:endParaRPr lang="en-US" sz="800" b="1" i="1" u="none" strike="noStrike">
                        <a:solidFill>
                          <a:srgbClr val="000000"/>
                        </a:solidFill>
                        <a:effectLst/>
                        <a:latin typeface="CiscoSans ExtraLight" panose="020B0303020201020303" pitchFamily="34" charset="0"/>
                      </a:endParaRPr>
                    </a:p>
                  </a:txBody>
                  <a:tcPr marL="4315" marR="4315" marT="4315" marB="0" anchor="ctr"/>
                </a:tc>
                <a:extLst>
                  <a:ext uri="{0D108BD9-81ED-4DB2-BD59-A6C34878D82A}">
                    <a16:rowId xmlns:a16="http://schemas.microsoft.com/office/drawing/2014/main" val="2884070217"/>
                  </a:ext>
                </a:extLst>
              </a:tr>
              <a:tr h="143845">
                <a:tc>
                  <a:txBody>
                    <a:bodyPr/>
                    <a:lstStyle/>
                    <a:p>
                      <a:pPr algn="l" fontAlgn="ctr"/>
                      <a:r>
                        <a:rPr lang="en-US" sz="800" b="1" u="none" strike="noStrike" dirty="0">
                          <a:solidFill>
                            <a:schemeClr val="accent2"/>
                          </a:solidFill>
                          <a:effectLst/>
                        </a:rPr>
                        <a:t>Enterprise</a:t>
                      </a:r>
                      <a:endParaRPr lang="en-US" sz="800" b="1" i="0" u="none" strike="noStrike" dirty="0">
                        <a:solidFill>
                          <a:schemeClr val="accent2"/>
                        </a:solidFill>
                        <a:effectLst/>
                        <a:latin typeface="CiscoSans ExtraLight" panose="020B0503020201020303" pitchFamily="34" charset="0"/>
                      </a:endParaRPr>
                    </a:p>
                  </a:txBody>
                  <a:tcPr marL="4315" marR="4315" marT="4315" marB="0" anchor="ctr"/>
                </a:tc>
                <a:tc>
                  <a:txBody>
                    <a:bodyPr/>
                    <a:lstStyle/>
                    <a:p>
                      <a:pPr algn="l" fontAlgn="ctr"/>
                      <a:r>
                        <a:rPr lang="en-US" sz="800" b="1" i="1" u="none" strike="noStrike" dirty="0">
                          <a:effectLst/>
                        </a:rPr>
                        <a:t>Implementing and Operating Cisco Enterprise Network Core Technologies</a:t>
                      </a:r>
                      <a:endParaRPr lang="en-US" sz="800" b="1" i="1" u="none" strike="noStrike" dirty="0">
                        <a:solidFill>
                          <a:srgbClr val="000000"/>
                        </a:solidFill>
                        <a:effectLst/>
                        <a:latin typeface="CiscoSans ExtraLight" panose="020B0303020201020303" pitchFamily="34" charset="0"/>
                      </a:endParaRPr>
                    </a:p>
                  </a:txBody>
                  <a:tcPr marL="4315" marR="4315" marT="4315" marB="0" anchor="ctr"/>
                </a:tc>
                <a:extLst>
                  <a:ext uri="{0D108BD9-81ED-4DB2-BD59-A6C34878D82A}">
                    <a16:rowId xmlns:a16="http://schemas.microsoft.com/office/drawing/2014/main" val="497504751"/>
                  </a:ext>
                </a:extLst>
              </a:tr>
              <a:tr h="138092">
                <a:tc>
                  <a:txBody>
                    <a:bodyPr/>
                    <a:lstStyle/>
                    <a:p>
                      <a:pPr algn="l" fontAlgn="ctr"/>
                      <a:r>
                        <a:rPr lang="en-US" sz="800" b="1" u="none" strike="noStrike">
                          <a:solidFill>
                            <a:schemeClr val="accent2"/>
                          </a:solidFill>
                          <a:effectLst/>
                        </a:rPr>
                        <a:t>Enterprise</a:t>
                      </a:r>
                      <a:endParaRPr lang="en-US" sz="800" b="1" i="0" u="none" strike="noStrike">
                        <a:solidFill>
                          <a:schemeClr val="accent2"/>
                        </a:solidFill>
                        <a:effectLst/>
                        <a:latin typeface="CiscoSans ExtraLight" panose="020B0503020201020303" pitchFamily="34" charset="0"/>
                      </a:endParaRPr>
                    </a:p>
                  </a:txBody>
                  <a:tcPr marL="4315" marR="4315" marT="4315" marB="0" anchor="ctr"/>
                </a:tc>
                <a:tc>
                  <a:txBody>
                    <a:bodyPr/>
                    <a:lstStyle/>
                    <a:p>
                      <a:pPr algn="l" fontAlgn="ctr"/>
                      <a:r>
                        <a:rPr lang="en-US" sz="800" b="1" i="1" u="none" strike="noStrike">
                          <a:effectLst/>
                        </a:rPr>
                        <a:t>Implementing Cisco Enterprise Wireless Networks</a:t>
                      </a:r>
                      <a:endParaRPr lang="en-US" sz="800" b="1" i="1" u="none" strike="noStrike">
                        <a:solidFill>
                          <a:srgbClr val="000000"/>
                        </a:solidFill>
                        <a:effectLst/>
                        <a:latin typeface="CiscoSans ExtraLight" panose="020B0303020201020303" pitchFamily="34" charset="0"/>
                      </a:endParaRPr>
                    </a:p>
                  </a:txBody>
                  <a:tcPr marL="4315" marR="4315" marT="4315" marB="0" anchor="ctr"/>
                </a:tc>
                <a:extLst>
                  <a:ext uri="{0D108BD9-81ED-4DB2-BD59-A6C34878D82A}">
                    <a16:rowId xmlns:a16="http://schemas.microsoft.com/office/drawing/2014/main" val="565415003"/>
                  </a:ext>
                </a:extLst>
              </a:tr>
              <a:tr h="143845">
                <a:tc>
                  <a:txBody>
                    <a:bodyPr/>
                    <a:lstStyle/>
                    <a:p>
                      <a:pPr algn="l" fontAlgn="ctr"/>
                      <a:r>
                        <a:rPr lang="en-US" sz="800" b="1" u="none" strike="noStrike">
                          <a:solidFill>
                            <a:schemeClr val="accent4"/>
                          </a:solidFill>
                          <a:effectLst/>
                        </a:rPr>
                        <a:t>Network Management (NMS)</a:t>
                      </a:r>
                      <a:endParaRPr lang="en-US" sz="800" b="1" i="0" u="none" strike="noStrike">
                        <a:solidFill>
                          <a:schemeClr val="accent4"/>
                        </a:solidFill>
                        <a:effectLst/>
                        <a:latin typeface="CiscoSans ExtraLight" panose="020B0503020201020303" pitchFamily="34" charset="0"/>
                      </a:endParaRPr>
                    </a:p>
                  </a:txBody>
                  <a:tcPr marL="4315" marR="4315" marT="4315" marB="0" anchor="ctr"/>
                </a:tc>
                <a:tc>
                  <a:txBody>
                    <a:bodyPr/>
                    <a:lstStyle/>
                    <a:p>
                      <a:pPr algn="l" fontAlgn="ctr"/>
                      <a:r>
                        <a:rPr lang="en-US" sz="800" b="1" i="1" u="none" strike="noStrike">
                          <a:effectLst/>
                        </a:rPr>
                        <a:t>Operating Cisco EPN Manager</a:t>
                      </a:r>
                      <a:endParaRPr lang="en-US" sz="800" b="1" i="1" u="none" strike="noStrike">
                        <a:solidFill>
                          <a:srgbClr val="000000"/>
                        </a:solidFill>
                        <a:effectLst/>
                        <a:latin typeface="CiscoSans ExtraLight" panose="020B0303020201020303" pitchFamily="34" charset="0"/>
                      </a:endParaRPr>
                    </a:p>
                  </a:txBody>
                  <a:tcPr marL="4315" marR="4315" marT="4315" marB="0" anchor="ctr"/>
                </a:tc>
                <a:extLst>
                  <a:ext uri="{0D108BD9-81ED-4DB2-BD59-A6C34878D82A}">
                    <a16:rowId xmlns:a16="http://schemas.microsoft.com/office/drawing/2014/main" val="3881734837"/>
                  </a:ext>
                </a:extLst>
              </a:tr>
              <a:tr h="138092">
                <a:tc>
                  <a:txBody>
                    <a:bodyPr/>
                    <a:lstStyle/>
                    <a:p>
                      <a:pPr algn="l" fontAlgn="ctr"/>
                      <a:r>
                        <a:rPr lang="en-US" sz="800" b="1" u="none" strike="noStrike">
                          <a:solidFill>
                            <a:srgbClr val="0070C0"/>
                          </a:solidFill>
                          <a:effectLst/>
                        </a:rPr>
                        <a:t>Security</a:t>
                      </a:r>
                      <a:endParaRPr lang="en-US" sz="800" b="1" i="0" u="none" strike="noStrike">
                        <a:solidFill>
                          <a:srgbClr val="0070C0"/>
                        </a:solidFill>
                        <a:effectLst/>
                        <a:latin typeface="CiscoSans ExtraLight" panose="020B0503020201020303" pitchFamily="34" charset="0"/>
                      </a:endParaRPr>
                    </a:p>
                  </a:txBody>
                  <a:tcPr marL="4315" marR="4315" marT="4315" marB="0" anchor="ctr"/>
                </a:tc>
                <a:tc>
                  <a:txBody>
                    <a:bodyPr/>
                    <a:lstStyle/>
                    <a:p>
                      <a:pPr algn="l" fontAlgn="ctr"/>
                      <a:r>
                        <a:rPr lang="en-US" sz="800" b="1" i="1" u="none" strike="noStrike">
                          <a:effectLst/>
                        </a:rPr>
                        <a:t>Securing Networks with Cisco Firepower Next Generation Firewall</a:t>
                      </a:r>
                      <a:endParaRPr lang="en-US" sz="800" b="1" i="1" u="none" strike="noStrike">
                        <a:solidFill>
                          <a:srgbClr val="000000"/>
                        </a:solidFill>
                        <a:effectLst/>
                        <a:latin typeface="CiscoSans ExtraLight" panose="020B0303020201020303" pitchFamily="34" charset="0"/>
                      </a:endParaRPr>
                    </a:p>
                  </a:txBody>
                  <a:tcPr marL="4315" marR="4315" marT="4315" marB="0" anchor="ctr"/>
                </a:tc>
                <a:extLst>
                  <a:ext uri="{0D108BD9-81ED-4DB2-BD59-A6C34878D82A}">
                    <a16:rowId xmlns:a16="http://schemas.microsoft.com/office/drawing/2014/main" val="1204298624"/>
                  </a:ext>
                </a:extLst>
              </a:tr>
              <a:tr h="138092">
                <a:tc>
                  <a:txBody>
                    <a:bodyPr/>
                    <a:lstStyle/>
                    <a:p>
                      <a:pPr algn="l" fontAlgn="ctr"/>
                      <a:r>
                        <a:rPr lang="en-US" sz="800" b="1" u="none" strike="noStrike">
                          <a:solidFill>
                            <a:srgbClr val="0070C0"/>
                          </a:solidFill>
                          <a:effectLst/>
                        </a:rPr>
                        <a:t>Security</a:t>
                      </a:r>
                      <a:endParaRPr lang="en-US" sz="800" b="1" i="0" u="none" strike="noStrike">
                        <a:solidFill>
                          <a:srgbClr val="0070C0"/>
                        </a:solidFill>
                        <a:effectLst/>
                        <a:latin typeface="CiscoSans ExtraLight" panose="020B0503020201020303" pitchFamily="34" charset="0"/>
                      </a:endParaRPr>
                    </a:p>
                  </a:txBody>
                  <a:tcPr marL="4315" marR="4315" marT="4315" marB="0" anchor="ctr"/>
                </a:tc>
                <a:tc>
                  <a:txBody>
                    <a:bodyPr/>
                    <a:lstStyle/>
                    <a:p>
                      <a:pPr algn="l" fontAlgn="ctr"/>
                      <a:r>
                        <a:rPr lang="en-US" sz="800" b="1" i="1" u="none" strike="noStrike">
                          <a:effectLst/>
                        </a:rPr>
                        <a:t>Securing the Web with Cisco Web Security Appliance</a:t>
                      </a:r>
                      <a:endParaRPr lang="en-US" sz="800" b="1" i="1" u="none" strike="noStrike">
                        <a:solidFill>
                          <a:srgbClr val="000000"/>
                        </a:solidFill>
                        <a:effectLst/>
                        <a:latin typeface="CiscoSans ExtraLight" panose="020B0303020201020303" pitchFamily="34" charset="0"/>
                      </a:endParaRPr>
                    </a:p>
                  </a:txBody>
                  <a:tcPr marL="4315" marR="4315" marT="4315" marB="0" anchor="ctr"/>
                </a:tc>
                <a:extLst>
                  <a:ext uri="{0D108BD9-81ED-4DB2-BD59-A6C34878D82A}">
                    <a16:rowId xmlns:a16="http://schemas.microsoft.com/office/drawing/2014/main" val="1775115332"/>
                  </a:ext>
                </a:extLst>
              </a:tr>
              <a:tr h="138092">
                <a:tc>
                  <a:txBody>
                    <a:bodyPr/>
                    <a:lstStyle/>
                    <a:p>
                      <a:pPr algn="l" fontAlgn="ctr"/>
                      <a:r>
                        <a:rPr lang="en-US" sz="800" b="1" u="none" strike="noStrike">
                          <a:solidFill>
                            <a:srgbClr val="0070C0"/>
                          </a:solidFill>
                          <a:effectLst/>
                        </a:rPr>
                        <a:t>Security</a:t>
                      </a:r>
                      <a:endParaRPr lang="en-US" sz="800" b="1" i="0" u="none" strike="noStrike">
                        <a:solidFill>
                          <a:srgbClr val="0070C0"/>
                        </a:solidFill>
                        <a:effectLst/>
                        <a:latin typeface="CiscoSans ExtraLight" panose="020B0503020201020303" pitchFamily="34" charset="0"/>
                      </a:endParaRPr>
                    </a:p>
                  </a:txBody>
                  <a:tcPr marL="4315" marR="4315" marT="4315" marB="0" anchor="ctr"/>
                </a:tc>
                <a:tc>
                  <a:txBody>
                    <a:bodyPr/>
                    <a:lstStyle/>
                    <a:p>
                      <a:pPr algn="l" fontAlgn="ctr"/>
                      <a:r>
                        <a:rPr lang="en-US" sz="800" b="1" i="1" u="none" strike="noStrike">
                          <a:effectLst/>
                        </a:rPr>
                        <a:t>Securing the Web with Cisco Web Security Appliance</a:t>
                      </a:r>
                      <a:endParaRPr lang="en-US" sz="800" b="1" i="1" u="none" strike="noStrike">
                        <a:solidFill>
                          <a:srgbClr val="000000"/>
                        </a:solidFill>
                        <a:effectLst/>
                        <a:latin typeface="CiscoSans ExtraLight" panose="020B0303020201020303" pitchFamily="34" charset="0"/>
                      </a:endParaRPr>
                    </a:p>
                  </a:txBody>
                  <a:tcPr marL="4315" marR="4315" marT="4315" marB="0" anchor="ctr"/>
                </a:tc>
                <a:extLst>
                  <a:ext uri="{0D108BD9-81ED-4DB2-BD59-A6C34878D82A}">
                    <a16:rowId xmlns:a16="http://schemas.microsoft.com/office/drawing/2014/main" val="1739252612"/>
                  </a:ext>
                </a:extLst>
              </a:tr>
              <a:tr h="138092">
                <a:tc>
                  <a:txBody>
                    <a:bodyPr/>
                    <a:lstStyle/>
                    <a:p>
                      <a:pPr algn="l" fontAlgn="ctr"/>
                      <a:r>
                        <a:rPr lang="en-US" sz="800" b="1" u="none" strike="noStrike">
                          <a:solidFill>
                            <a:srgbClr val="0070C0"/>
                          </a:solidFill>
                          <a:effectLst/>
                        </a:rPr>
                        <a:t>Security</a:t>
                      </a:r>
                      <a:endParaRPr lang="en-US" sz="800" b="1" i="0" u="none" strike="noStrike">
                        <a:solidFill>
                          <a:srgbClr val="0070C0"/>
                        </a:solidFill>
                        <a:effectLst/>
                        <a:latin typeface="CiscoSans ExtraLight" panose="020B0503020201020303" pitchFamily="34" charset="0"/>
                      </a:endParaRPr>
                    </a:p>
                  </a:txBody>
                  <a:tcPr marL="4315" marR="4315" marT="4315" marB="0" anchor="ctr"/>
                </a:tc>
                <a:tc>
                  <a:txBody>
                    <a:bodyPr/>
                    <a:lstStyle/>
                    <a:p>
                      <a:pPr algn="l" fontAlgn="ctr"/>
                      <a:r>
                        <a:rPr lang="en-US" sz="800" b="1" i="1" u="none" strike="noStrike">
                          <a:effectLst/>
                        </a:rPr>
                        <a:t>Securing Networks with Cisco Firepower Next Generation Firewall</a:t>
                      </a:r>
                      <a:endParaRPr lang="en-US" sz="800" b="1" i="1" u="none" strike="noStrike">
                        <a:solidFill>
                          <a:srgbClr val="000000"/>
                        </a:solidFill>
                        <a:effectLst/>
                        <a:latin typeface="CiscoSans ExtraLight" panose="020B0303020201020303" pitchFamily="34" charset="0"/>
                      </a:endParaRPr>
                    </a:p>
                  </a:txBody>
                  <a:tcPr marL="4315" marR="4315" marT="4315" marB="0" anchor="ctr"/>
                </a:tc>
                <a:extLst>
                  <a:ext uri="{0D108BD9-81ED-4DB2-BD59-A6C34878D82A}">
                    <a16:rowId xmlns:a16="http://schemas.microsoft.com/office/drawing/2014/main" val="337938675"/>
                  </a:ext>
                </a:extLst>
              </a:tr>
              <a:tr h="138092">
                <a:tc>
                  <a:txBody>
                    <a:bodyPr/>
                    <a:lstStyle/>
                    <a:p>
                      <a:pPr algn="l" fontAlgn="ctr"/>
                      <a:r>
                        <a:rPr lang="en-US" sz="800" b="1" u="none" strike="noStrike">
                          <a:solidFill>
                            <a:srgbClr val="0070C0"/>
                          </a:solidFill>
                          <a:effectLst/>
                        </a:rPr>
                        <a:t>Security</a:t>
                      </a:r>
                      <a:endParaRPr lang="en-US" sz="800" b="1" i="0" u="none" strike="noStrike">
                        <a:solidFill>
                          <a:srgbClr val="0070C0"/>
                        </a:solidFill>
                        <a:effectLst/>
                        <a:latin typeface="CiscoSans ExtraLight" panose="020B0503020201020303" pitchFamily="34" charset="0"/>
                      </a:endParaRPr>
                    </a:p>
                  </a:txBody>
                  <a:tcPr marL="4315" marR="4315" marT="4315" marB="0" anchor="ctr"/>
                </a:tc>
                <a:tc>
                  <a:txBody>
                    <a:bodyPr/>
                    <a:lstStyle/>
                    <a:p>
                      <a:pPr algn="l" fontAlgn="ctr"/>
                      <a:r>
                        <a:rPr lang="en-US" sz="800" b="1" i="1" u="none" strike="noStrike" dirty="0">
                          <a:effectLst/>
                        </a:rPr>
                        <a:t>Securing Networks with Cisco Firepower Next-Generation Intrusion </a:t>
                      </a:r>
                      <a:br>
                        <a:rPr lang="en-US" sz="800" b="1" i="1" u="none" strike="noStrike" dirty="0">
                          <a:effectLst/>
                        </a:rPr>
                      </a:br>
                      <a:r>
                        <a:rPr lang="en-US" sz="800" b="1" i="1" u="none" strike="noStrike" dirty="0">
                          <a:effectLst/>
                        </a:rPr>
                        <a:t>Prevention System</a:t>
                      </a:r>
                      <a:endParaRPr lang="en-US" sz="800" b="1" i="1" u="none" strike="noStrike" dirty="0">
                        <a:solidFill>
                          <a:srgbClr val="000000"/>
                        </a:solidFill>
                        <a:effectLst/>
                        <a:latin typeface="CiscoSans ExtraLight" panose="020B0303020201020303" pitchFamily="34" charset="0"/>
                      </a:endParaRPr>
                    </a:p>
                  </a:txBody>
                  <a:tcPr marL="4315" marR="4315" marT="4315" marB="0" anchor="ctr"/>
                </a:tc>
                <a:extLst>
                  <a:ext uri="{0D108BD9-81ED-4DB2-BD59-A6C34878D82A}">
                    <a16:rowId xmlns:a16="http://schemas.microsoft.com/office/drawing/2014/main" val="334294556"/>
                  </a:ext>
                </a:extLst>
              </a:tr>
              <a:tr h="138092">
                <a:tc>
                  <a:txBody>
                    <a:bodyPr/>
                    <a:lstStyle/>
                    <a:p>
                      <a:pPr algn="l" fontAlgn="ctr"/>
                      <a:r>
                        <a:rPr lang="en-US" sz="800" b="1" u="none" strike="noStrike">
                          <a:solidFill>
                            <a:srgbClr val="0070C0"/>
                          </a:solidFill>
                          <a:effectLst/>
                        </a:rPr>
                        <a:t>Security</a:t>
                      </a:r>
                      <a:endParaRPr lang="en-US" sz="800" b="1" i="0" u="none" strike="noStrike">
                        <a:solidFill>
                          <a:srgbClr val="0070C0"/>
                        </a:solidFill>
                        <a:effectLst/>
                        <a:latin typeface="CiscoSans ExtraLight" panose="020B0503020201020303" pitchFamily="34" charset="0"/>
                      </a:endParaRPr>
                    </a:p>
                  </a:txBody>
                  <a:tcPr marL="4315" marR="4315" marT="4315" marB="0" anchor="ctr"/>
                </a:tc>
                <a:tc>
                  <a:txBody>
                    <a:bodyPr/>
                    <a:lstStyle/>
                    <a:p>
                      <a:pPr algn="l" fontAlgn="ctr"/>
                      <a:r>
                        <a:rPr lang="en-US" sz="800" b="1" i="1" u="none" strike="noStrike">
                          <a:effectLst/>
                        </a:rPr>
                        <a:t>Implementing and Configuring Cisco Identity Services Engine</a:t>
                      </a:r>
                      <a:endParaRPr lang="en-US" sz="800" b="1" i="1" u="none" strike="noStrike">
                        <a:solidFill>
                          <a:srgbClr val="000000"/>
                        </a:solidFill>
                        <a:effectLst/>
                        <a:latin typeface="CiscoSans ExtraLight" panose="020B0303020201020303" pitchFamily="34" charset="0"/>
                      </a:endParaRPr>
                    </a:p>
                  </a:txBody>
                  <a:tcPr marL="4315" marR="4315" marT="4315" marB="0" anchor="ctr"/>
                </a:tc>
                <a:extLst>
                  <a:ext uri="{0D108BD9-81ED-4DB2-BD59-A6C34878D82A}">
                    <a16:rowId xmlns:a16="http://schemas.microsoft.com/office/drawing/2014/main" val="1881451861"/>
                  </a:ext>
                </a:extLst>
              </a:tr>
              <a:tr h="143845">
                <a:tc>
                  <a:txBody>
                    <a:bodyPr/>
                    <a:lstStyle/>
                    <a:p>
                      <a:pPr algn="l" fontAlgn="ctr"/>
                      <a:r>
                        <a:rPr lang="en-US" sz="800" b="1" u="none" strike="noStrike">
                          <a:solidFill>
                            <a:srgbClr val="0070C0"/>
                          </a:solidFill>
                          <a:effectLst/>
                        </a:rPr>
                        <a:t>Security</a:t>
                      </a:r>
                      <a:endParaRPr lang="en-US" sz="800" b="1" i="0" u="none" strike="noStrike">
                        <a:solidFill>
                          <a:srgbClr val="0070C0"/>
                        </a:solidFill>
                        <a:effectLst/>
                        <a:latin typeface="CiscoSans ExtraLight" panose="020B0503020201020303" pitchFamily="34" charset="0"/>
                      </a:endParaRPr>
                    </a:p>
                  </a:txBody>
                  <a:tcPr marL="4315" marR="4315" marT="4315" marB="0" anchor="ctr"/>
                </a:tc>
                <a:tc>
                  <a:txBody>
                    <a:bodyPr/>
                    <a:lstStyle/>
                    <a:p>
                      <a:pPr algn="l" fontAlgn="ctr"/>
                      <a:r>
                        <a:rPr lang="en-US" sz="800" b="1" i="1" u="none" strike="noStrike">
                          <a:effectLst/>
                        </a:rPr>
                        <a:t>Securing Email with Cisco Email Security Appliance</a:t>
                      </a:r>
                      <a:endParaRPr lang="en-US" sz="800" b="1" i="1" u="none" strike="noStrike">
                        <a:solidFill>
                          <a:srgbClr val="000000"/>
                        </a:solidFill>
                        <a:effectLst/>
                        <a:latin typeface="CiscoSans ExtraLight" panose="020B0303020201020303" pitchFamily="34" charset="0"/>
                      </a:endParaRPr>
                    </a:p>
                  </a:txBody>
                  <a:tcPr marL="4315" marR="4315" marT="4315" marB="0" anchor="ctr"/>
                </a:tc>
                <a:extLst>
                  <a:ext uri="{0D108BD9-81ED-4DB2-BD59-A6C34878D82A}">
                    <a16:rowId xmlns:a16="http://schemas.microsoft.com/office/drawing/2014/main" val="2161417656"/>
                  </a:ext>
                </a:extLst>
              </a:tr>
              <a:tr h="143845">
                <a:tc>
                  <a:txBody>
                    <a:bodyPr/>
                    <a:lstStyle/>
                    <a:p>
                      <a:pPr algn="l" fontAlgn="ctr"/>
                      <a:r>
                        <a:rPr lang="en-US" sz="800" b="1" u="none" strike="noStrike">
                          <a:solidFill>
                            <a:srgbClr val="0070C0"/>
                          </a:solidFill>
                          <a:effectLst/>
                        </a:rPr>
                        <a:t>Security</a:t>
                      </a:r>
                      <a:endParaRPr lang="en-US" sz="800" b="1" i="0" u="none" strike="noStrike">
                        <a:solidFill>
                          <a:srgbClr val="0070C0"/>
                        </a:solidFill>
                        <a:effectLst/>
                        <a:latin typeface="CiscoSans ExtraLight" panose="020B0503020201020303" pitchFamily="34" charset="0"/>
                      </a:endParaRPr>
                    </a:p>
                  </a:txBody>
                  <a:tcPr marL="4315" marR="4315" marT="4315" marB="0" anchor="ctr"/>
                </a:tc>
                <a:tc>
                  <a:txBody>
                    <a:bodyPr/>
                    <a:lstStyle/>
                    <a:p>
                      <a:pPr algn="l" fontAlgn="ctr"/>
                      <a:r>
                        <a:rPr lang="en-US" sz="800" b="1" i="1" u="none" strike="noStrike">
                          <a:effectLst/>
                        </a:rPr>
                        <a:t>Implementing and Operating Cisco Security Core Technologies</a:t>
                      </a:r>
                      <a:endParaRPr lang="en-US" sz="800" b="1" i="1" u="none" strike="noStrike">
                        <a:solidFill>
                          <a:srgbClr val="000000"/>
                        </a:solidFill>
                        <a:effectLst/>
                        <a:latin typeface="CiscoSans ExtraLight" panose="020B0303020201020303" pitchFamily="34" charset="0"/>
                      </a:endParaRPr>
                    </a:p>
                  </a:txBody>
                  <a:tcPr marL="4315" marR="4315" marT="4315" marB="0" anchor="ctr"/>
                </a:tc>
                <a:extLst>
                  <a:ext uri="{0D108BD9-81ED-4DB2-BD59-A6C34878D82A}">
                    <a16:rowId xmlns:a16="http://schemas.microsoft.com/office/drawing/2014/main" val="3235418944"/>
                  </a:ext>
                </a:extLst>
              </a:tr>
              <a:tr h="143845">
                <a:tc>
                  <a:txBody>
                    <a:bodyPr/>
                    <a:lstStyle/>
                    <a:p>
                      <a:pPr algn="l" fontAlgn="ctr"/>
                      <a:r>
                        <a:rPr lang="en-US" sz="800" b="1" u="none" strike="noStrike">
                          <a:solidFill>
                            <a:srgbClr val="0070C0"/>
                          </a:solidFill>
                          <a:effectLst/>
                        </a:rPr>
                        <a:t>Security</a:t>
                      </a:r>
                      <a:endParaRPr lang="en-US" sz="800" b="1" i="0" u="none" strike="noStrike">
                        <a:solidFill>
                          <a:srgbClr val="0070C0"/>
                        </a:solidFill>
                        <a:effectLst/>
                        <a:latin typeface="CiscoSans ExtraLight" panose="020B0503020201020303" pitchFamily="34" charset="0"/>
                      </a:endParaRPr>
                    </a:p>
                  </a:txBody>
                  <a:tcPr marL="4315" marR="4315" marT="4315" marB="0" anchor="ctr"/>
                </a:tc>
                <a:tc>
                  <a:txBody>
                    <a:bodyPr/>
                    <a:lstStyle/>
                    <a:p>
                      <a:pPr algn="l" fontAlgn="ctr"/>
                      <a:r>
                        <a:rPr lang="en-US" sz="800" b="1" i="1" u="none" strike="noStrike">
                          <a:effectLst/>
                        </a:rPr>
                        <a:t>Implementing Secure Solutions with Virtual Private Networks v1.0</a:t>
                      </a:r>
                      <a:endParaRPr lang="en-US" sz="800" b="1" i="1" u="none" strike="noStrike">
                        <a:solidFill>
                          <a:srgbClr val="000000"/>
                        </a:solidFill>
                        <a:effectLst/>
                        <a:latin typeface="CiscoSans ExtraLight" panose="020B0303020201020303" pitchFamily="34" charset="0"/>
                      </a:endParaRPr>
                    </a:p>
                  </a:txBody>
                  <a:tcPr marL="4315" marR="4315" marT="4315" marB="0" anchor="ctr"/>
                </a:tc>
                <a:extLst>
                  <a:ext uri="{0D108BD9-81ED-4DB2-BD59-A6C34878D82A}">
                    <a16:rowId xmlns:a16="http://schemas.microsoft.com/office/drawing/2014/main" val="567700931"/>
                  </a:ext>
                </a:extLst>
              </a:tr>
              <a:tr h="143845">
                <a:tc>
                  <a:txBody>
                    <a:bodyPr/>
                    <a:lstStyle/>
                    <a:p>
                      <a:pPr algn="l" fontAlgn="ctr"/>
                      <a:r>
                        <a:rPr lang="en-US" sz="800" b="1" u="none" strike="noStrike">
                          <a:solidFill>
                            <a:schemeClr val="tx1">
                              <a:lumMod val="90000"/>
                              <a:lumOff val="10000"/>
                            </a:schemeClr>
                          </a:solidFill>
                          <a:effectLst/>
                        </a:rPr>
                        <a:t>Service Provider</a:t>
                      </a:r>
                      <a:endParaRPr lang="en-US" sz="800" b="1" i="0" u="none" strike="noStrike">
                        <a:solidFill>
                          <a:schemeClr val="tx1">
                            <a:lumMod val="90000"/>
                            <a:lumOff val="10000"/>
                          </a:schemeClr>
                        </a:solidFill>
                        <a:effectLst/>
                        <a:latin typeface="CiscoSans ExtraLight" panose="020B0503020201020303" pitchFamily="34" charset="0"/>
                      </a:endParaRPr>
                    </a:p>
                  </a:txBody>
                  <a:tcPr marL="4315" marR="4315" marT="4315" marB="0" anchor="ctr"/>
                </a:tc>
                <a:tc>
                  <a:txBody>
                    <a:bodyPr/>
                    <a:lstStyle/>
                    <a:p>
                      <a:pPr algn="l" fontAlgn="ctr"/>
                      <a:r>
                        <a:rPr lang="en-US" sz="800" b="1" i="1" u="none" strike="noStrike">
                          <a:effectLst/>
                        </a:rPr>
                        <a:t>Cisco Optical Technology Advanced</a:t>
                      </a:r>
                      <a:endParaRPr lang="en-US" sz="800" b="1" i="1" u="none" strike="noStrike">
                        <a:solidFill>
                          <a:srgbClr val="000000"/>
                        </a:solidFill>
                        <a:effectLst/>
                        <a:latin typeface="CiscoSans ExtraLight" panose="020B0303020201020303" pitchFamily="34" charset="0"/>
                      </a:endParaRPr>
                    </a:p>
                  </a:txBody>
                  <a:tcPr marL="4315" marR="4315" marT="4315" marB="0" anchor="ctr"/>
                </a:tc>
                <a:extLst>
                  <a:ext uri="{0D108BD9-81ED-4DB2-BD59-A6C34878D82A}">
                    <a16:rowId xmlns:a16="http://schemas.microsoft.com/office/drawing/2014/main" val="632432819"/>
                  </a:ext>
                </a:extLst>
              </a:tr>
              <a:tr h="143845">
                <a:tc>
                  <a:txBody>
                    <a:bodyPr/>
                    <a:lstStyle/>
                    <a:p>
                      <a:pPr algn="l" fontAlgn="ctr"/>
                      <a:r>
                        <a:rPr lang="en-US" sz="800" b="1" u="none" strike="noStrike">
                          <a:solidFill>
                            <a:schemeClr val="tx1">
                              <a:lumMod val="90000"/>
                              <a:lumOff val="10000"/>
                            </a:schemeClr>
                          </a:solidFill>
                          <a:effectLst/>
                        </a:rPr>
                        <a:t>Service Provider</a:t>
                      </a:r>
                      <a:endParaRPr lang="en-US" sz="800" b="1" i="0" u="none" strike="noStrike">
                        <a:solidFill>
                          <a:schemeClr val="tx1">
                            <a:lumMod val="90000"/>
                            <a:lumOff val="10000"/>
                          </a:schemeClr>
                        </a:solidFill>
                        <a:effectLst/>
                        <a:latin typeface="CiscoSans ExtraLight" panose="020B0503020201020303" pitchFamily="34" charset="0"/>
                      </a:endParaRPr>
                    </a:p>
                  </a:txBody>
                  <a:tcPr marL="4315" marR="4315" marT="4315" marB="0" anchor="ctr"/>
                </a:tc>
                <a:tc>
                  <a:txBody>
                    <a:bodyPr/>
                    <a:lstStyle/>
                    <a:p>
                      <a:pPr algn="l" fontAlgn="ctr"/>
                      <a:r>
                        <a:rPr lang="en-US" sz="800" b="1" i="1" u="none" strike="noStrike">
                          <a:effectLst/>
                        </a:rPr>
                        <a:t>Implementing and Operating Cisco Service Provider Network Core Technologies</a:t>
                      </a:r>
                      <a:endParaRPr lang="en-US" sz="800" b="1" i="1" u="none" strike="noStrike">
                        <a:solidFill>
                          <a:srgbClr val="000000"/>
                        </a:solidFill>
                        <a:effectLst/>
                        <a:latin typeface="CiscoSans ExtraLight" panose="020B0303020201020303" pitchFamily="34" charset="0"/>
                      </a:endParaRPr>
                    </a:p>
                  </a:txBody>
                  <a:tcPr marL="4315" marR="4315" marT="4315" marB="0" anchor="ctr"/>
                </a:tc>
                <a:extLst>
                  <a:ext uri="{0D108BD9-81ED-4DB2-BD59-A6C34878D82A}">
                    <a16:rowId xmlns:a16="http://schemas.microsoft.com/office/drawing/2014/main" val="3082231606"/>
                  </a:ext>
                </a:extLst>
              </a:tr>
              <a:tr h="143845">
                <a:tc>
                  <a:txBody>
                    <a:bodyPr/>
                    <a:lstStyle/>
                    <a:p>
                      <a:pPr algn="l" fontAlgn="ctr"/>
                      <a:r>
                        <a:rPr lang="en-US" sz="800" b="1" u="none" strike="noStrike">
                          <a:solidFill>
                            <a:schemeClr val="tx1">
                              <a:lumMod val="90000"/>
                              <a:lumOff val="10000"/>
                            </a:schemeClr>
                          </a:solidFill>
                          <a:effectLst/>
                        </a:rPr>
                        <a:t>Service Provider</a:t>
                      </a:r>
                      <a:endParaRPr lang="en-US" sz="800" b="1" i="0" u="none" strike="noStrike">
                        <a:solidFill>
                          <a:schemeClr val="tx1">
                            <a:lumMod val="90000"/>
                            <a:lumOff val="10000"/>
                          </a:schemeClr>
                        </a:solidFill>
                        <a:effectLst/>
                        <a:latin typeface="CiscoSans ExtraLight" panose="020B0503020201020303" pitchFamily="34" charset="0"/>
                      </a:endParaRPr>
                    </a:p>
                  </a:txBody>
                  <a:tcPr marL="4315" marR="4315" marT="4315" marB="0" anchor="ctr"/>
                </a:tc>
                <a:tc>
                  <a:txBody>
                    <a:bodyPr/>
                    <a:lstStyle/>
                    <a:p>
                      <a:pPr algn="l" fontAlgn="ctr"/>
                      <a:r>
                        <a:rPr lang="en-US" sz="800" b="1" i="1" u="none" strike="noStrike">
                          <a:effectLst/>
                        </a:rPr>
                        <a:t>Understanding Cisco Service Provider Network Foundations</a:t>
                      </a:r>
                      <a:endParaRPr lang="en-US" sz="800" b="1" i="1" u="none" strike="noStrike">
                        <a:solidFill>
                          <a:srgbClr val="000000"/>
                        </a:solidFill>
                        <a:effectLst/>
                        <a:latin typeface="CiscoSans ExtraLight" panose="020B0303020201020303" pitchFamily="34" charset="0"/>
                      </a:endParaRPr>
                    </a:p>
                  </a:txBody>
                  <a:tcPr marL="4315" marR="4315" marT="4315" marB="0" anchor="ctr"/>
                </a:tc>
                <a:extLst>
                  <a:ext uri="{0D108BD9-81ED-4DB2-BD59-A6C34878D82A}">
                    <a16:rowId xmlns:a16="http://schemas.microsoft.com/office/drawing/2014/main" val="2933516953"/>
                  </a:ext>
                </a:extLst>
              </a:tr>
              <a:tr h="143845">
                <a:tc>
                  <a:txBody>
                    <a:bodyPr/>
                    <a:lstStyle/>
                    <a:p>
                      <a:pPr algn="l" fontAlgn="ctr"/>
                      <a:r>
                        <a:rPr lang="en-US" sz="800" b="1" u="none" strike="noStrike">
                          <a:solidFill>
                            <a:schemeClr val="tx1">
                              <a:lumMod val="90000"/>
                              <a:lumOff val="10000"/>
                            </a:schemeClr>
                          </a:solidFill>
                          <a:effectLst/>
                        </a:rPr>
                        <a:t>Service Provider</a:t>
                      </a:r>
                      <a:endParaRPr lang="en-US" sz="800" b="1" i="0" u="none" strike="noStrike">
                        <a:solidFill>
                          <a:schemeClr val="tx1">
                            <a:lumMod val="90000"/>
                            <a:lumOff val="10000"/>
                          </a:schemeClr>
                        </a:solidFill>
                        <a:effectLst/>
                        <a:latin typeface="CiscoSans ExtraLight" panose="020B0503020201020303" pitchFamily="34" charset="0"/>
                      </a:endParaRPr>
                    </a:p>
                  </a:txBody>
                  <a:tcPr marL="4315" marR="4315" marT="4315" marB="0" anchor="ctr"/>
                </a:tc>
                <a:tc>
                  <a:txBody>
                    <a:bodyPr/>
                    <a:lstStyle/>
                    <a:p>
                      <a:pPr algn="l" fontAlgn="ctr"/>
                      <a:r>
                        <a:rPr lang="en-US" sz="800" b="1" i="1" u="none" strike="noStrike">
                          <a:effectLst/>
                        </a:rPr>
                        <a:t>Implementing Cisco Service Provider Advanced Routing Solutions</a:t>
                      </a:r>
                      <a:endParaRPr lang="en-US" sz="800" b="1" i="1" u="none" strike="noStrike">
                        <a:solidFill>
                          <a:srgbClr val="000000"/>
                        </a:solidFill>
                        <a:effectLst/>
                        <a:latin typeface="CiscoSans ExtraLight" panose="020B0303020201020303" pitchFamily="34" charset="0"/>
                      </a:endParaRPr>
                    </a:p>
                  </a:txBody>
                  <a:tcPr marL="4315" marR="4315" marT="4315" marB="0" anchor="ctr"/>
                </a:tc>
                <a:extLst>
                  <a:ext uri="{0D108BD9-81ED-4DB2-BD59-A6C34878D82A}">
                    <a16:rowId xmlns:a16="http://schemas.microsoft.com/office/drawing/2014/main" val="3459604841"/>
                  </a:ext>
                </a:extLst>
              </a:tr>
              <a:tr h="143845">
                <a:tc>
                  <a:txBody>
                    <a:bodyPr/>
                    <a:lstStyle/>
                    <a:p>
                      <a:pPr algn="l" fontAlgn="ctr"/>
                      <a:r>
                        <a:rPr lang="en-US" sz="800" b="1" u="none" strike="noStrike">
                          <a:solidFill>
                            <a:schemeClr val="tx1">
                              <a:lumMod val="90000"/>
                              <a:lumOff val="10000"/>
                            </a:schemeClr>
                          </a:solidFill>
                          <a:effectLst/>
                        </a:rPr>
                        <a:t>Service Provider</a:t>
                      </a:r>
                      <a:endParaRPr lang="en-US" sz="800" b="1" i="0" u="none" strike="noStrike">
                        <a:solidFill>
                          <a:schemeClr val="tx1">
                            <a:lumMod val="90000"/>
                            <a:lumOff val="10000"/>
                          </a:schemeClr>
                        </a:solidFill>
                        <a:effectLst/>
                        <a:latin typeface="CiscoSans ExtraLight" panose="020B0503020201020303" pitchFamily="34" charset="0"/>
                      </a:endParaRPr>
                    </a:p>
                  </a:txBody>
                  <a:tcPr marL="4315" marR="4315" marT="4315" marB="0" anchor="ctr"/>
                </a:tc>
                <a:tc>
                  <a:txBody>
                    <a:bodyPr/>
                    <a:lstStyle/>
                    <a:p>
                      <a:pPr algn="l" fontAlgn="ctr"/>
                      <a:r>
                        <a:rPr lang="en-US" sz="800" b="1" i="1" u="none" strike="noStrike">
                          <a:effectLst/>
                        </a:rPr>
                        <a:t>Implementing Cisco Service Provider VPN Services</a:t>
                      </a:r>
                      <a:endParaRPr lang="en-US" sz="800" b="1" i="1" u="none" strike="noStrike">
                        <a:solidFill>
                          <a:srgbClr val="000000"/>
                        </a:solidFill>
                        <a:effectLst/>
                        <a:latin typeface="CiscoSans ExtraLight" panose="020B0303020201020303" pitchFamily="34" charset="0"/>
                      </a:endParaRPr>
                    </a:p>
                  </a:txBody>
                  <a:tcPr marL="4315" marR="4315" marT="4315" marB="0" anchor="ctr"/>
                </a:tc>
                <a:extLst>
                  <a:ext uri="{0D108BD9-81ED-4DB2-BD59-A6C34878D82A}">
                    <a16:rowId xmlns:a16="http://schemas.microsoft.com/office/drawing/2014/main" val="2304928715"/>
                  </a:ext>
                </a:extLst>
              </a:tr>
              <a:tr h="130593">
                <a:tc>
                  <a:txBody>
                    <a:bodyPr/>
                    <a:lstStyle/>
                    <a:p>
                      <a:pPr algn="l" fontAlgn="ctr"/>
                      <a:r>
                        <a:rPr lang="en-US" sz="800" b="1" u="none" strike="noStrike">
                          <a:solidFill>
                            <a:srgbClr val="7030A0"/>
                          </a:solidFill>
                          <a:effectLst/>
                        </a:rPr>
                        <a:t>DevNet</a:t>
                      </a:r>
                      <a:endParaRPr lang="en-US" sz="800" b="1" i="0" u="none" strike="noStrike">
                        <a:solidFill>
                          <a:srgbClr val="7030A0"/>
                        </a:solidFill>
                        <a:effectLst/>
                        <a:latin typeface="CiscoSans ExtraLight" panose="020B0503020201020303" pitchFamily="34" charset="0"/>
                      </a:endParaRPr>
                    </a:p>
                  </a:txBody>
                  <a:tcPr marL="4315" marR="4315" marT="4315" marB="0" anchor="ctr"/>
                </a:tc>
                <a:tc>
                  <a:txBody>
                    <a:bodyPr/>
                    <a:lstStyle/>
                    <a:p>
                      <a:pPr algn="l" fontAlgn="ctr"/>
                      <a:r>
                        <a:rPr lang="en-US" sz="800" b="1" i="1" u="none" strike="noStrike">
                          <a:effectLst/>
                        </a:rPr>
                        <a:t>DevNet Associate Fundamentals Training from DevNet</a:t>
                      </a:r>
                      <a:endParaRPr lang="en-US" sz="800" b="1" i="1" u="none" strike="noStrike">
                        <a:solidFill>
                          <a:srgbClr val="000000"/>
                        </a:solidFill>
                        <a:effectLst/>
                        <a:latin typeface="CiscoSans ExtraLight" panose="020B0303020201020303" pitchFamily="34" charset="0"/>
                      </a:endParaRPr>
                    </a:p>
                  </a:txBody>
                  <a:tcPr marL="4315" marR="4315" marT="4315" marB="0" anchor="ctr"/>
                </a:tc>
                <a:extLst>
                  <a:ext uri="{0D108BD9-81ED-4DB2-BD59-A6C34878D82A}">
                    <a16:rowId xmlns:a16="http://schemas.microsoft.com/office/drawing/2014/main" val="3068007613"/>
                  </a:ext>
                </a:extLst>
              </a:tr>
              <a:tr h="130593">
                <a:tc>
                  <a:txBody>
                    <a:bodyPr/>
                    <a:lstStyle/>
                    <a:p>
                      <a:pPr algn="l" fontAlgn="ctr"/>
                      <a:r>
                        <a:rPr lang="en-US" sz="800" b="1" u="none" strike="noStrike">
                          <a:solidFill>
                            <a:srgbClr val="7030A0"/>
                          </a:solidFill>
                          <a:effectLst/>
                        </a:rPr>
                        <a:t>DevNet</a:t>
                      </a:r>
                      <a:endParaRPr lang="en-US" sz="800" b="1" i="0" u="none" strike="noStrike">
                        <a:solidFill>
                          <a:srgbClr val="7030A0"/>
                        </a:solidFill>
                        <a:effectLst/>
                        <a:latin typeface="CiscoSans ExtraLight" panose="020B0503020201020303" pitchFamily="34" charset="0"/>
                      </a:endParaRPr>
                    </a:p>
                  </a:txBody>
                  <a:tcPr marL="4315" marR="4315" marT="4315" marB="0" anchor="ctr"/>
                </a:tc>
                <a:tc>
                  <a:txBody>
                    <a:bodyPr/>
                    <a:lstStyle/>
                    <a:p>
                      <a:pPr algn="l" fontAlgn="ctr"/>
                      <a:r>
                        <a:rPr lang="en-US" sz="800" b="1" i="1" u="none" strike="noStrike">
                          <a:effectLst/>
                        </a:rPr>
                        <a:t>Developing Applications and Automating Workflows using Cisco Platforms</a:t>
                      </a:r>
                      <a:endParaRPr lang="en-US" sz="800" b="1" i="1" u="none" strike="noStrike">
                        <a:solidFill>
                          <a:srgbClr val="000000"/>
                        </a:solidFill>
                        <a:effectLst/>
                        <a:latin typeface="CiscoSans ExtraLight" panose="020B0303020201020303" pitchFamily="34" charset="0"/>
                      </a:endParaRPr>
                    </a:p>
                  </a:txBody>
                  <a:tcPr marL="4315" marR="4315" marT="4315" marB="0" anchor="ctr"/>
                </a:tc>
                <a:extLst>
                  <a:ext uri="{0D108BD9-81ED-4DB2-BD59-A6C34878D82A}">
                    <a16:rowId xmlns:a16="http://schemas.microsoft.com/office/drawing/2014/main" val="2597671732"/>
                  </a:ext>
                </a:extLst>
              </a:tr>
              <a:tr h="130593">
                <a:tc>
                  <a:txBody>
                    <a:bodyPr/>
                    <a:lstStyle/>
                    <a:p>
                      <a:pPr algn="l" fontAlgn="ctr"/>
                      <a:r>
                        <a:rPr lang="en-US" sz="800" b="1" u="none" strike="noStrike">
                          <a:solidFill>
                            <a:srgbClr val="7030A0"/>
                          </a:solidFill>
                          <a:effectLst/>
                        </a:rPr>
                        <a:t>DevNet</a:t>
                      </a:r>
                      <a:endParaRPr lang="en-US" sz="800" b="1" i="0" u="none" strike="noStrike">
                        <a:solidFill>
                          <a:srgbClr val="7030A0"/>
                        </a:solidFill>
                        <a:effectLst/>
                        <a:latin typeface="CiscoSans ExtraLight" panose="020B0503020201020303" pitchFamily="34" charset="0"/>
                      </a:endParaRPr>
                    </a:p>
                  </a:txBody>
                  <a:tcPr marL="4315" marR="4315" marT="4315" marB="0" anchor="ctr"/>
                </a:tc>
                <a:tc>
                  <a:txBody>
                    <a:bodyPr/>
                    <a:lstStyle/>
                    <a:p>
                      <a:pPr algn="l" fontAlgn="ctr"/>
                      <a:r>
                        <a:rPr lang="en-US" sz="800" b="1" i="1" u="none" strike="noStrike">
                          <a:effectLst/>
                        </a:rPr>
                        <a:t>Introducing Automation for Cisco Solutions</a:t>
                      </a:r>
                      <a:endParaRPr lang="en-US" sz="800" b="1" i="1" u="none" strike="noStrike">
                        <a:solidFill>
                          <a:srgbClr val="000000"/>
                        </a:solidFill>
                        <a:effectLst/>
                        <a:latin typeface="CiscoSans ExtraLight" panose="020B0303020201020303" pitchFamily="34" charset="0"/>
                      </a:endParaRPr>
                    </a:p>
                  </a:txBody>
                  <a:tcPr marL="4315" marR="4315" marT="4315" marB="0" anchor="ctr"/>
                </a:tc>
                <a:extLst>
                  <a:ext uri="{0D108BD9-81ED-4DB2-BD59-A6C34878D82A}">
                    <a16:rowId xmlns:a16="http://schemas.microsoft.com/office/drawing/2014/main" val="317688749"/>
                  </a:ext>
                </a:extLst>
              </a:tr>
              <a:tr h="130593">
                <a:tc>
                  <a:txBody>
                    <a:bodyPr/>
                    <a:lstStyle/>
                    <a:p>
                      <a:pPr algn="l" fontAlgn="ctr"/>
                      <a:r>
                        <a:rPr lang="en-US" sz="800" b="1" u="none" strike="noStrike">
                          <a:solidFill>
                            <a:srgbClr val="7030A0"/>
                          </a:solidFill>
                          <a:effectLst/>
                        </a:rPr>
                        <a:t>DevNet</a:t>
                      </a:r>
                      <a:endParaRPr lang="en-US" sz="800" b="1" i="0" u="none" strike="noStrike">
                        <a:solidFill>
                          <a:srgbClr val="7030A0"/>
                        </a:solidFill>
                        <a:effectLst/>
                        <a:latin typeface="CiscoSans ExtraLight" panose="020B0503020201020303" pitchFamily="34" charset="0"/>
                      </a:endParaRPr>
                    </a:p>
                  </a:txBody>
                  <a:tcPr marL="4315" marR="4315" marT="4315" marB="0" anchor="ctr"/>
                </a:tc>
                <a:tc>
                  <a:txBody>
                    <a:bodyPr/>
                    <a:lstStyle/>
                    <a:p>
                      <a:pPr algn="l" fontAlgn="ctr"/>
                      <a:r>
                        <a:rPr lang="en-US" sz="800" b="1" i="1" u="none" strike="noStrike">
                          <a:effectLst/>
                        </a:rPr>
                        <a:t>Developing Applications Using Cisco Core Platforms and APIs</a:t>
                      </a:r>
                      <a:endParaRPr lang="en-US" sz="800" b="1" i="1" u="none" strike="noStrike">
                        <a:solidFill>
                          <a:srgbClr val="000000"/>
                        </a:solidFill>
                        <a:effectLst/>
                        <a:latin typeface="CiscoSans ExtraLight" panose="020B0303020201020303" pitchFamily="34" charset="0"/>
                      </a:endParaRPr>
                    </a:p>
                  </a:txBody>
                  <a:tcPr marL="4315" marR="4315" marT="4315" marB="0" anchor="ctr"/>
                </a:tc>
                <a:extLst>
                  <a:ext uri="{0D108BD9-81ED-4DB2-BD59-A6C34878D82A}">
                    <a16:rowId xmlns:a16="http://schemas.microsoft.com/office/drawing/2014/main" val="333410858"/>
                  </a:ext>
                </a:extLst>
              </a:tr>
              <a:tr h="130593">
                <a:tc>
                  <a:txBody>
                    <a:bodyPr/>
                    <a:lstStyle/>
                    <a:p>
                      <a:pPr algn="l" fontAlgn="ctr"/>
                      <a:r>
                        <a:rPr lang="en-US" sz="800" b="1" u="none" strike="noStrike">
                          <a:solidFill>
                            <a:srgbClr val="7030A0"/>
                          </a:solidFill>
                          <a:effectLst/>
                        </a:rPr>
                        <a:t>DevNet</a:t>
                      </a:r>
                      <a:endParaRPr lang="en-US" sz="800" b="1" i="0" u="none" strike="noStrike">
                        <a:solidFill>
                          <a:srgbClr val="7030A0"/>
                        </a:solidFill>
                        <a:effectLst/>
                        <a:latin typeface="CiscoSans ExtraLight" panose="020B0503020201020303" pitchFamily="34" charset="0"/>
                      </a:endParaRPr>
                    </a:p>
                  </a:txBody>
                  <a:tcPr marL="4315" marR="4315" marT="4315" marB="0" anchor="ctr"/>
                </a:tc>
                <a:tc>
                  <a:txBody>
                    <a:bodyPr/>
                    <a:lstStyle/>
                    <a:p>
                      <a:pPr algn="l" fontAlgn="ctr"/>
                      <a:r>
                        <a:rPr lang="en-US" sz="800" b="1" i="1" u="none" strike="noStrike">
                          <a:effectLst/>
                        </a:rPr>
                        <a:t>Developing Solutions using Cisco IoT &amp; Edge Platforms</a:t>
                      </a:r>
                      <a:endParaRPr lang="en-US" sz="800" b="1" i="1" u="none" strike="noStrike">
                        <a:solidFill>
                          <a:srgbClr val="000000"/>
                        </a:solidFill>
                        <a:effectLst/>
                        <a:latin typeface="CiscoSans ExtraLight" panose="020B0303020201020303" pitchFamily="34" charset="0"/>
                      </a:endParaRPr>
                    </a:p>
                  </a:txBody>
                  <a:tcPr marL="4315" marR="4315" marT="4315" marB="0" anchor="ctr"/>
                </a:tc>
                <a:extLst>
                  <a:ext uri="{0D108BD9-81ED-4DB2-BD59-A6C34878D82A}">
                    <a16:rowId xmlns:a16="http://schemas.microsoft.com/office/drawing/2014/main" val="3767248941"/>
                  </a:ext>
                </a:extLst>
              </a:tr>
              <a:tr h="130593">
                <a:tc>
                  <a:txBody>
                    <a:bodyPr/>
                    <a:lstStyle/>
                    <a:p>
                      <a:pPr algn="l" fontAlgn="ctr"/>
                      <a:r>
                        <a:rPr lang="en-US" sz="800" b="1" u="none" strike="noStrike">
                          <a:solidFill>
                            <a:srgbClr val="7030A0"/>
                          </a:solidFill>
                          <a:effectLst/>
                        </a:rPr>
                        <a:t>DevNet</a:t>
                      </a:r>
                      <a:endParaRPr lang="en-US" sz="800" b="1" i="0" u="none" strike="noStrike">
                        <a:solidFill>
                          <a:srgbClr val="7030A0"/>
                        </a:solidFill>
                        <a:effectLst/>
                        <a:latin typeface="CiscoSans ExtraLight" panose="020B0503020201020303" pitchFamily="34" charset="0"/>
                      </a:endParaRPr>
                    </a:p>
                  </a:txBody>
                  <a:tcPr marL="4315" marR="4315" marT="4315" marB="0" anchor="ctr"/>
                </a:tc>
                <a:tc>
                  <a:txBody>
                    <a:bodyPr/>
                    <a:lstStyle/>
                    <a:p>
                      <a:pPr algn="l" fontAlgn="ctr"/>
                      <a:r>
                        <a:rPr lang="en-US" sz="800" b="1" i="1" u="none" strike="noStrike">
                          <a:effectLst/>
                        </a:rPr>
                        <a:t>Implementing DevOps Solutions and Practices using Cisco Platforms</a:t>
                      </a:r>
                      <a:endParaRPr lang="en-US" sz="800" b="1" i="1" u="none" strike="noStrike">
                        <a:solidFill>
                          <a:srgbClr val="000000"/>
                        </a:solidFill>
                        <a:effectLst/>
                        <a:latin typeface="CiscoSans ExtraLight" panose="020B0303020201020303" pitchFamily="34" charset="0"/>
                      </a:endParaRPr>
                    </a:p>
                  </a:txBody>
                  <a:tcPr marL="4315" marR="4315" marT="4315" marB="0" anchor="ctr"/>
                </a:tc>
                <a:extLst>
                  <a:ext uri="{0D108BD9-81ED-4DB2-BD59-A6C34878D82A}">
                    <a16:rowId xmlns:a16="http://schemas.microsoft.com/office/drawing/2014/main" val="794095869"/>
                  </a:ext>
                </a:extLst>
              </a:tr>
              <a:tr h="130593">
                <a:tc>
                  <a:txBody>
                    <a:bodyPr/>
                    <a:lstStyle/>
                    <a:p>
                      <a:pPr algn="l" fontAlgn="ctr"/>
                      <a:r>
                        <a:rPr lang="en-US" sz="800" b="1" u="none" strike="noStrike">
                          <a:solidFill>
                            <a:srgbClr val="7030A0"/>
                          </a:solidFill>
                          <a:effectLst/>
                        </a:rPr>
                        <a:t>DevNet</a:t>
                      </a:r>
                      <a:endParaRPr lang="en-US" sz="800" b="1" i="0" u="none" strike="noStrike">
                        <a:solidFill>
                          <a:srgbClr val="7030A0"/>
                        </a:solidFill>
                        <a:effectLst/>
                        <a:latin typeface="CiscoSans ExtraLight" panose="020B0503020201020303" pitchFamily="34" charset="0"/>
                      </a:endParaRPr>
                    </a:p>
                  </a:txBody>
                  <a:tcPr marL="4315" marR="4315" marT="4315" marB="0" anchor="ctr"/>
                </a:tc>
                <a:tc>
                  <a:txBody>
                    <a:bodyPr/>
                    <a:lstStyle/>
                    <a:p>
                      <a:pPr algn="l" fontAlgn="ctr"/>
                      <a:r>
                        <a:rPr lang="en-US" sz="800" b="1" i="1" u="none" strike="noStrike">
                          <a:effectLst/>
                        </a:rPr>
                        <a:t>Developing Applications for Cisco Webex and Webex Devices</a:t>
                      </a:r>
                      <a:endParaRPr lang="en-US" sz="800" b="1" i="1" u="none" strike="noStrike">
                        <a:solidFill>
                          <a:srgbClr val="000000"/>
                        </a:solidFill>
                        <a:effectLst/>
                        <a:latin typeface="CiscoSans ExtraLight" panose="020B0303020201020303" pitchFamily="34" charset="0"/>
                      </a:endParaRPr>
                    </a:p>
                  </a:txBody>
                  <a:tcPr marL="4315" marR="4315" marT="4315" marB="0" anchor="ctr"/>
                </a:tc>
                <a:extLst>
                  <a:ext uri="{0D108BD9-81ED-4DB2-BD59-A6C34878D82A}">
                    <a16:rowId xmlns:a16="http://schemas.microsoft.com/office/drawing/2014/main" val="2440175988"/>
                  </a:ext>
                </a:extLst>
              </a:tr>
              <a:tr h="130593">
                <a:tc>
                  <a:txBody>
                    <a:bodyPr/>
                    <a:lstStyle/>
                    <a:p>
                      <a:pPr algn="l" fontAlgn="ctr"/>
                      <a:r>
                        <a:rPr lang="en-US" sz="800" b="1" u="none" strike="noStrike">
                          <a:solidFill>
                            <a:srgbClr val="7030A0"/>
                          </a:solidFill>
                          <a:effectLst/>
                        </a:rPr>
                        <a:t>DevNet - Collaboration</a:t>
                      </a:r>
                      <a:endParaRPr lang="en-US" sz="800" b="1" i="0" u="none" strike="noStrike">
                        <a:solidFill>
                          <a:srgbClr val="7030A0"/>
                        </a:solidFill>
                        <a:effectLst/>
                        <a:latin typeface="CiscoSans ExtraLight" panose="020B0503020201020303" pitchFamily="34" charset="0"/>
                      </a:endParaRPr>
                    </a:p>
                  </a:txBody>
                  <a:tcPr marL="4315" marR="4315" marT="4315" marB="0" anchor="ctr"/>
                </a:tc>
                <a:tc>
                  <a:txBody>
                    <a:bodyPr/>
                    <a:lstStyle/>
                    <a:p>
                      <a:pPr algn="l" fontAlgn="ctr"/>
                      <a:r>
                        <a:rPr lang="en-US" sz="800" b="1" i="1" u="none" strike="noStrike">
                          <a:effectLst/>
                        </a:rPr>
                        <a:t>Implementing Automation for Cisco Collaboration Solutions</a:t>
                      </a:r>
                      <a:endParaRPr lang="en-US" sz="800" b="1" i="1" u="none" strike="noStrike">
                        <a:solidFill>
                          <a:srgbClr val="000000"/>
                        </a:solidFill>
                        <a:effectLst/>
                        <a:latin typeface="CiscoSans ExtraLight" panose="020B0303020201020303" pitchFamily="34" charset="0"/>
                      </a:endParaRPr>
                    </a:p>
                  </a:txBody>
                  <a:tcPr marL="4315" marR="4315" marT="4315" marB="0" anchor="ctr"/>
                </a:tc>
                <a:extLst>
                  <a:ext uri="{0D108BD9-81ED-4DB2-BD59-A6C34878D82A}">
                    <a16:rowId xmlns:a16="http://schemas.microsoft.com/office/drawing/2014/main" val="2857334625"/>
                  </a:ext>
                </a:extLst>
              </a:tr>
              <a:tr h="130593">
                <a:tc>
                  <a:txBody>
                    <a:bodyPr/>
                    <a:lstStyle/>
                    <a:p>
                      <a:pPr algn="l" fontAlgn="ctr"/>
                      <a:r>
                        <a:rPr lang="en-US" sz="800" b="1" u="none" strike="noStrike">
                          <a:solidFill>
                            <a:srgbClr val="7030A0"/>
                          </a:solidFill>
                          <a:effectLst/>
                        </a:rPr>
                        <a:t>DevNet - Data Center</a:t>
                      </a:r>
                      <a:endParaRPr lang="en-US" sz="800" b="1" i="0" u="none" strike="noStrike">
                        <a:solidFill>
                          <a:srgbClr val="7030A0"/>
                        </a:solidFill>
                        <a:effectLst/>
                        <a:latin typeface="CiscoSans ExtraLight" panose="020B0503020201020303" pitchFamily="34" charset="0"/>
                      </a:endParaRPr>
                    </a:p>
                  </a:txBody>
                  <a:tcPr marL="4315" marR="4315" marT="4315" marB="0" anchor="ctr"/>
                </a:tc>
                <a:tc>
                  <a:txBody>
                    <a:bodyPr/>
                    <a:lstStyle/>
                    <a:p>
                      <a:pPr algn="l" fontAlgn="ctr"/>
                      <a:r>
                        <a:rPr lang="en-US" sz="800" b="1" i="1" u="none" strike="noStrike">
                          <a:effectLst/>
                        </a:rPr>
                        <a:t>Implementing Automation for Cisco Data Center Solutions</a:t>
                      </a:r>
                      <a:endParaRPr lang="en-US" sz="800" b="1" i="1" u="none" strike="noStrike">
                        <a:solidFill>
                          <a:srgbClr val="000000"/>
                        </a:solidFill>
                        <a:effectLst/>
                        <a:latin typeface="CiscoSans ExtraLight" panose="020B0303020201020303" pitchFamily="34" charset="0"/>
                      </a:endParaRPr>
                    </a:p>
                  </a:txBody>
                  <a:tcPr marL="4315" marR="4315" marT="4315" marB="0" anchor="ctr"/>
                </a:tc>
                <a:extLst>
                  <a:ext uri="{0D108BD9-81ED-4DB2-BD59-A6C34878D82A}">
                    <a16:rowId xmlns:a16="http://schemas.microsoft.com/office/drawing/2014/main" val="2854620214"/>
                  </a:ext>
                </a:extLst>
              </a:tr>
              <a:tr h="130593">
                <a:tc>
                  <a:txBody>
                    <a:bodyPr/>
                    <a:lstStyle/>
                    <a:p>
                      <a:pPr algn="l" fontAlgn="ctr"/>
                      <a:r>
                        <a:rPr lang="en-US" sz="800" b="1" u="none" strike="noStrike">
                          <a:solidFill>
                            <a:srgbClr val="7030A0"/>
                          </a:solidFill>
                          <a:effectLst/>
                        </a:rPr>
                        <a:t>DevNet - Enterprise</a:t>
                      </a:r>
                      <a:endParaRPr lang="en-US" sz="800" b="1" i="0" u="none" strike="noStrike">
                        <a:solidFill>
                          <a:srgbClr val="7030A0"/>
                        </a:solidFill>
                        <a:effectLst/>
                        <a:latin typeface="CiscoSans ExtraLight" panose="020B0503020201020303" pitchFamily="34" charset="0"/>
                      </a:endParaRPr>
                    </a:p>
                  </a:txBody>
                  <a:tcPr marL="4315" marR="4315" marT="4315" marB="0" anchor="ctr"/>
                </a:tc>
                <a:tc>
                  <a:txBody>
                    <a:bodyPr/>
                    <a:lstStyle/>
                    <a:p>
                      <a:pPr algn="l" fontAlgn="ctr"/>
                      <a:r>
                        <a:rPr lang="en-US" sz="800" b="1" i="1" u="none" strike="noStrike">
                          <a:effectLst/>
                        </a:rPr>
                        <a:t>Implementing Automation for Cisco Enterprise Solutions</a:t>
                      </a:r>
                      <a:endParaRPr lang="en-US" sz="800" b="1" i="1" u="none" strike="noStrike">
                        <a:solidFill>
                          <a:srgbClr val="000000"/>
                        </a:solidFill>
                        <a:effectLst/>
                        <a:latin typeface="CiscoSans ExtraLight" panose="020B0303020201020303" pitchFamily="34" charset="0"/>
                      </a:endParaRPr>
                    </a:p>
                  </a:txBody>
                  <a:tcPr marL="4315" marR="4315" marT="4315" marB="0" anchor="ctr"/>
                </a:tc>
                <a:extLst>
                  <a:ext uri="{0D108BD9-81ED-4DB2-BD59-A6C34878D82A}">
                    <a16:rowId xmlns:a16="http://schemas.microsoft.com/office/drawing/2014/main" val="121425743"/>
                  </a:ext>
                </a:extLst>
              </a:tr>
              <a:tr h="130593">
                <a:tc>
                  <a:txBody>
                    <a:bodyPr/>
                    <a:lstStyle/>
                    <a:p>
                      <a:pPr algn="l" fontAlgn="ctr"/>
                      <a:r>
                        <a:rPr lang="en-US" sz="800" b="1" u="none" strike="noStrike">
                          <a:solidFill>
                            <a:srgbClr val="7030A0"/>
                          </a:solidFill>
                          <a:effectLst/>
                        </a:rPr>
                        <a:t>DevNet - Security</a:t>
                      </a:r>
                      <a:endParaRPr lang="en-US" sz="800" b="1" i="0" u="none" strike="noStrike">
                        <a:solidFill>
                          <a:srgbClr val="7030A0"/>
                        </a:solidFill>
                        <a:effectLst/>
                        <a:latin typeface="CiscoSans ExtraLight" panose="020B0503020201020303" pitchFamily="34" charset="0"/>
                      </a:endParaRPr>
                    </a:p>
                  </a:txBody>
                  <a:tcPr marL="4315" marR="4315" marT="4315" marB="0" anchor="ctr"/>
                </a:tc>
                <a:tc>
                  <a:txBody>
                    <a:bodyPr/>
                    <a:lstStyle/>
                    <a:p>
                      <a:pPr algn="l" fontAlgn="ctr"/>
                      <a:r>
                        <a:rPr lang="en-US" sz="800" b="1" i="1" u="none" strike="noStrike">
                          <a:effectLst/>
                        </a:rPr>
                        <a:t>Implementing Automation for Cisco Security Solutions</a:t>
                      </a:r>
                      <a:endParaRPr lang="en-US" sz="800" b="1" i="1" u="none" strike="noStrike">
                        <a:solidFill>
                          <a:srgbClr val="000000"/>
                        </a:solidFill>
                        <a:effectLst/>
                        <a:latin typeface="CiscoSans ExtraLight" panose="020B0303020201020303" pitchFamily="34" charset="0"/>
                      </a:endParaRPr>
                    </a:p>
                  </a:txBody>
                  <a:tcPr marL="4315" marR="4315" marT="4315" marB="0" anchor="ctr"/>
                </a:tc>
                <a:extLst>
                  <a:ext uri="{0D108BD9-81ED-4DB2-BD59-A6C34878D82A}">
                    <a16:rowId xmlns:a16="http://schemas.microsoft.com/office/drawing/2014/main" val="1151764294"/>
                  </a:ext>
                </a:extLst>
              </a:tr>
              <a:tr h="130593">
                <a:tc>
                  <a:txBody>
                    <a:bodyPr/>
                    <a:lstStyle/>
                    <a:p>
                      <a:pPr algn="l" fontAlgn="ctr"/>
                      <a:r>
                        <a:rPr lang="en-US" sz="800" b="1" u="none" strike="noStrike">
                          <a:solidFill>
                            <a:srgbClr val="7030A0"/>
                          </a:solidFill>
                          <a:effectLst/>
                        </a:rPr>
                        <a:t>DevNet - Service Provider</a:t>
                      </a:r>
                      <a:endParaRPr lang="en-US" sz="800" b="1" i="0" u="none" strike="noStrike">
                        <a:solidFill>
                          <a:srgbClr val="7030A0"/>
                        </a:solidFill>
                        <a:effectLst/>
                        <a:latin typeface="CiscoSans ExtraLight" panose="020B0503020201020303" pitchFamily="34" charset="0"/>
                      </a:endParaRPr>
                    </a:p>
                  </a:txBody>
                  <a:tcPr marL="4315" marR="4315" marT="4315" marB="0" anchor="ctr"/>
                </a:tc>
                <a:tc>
                  <a:txBody>
                    <a:bodyPr/>
                    <a:lstStyle/>
                    <a:p>
                      <a:pPr algn="l" fontAlgn="ctr"/>
                      <a:r>
                        <a:rPr lang="en-US" sz="800" b="1" i="1" u="none" strike="noStrike">
                          <a:effectLst/>
                        </a:rPr>
                        <a:t>Implementing Automation for Cisco Service Provider Solutions</a:t>
                      </a:r>
                      <a:endParaRPr lang="en-US" sz="800" b="1" i="1" u="none" strike="noStrike">
                        <a:solidFill>
                          <a:srgbClr val="000000"/>
                        </a:solidFill>
                        <a:effectLst/>
                        <a:latin typeface="CiscoSans ExtraLight" panose="020B0303020201020303" pitchFamily="34" charset="0"/>
                      </a:endParaRPr>
                    </a:p>
                  </a:txBody>
                  <a:tcPr marL="4315" marR="4315" marT="4315" marB="0" anchor="ctr"/>
                </a:tc>
                <a:extLst>
                  <a:ext uri="{0D108BD9-81ED-4DB2-BD59-A6C34878D82A}">
                    <a16:rowId xmlns:a16="http://schemas.microsoft.com/office/drawing/2014/main" val="3310357044"/>
                  </a:ext>
                </a:extLst>
              </a:tr>
              <a:tr h="130593">
                <a:tc>
                  <a:txBody>
                    <a:bodyPr/>
                    <a:lstStyle/>
                    <a:p>
                      <a:pPr algn="l" fontAlgn="ctr"/>
                      <a:endParaRPr lang="en-US" sz="800" b="1" i="0" u="none" strike="noStrike">
                        <a:solidFill>
                          <a:srgbClr val="7030A0"/>
                        </a:solidFill>
                        <a:effectLst/>
                        <a:latin typeface="CiscoSans ExtraLight" panose="020B0503020201020303" pitchFamily="34" charset="0"/>
                      </a:endParaRPr>
                    </a:p>
                  </a:txBody>
                  <a:tcPr marL="4315" marR="4315" marT="4315" marB="0" anchor="ctr"/>
                </a:tc>
                <a:tc>
                  <a:txBody>
                    <a:bodyPr/>
                    <a:lstStyle/>
                    <a:p>
                      <a:pPr algn="l" fontAlgn="ctr"/>
                      <a:endParaRPr lang="en-US" sz="800" b="1" i="1" u="none" strike="noStrike">
                        <a:solidFill>
                          <a:srgbClr val="000000"/>
                        </a:solidFill>
                        <a:effectLst/>
                        <a:latin typeface="CiscoSans ExtraLight" panose="020B0303020201020303" pitchFamily="34" charset="0"/>
                      </a:endParaRPr>
                    </a:p>
                  </a:txBody>
                  <a:tcPr marL="4315" marR="4315" marT="4315" marB="0" anchor="ctr"/>
                </a:tc>
                <a:extLst>
                  <a:ext uri="{0D108BD9-81ED-4DB2-BD59-A6C34878D82A}">
                    <a16:rowId xmlns:a16="http://schemas.microsoft.com/office/drawing/2014/main" val="1167609273"/>
                  </a:ext>
                </a:extLst>
              </a:tr>
              <a:tr h="130593">
                <a:tc>
                  <a:txBody>
                    <a:bodyPr/>
                    <a:lstStyle/>
                    <a:p>
                      <a:pPr algn="l" fontAlgn="ctr"/>
                      <a:endParaRPr lang="en-US" sz="800" b="1" i="0" u="none" strike="noStrike">
                        <a:solidFill>
                          <a:srgbClr val="7030A0"/>
                        </a:solidFill>
                        <a:effectLst/>
                        <a:latin typeface="CiscoSans ExtraLight" panose="020B0503020201020303" pitchFamily="34" charset="0"/>
                      </a:endParaRPr>
                    </a:p>
                  </a:txBody>
                  <a:tcPr marL="4315" marR="4315" marT="4315" marB="0" anchor="ctr"/>
                </a:tc>
                <a:tc>
                  <a:txBody>
                    <a:bodyPr/>
                    <a:lstStyle/>
                    <a:p>
                      <a:pPr algn="l" fontAlgn="ctr"/>
                      <a:endParaRPr lang="en-US" sz="800" b="1" i="1" u="none" strike="noStrike">
                        <a:solidFill>
                          <a:srgbClr val="000000"/>
                        </a:solidFill>
                        <a:effectLst/>
                        <a:latin typeface="CiscoSans ExtraLight" panose="020B0303020201020303" pitchFamily="34" charset="0"/>
                      </a:endParaRPr>
                    </a:p>
                  </a:txBody>
                  <a:tcPr marL="4315" marR="4315" marT="4315" marB="0" anchor="ctr"/>
                </a:tc>
                <a:extLst>
                  <a:ext uri="{0D108BD9-81ED-4DB2-BD59-A6C34878D82A}">
                    <a16:rowId xmlns:a16="http://schemas.microsoft.com/office/drawing/2014/main" val="2297887087"/>
                  </a:ext>
                </a:extLst>
              </a:tr>
              <a:tr h="130593">
                <a:tc>
                  <a:txBody>
                    <a:bodyPr/>
                    <a:lstStyle/>
                    <a:p>
                      <a:pPr algn="l" fontAlgn="ctr"/>
                      <a:endParaRPr lang="en-US" sz="800" b="1" i="0" u="none" strike="noStrike">
                        <a:solidFill>
                          <a:srgbClr val="7030A0"/>
                        </a:solidFill>
                        <a:effectLst/>
                        <a:latin typeface="CiscoSans ExtraLight" panose="020B0503020201020303" pitchFamily="34" charset="0"/>
                      </a:endParaRPr>
                    </a:p>
                  </a:txBody>
                  <a:tcPr marL="4315" marR="4315" marT="4315" marB="0" anchor="ctr"/>
                </a:tc>
                <a:tc>
                  <a:txBody>
                    <a:bodyPr/>
                    <a:lstStyle/>
                    <a:p>
                      <a:pPr algn="l" fontAlgn="ctr"/>
                      <a:endParaRPr lang="en-US" sz="800" b="1" i="1" u="none" strike="noStrike">
                        <a:solidFill>
                          <a:srgbClr val="000000"/>
                        </a:solidFill>
                        <a:effectLst/>
                        <a:latin typeface="CiscoSans ExtraLight" panose="020B0303020201020303" pitchFamily="34" charset="0"/>
                      </a:endParaRPr>
                    </a:p>
                  </a:txBody>
                  <a:tcPr marL="4315" marR="4315" marT="4315" marB="0" anchor="ctr"/>
                </a:tc>
                <a:extLst>
                  <a:ext uri="{0D108BD9-81ED-4DB2-BD59-A6C34878D82A}">
                    <a16:rowId xmlns:a16="http://schemas.microsoft.com/office/drawing/2014/main" val="4147105891"/>
                  </a:ext>
                </a:extLst>
              </a:tr>
              <a:tr h="130593">
                <a:tc>
                  <a:txBody>
                    <a:bodyPr/>
                    <a:lstStyle/>
                    <a:p>
                      <a:pPr algn="l" fontAlgn="ctr"/>
                      <a:endParaRPr lang="en-US" sz="800" b="1" i="0" u="none" strike="noStrike">
                        <a:solidFill>
                          <a:srgbClr val="7030A0"/>
                        </a:solidFill>
                        <a:effectLst/>
                        <a:latin typeface="CiscoSans ExtraLight" panose="020B0503020201020303" pitchFamily="34" charset="0"/>
                      </a:endParaRPr>
                    </a:p>
                  </a:txBody>
                  <a:tcPr marL="4315" marR="4315" marT="4315" marB="0" anchor="ctr"/>
                </a:tc>
                <a:tc>
                  <a:txBody>
                    <a:bodyPr/>
                    <a:lstStyle/>
                    <a:p>
                      <a:pPr algn="l" fontAlgn="ctr"/>
                      <a:endParaRPr lang="en-US" sz="800" b="1" i="1" u="none" strike="noStrike">
                        <a:solidFill>
                          <a:srgbClr val="000000"/>
                        </a:solidFill>
                        <a:effectLst/>
                        <a:latin typeface="CiscoSans ExtraLight" panose="020B0303020201020303" pitchFamily="34" charset="0"/>
                      </a:endParaRPr>
                    </a:p>
                  </a:txBody>
                  <a:tcPr marL="4315" marR="4315" marT="4315" marB="0" anchor="ctr"/>
                </a:tc>
                <a:extLst>
                  <a:ext uri="{0D108BD9-81ED-4DB2-BD59-A6C34878D82A}">
                    <a16:rowId xmlns:a16="http://schemas.microsoft.com/office/drawing/2014/main" val="366734824"/>
                  </a:ext>
                </a:extLst>
              </a:tr>
              <a:tr h="130593">
                <a:tc>
                  <a:txBody>
                    <a:bodyPr/>
                    <a:lstStyle/>
                    <a:p>
                      <a:pPr algn="l" fontAlgn="ctr"/>
                      <a:endParaRPr lang="en-US" sz="800" b="1" i="0" u="none" strike="noStrike">
                        <a:solidFill>
                          <a:srgbClr val="7030A0"/>
                        </a:solidFill>
                        <a:effectLst/>
                        <a:latin typeface="CiscoSans ExtraLight" panose="020B0503020201020303" pitchFamily="34" charset="0"/>
                      </a:endParaRPr>
                    </a:p>
                  </a:txBody>
                  <a:tcPr marL="4315" marR="4315" marT="4315" marB="0" anchor="ctr"/>
                </a:tc>
                <a:tc>
                  <a:txBody>
                    <a:bodyPr/>
                    <a:lstStyle/>
                    <a:p>
                      <a:pPr algn="l" fontAlgn="ctr"/>
                      <a:endParaRPr lang="en-US" sz="800" b="1" i="1" u="none" strike="noStrike" dirty="0">
                        <a:solidFill>
                          <a:srgbClr val="000000"/>
                        </a:solidFill>
                        <a:effectLst/>
                        <a:latin typeface="CiscoSans ExtraLight" panose="020B0303020201020303" pitchFamily="34" charset="0"/>
                      </a:endParaRPr>
                    </a:p>
                  </a:txBody>
                  <a:tcPr marL="4315" marR="4315" marT="4315" marB="0" anchor="ctr"/>
                </a:tc>
                <a:extLst>
                  <a:ext uri="{0D108BD9-81ED-4DB2-BD59-A6C34878D82A}">
                    <a16:rowId xmlns:a16="http://schemas.microsoft.com/office/drawing/2014/main" val="4176906824"/>
                  </a:ext>
                </a:extLst>
              </a:tr>
            </a:tbl>
          </a:graphicData>
        </a:graphic>
      </p:graphicFrame>
      <p:sp>
        <p:nvSpPr>
          <p:cNvPr id="4" name="Rectangle 3">
            <a:extLst>
              <a:ext uri="{FF2B5EF4-FFF2-40B4-BE49-F238E27FC236}">
                <a16:creationId xmlns:a16="http://schemas.microsoft.com/office/drawing/2014/main" id="{9834D14F-34E9-964D-B39D-7A1B78EC1927}"/>
              </a:ext>
            </a:extLst>
          </p:cNvPr>
          <p:cNvSpPr/>
          <p:nvPr/>
        </p:nvSpPr>
        <p:spPr>
          <a:xfrm>
            <a:off x="0" y="4506686"/>
            <a:ext cx="8280400" cy="63681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
                <a:srgbClr val="000000"/>
              </a:buClr>
            </a:pPr>
            <a:endParaRPr lang="en-US" sz="1400" kern="0">
              <a:solidFill>
                <a:srgbClr val="FFFFFF"/>
              </a:solidFill>
              <a:latin typeface="CiscoSansTT ExtraLight"/>
              <a:sym typeface="Arial"/>
            </a:endParaRPr>
          </a:p>
        </p:txBody>
      </p:sp>
      <p:pic>
        <p:nvPicPr>
          <p:cNvPr id="8" name="Picture 7">
            <a:extLst>
              <a:ext uri="{FF2B5EF4-FFF2-40B4-BE49-F238E27FC236}">
                <a16:creationId xmlns:a16="http://schemas.microsoft.com/office/drawing/2014/main" id="{2656E76B-E248-3B44-BC92-2E12A26A511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80257" y="1027515"/>
            <a:ext cx="6975172" cy="3970527"/>
          </a:xfrm>
          <a:prstGeom prst="rect">
            <a:avLst/>
          </a:prstGeom>
        </p:spPr>
      </p:pic>
      <p:sp>
        <p:nvSpPr>
          <p:cNvPr id="3" name="Rectangle 2">
            <a:extLst>
              <a:ext uri="{FF2B5EF4-FFF2-40B4-BE49-F238E27FC236}">
                <a16:creationId xmlns:a16="http://schemas.microsoft.com/office/drawing/2014/main" id="{3DFBFF9B-3F26-FB44-ACAD-E0B911F3E2F1}"/>
              </a:ext>
            </a:extLst>
          </p:cNvPr>
          <p:cNvSpPr/>
          <p:nvPr/>
        </p:nvSpPr>
        <p:spPr>
          <a:xfrm>
            <a:off x="0" y="1"/>
            <a:ext cx="9160114" cy="1132113"/>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defTabSz="457189">
              <a:defRPr/>
            </a:pPr>
            <a:endParaRPr lang="en-US" sz="2800" dirty="0">
              <a:solidFill>
                <a:srgbClr val="FFFFFF"/>
              </a:solidFill>
              <a:latin typeface="CiscoSansTT Light"/>
              <a:sym typeface="Arial"/>
            </a:endParaRPr>
          </a:p>
        </p:txBody>
      </p:sp>
      <p:sp>
        <p:nvSpPr>
          <p:cNvPr id="5" name="Title 4">
            <a:extLst>
              <a:ext uri="{FF2B5EF4-FFF2-40B4-BE49-F238E27FC236}">
                <a16:creationId xmlns:a16="http://schemas.microsoft.com/office/drawing/2014/main" id="{41A40DDB-A62A-FB46-8F3C-920681B55A4F}"/>
              </a:ext>
            </a:extLst>
          </p:cNvPr>
          <p:cNvSpPr>
            <a:spLocks noGrp="1"/>
          </p:cNvSpPr>
          <p:nvPr>
            <p:ph type="title"/>
          </p:nvPr>
        </p:nvSpPr>
        <p:spPr>
          <a:xfrm>
            <a:off x="437766" y="341313"/>
            <a:ext cx="7240291" cy="731837"/>
          </a:xfrm>
        </p:spPr>
        <p:txBody>
          <a:bodyPr/>
          <a:lstStyle/>
          <a:p>
            <a:r>
              <a:rPr lang="en-US" dirty="0"/>
              <a:t>The 61 Cisco training courses supporting the new certifications</a:t>
            </a:r>
          </a:p>
        </p:txBody>
      </p:sp>
    </p:spTree>
    <p:extLst>
      <p:ext uri="{BB962C8B-B14F-4D97-AF65-F5344CB8AC3E}">
        <p14:creationId xmlns:p14="http://schemas.microsoft.com/office/powerpoint/2010/main" val="4216036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0052 -0.06235 L -0.00052 -1.15185 " pathEditMode="relative" rAng="0" ptsTypes="AA">
                                      <p:cBhvr>
                                        <p:cTn id="6" dur="10000" fill="hold"/>
                                        <p:tgtEl>
                                          <p:spTgt spid="2"/>
                                        </p:tgtEl>
                                        <p:attrNameLst>
                                          <p:attrName>ppt_x</p:attrName>
                                          <p:attrName>ppt_y</p:attrName>
                                        </p:attrNameLst>
                                      </p:cBhvr>
                                      <p:rCtr x="0" y="-544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CDE488CF-16D2-0940-9B25-330BAD4B9B11}"/>
              </a:ext>
            </a:extLst>
          </p:cNvPr>
          <p:cNvSpPr/>
          <p:nvPr/>
        </p:nvSpPr>
        <p:spPr>
          <a:xfrm>
            <a:off x="0" y="4630057"/>
            <a:ext cx="5682343" cy="513443"/>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59C0EBBF-70B9-2A4A-8264-7F625512B5EF}"/>
              </a:ext>
            </a:extLst>
          </p:cNvPr>
          <p:cNvSpPr/>
          <p:nvPr/>
        </p:nvSpPr>
        <p:spPr>
          <a:xfrm>
            <a:off x="4572000" y="1345350"/>
            <a:ext cx="3950208" cy="3125049"/>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9" name="Group 28">
            <a:extLst>
              <a:ext uri="{FF2B5EF4-FFF2-40B4-BE49-F238E27FC236}">
                <a16:creationId xmlns:a16="http://schemas.microsoft.com/office/drawing/2014/main" id="{7C2CD349-C8F7-DB43-9069-9C377046E6B0}"/>
              </a:ext>
            </a:extLst>
          </p:cNvPr>
          <p:cNvGrpSpPr/>
          <p:nvPr/>
        </p:nvGrpSpPr>
        <p:grpSpPr>
          <a:xfrm>
            <a:off x="4953633" y="1413175"/>
            <a:ext cx="3186943" cy="1814126"/>
            <a:chOff x="4953633" y="1413175"/>
            <a:chExt cx="3186943" cy="1814126"/>
          </a:xfrm>
        </p:grpSpPr>
        <p:pic>
          <p:nvPicPr>
            <p:cNvPr id="6" name="Picture 5">
              <a:extLst>
                <a:ext uri="{FF2B5EF4-FFF2-40B4-BE49-F238E27FC236}">
                  <a16:creationId xmlns:a16="http://schemas.microsoft.com/office/drawing/2014/main" id="{D21F75D5-8DC5-D441-BEA0-6C921F3C187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60146" y="1520210"/>
              <a:ext cx="2397739" cy="1498587"/>
            </a:xfrm>
            <a:prstGeom prst="rect">
              <a:avLst/>
            </a:prstGeom>
            <a:ln>
              <a:solidFill>
                <a:schemeClr val="accent2"/>
              </a:solidFill>
            </a:ln>
          </p:spPr>
        </p:pic>
        <p:pic>
          <p:nvPicPr>
            <p:cNvPr id="26" name="Picture 25">
              <a:extLst>
                <a:ext uri="{FF2B5EF4-FFF2-40B4-BE49-F238E27FC236}">
                  <a16:creationId xmlns:a16="http://schemas.microsoft.com/office/drawing/2014/main" id="{8CCC56B3-1AF8-574C-9FB4-9EF0ADE1E43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953633" y="1413175"/>
              <a:ext cx="3186943" cy="1814126"/>
            </a:xfrm>
            <a:prstGeom prst="rect">
              <a:avLst/>
            </a:prstGeom>
          </p:spPr>
        </p:pic>
      </p:grpSp>
      <p:sp>
        <p:nvSpPr>
          <p:cNvPr id="8" name="Rectangle 7">
            <a:extLst>
              <a:ext uri="{FF2B5EF4-FFF2-40B4-BE49-F238E27FC236}">
                <a16:creationId xmlns:a16="http://schemas.microsoft.com/office/drawing/2014/main" id="{4FCDEB46-A456-4247-8B94-0D4EC629A938}"/>
              </a:ext>
            </a:extLst>
          </p:cNvPr>
          <p:cNvSpPr/>
          <p:nvPr/>
        </p:nvSpPr>
        <p:spPr>
          <a:xfrm>
            <a:off x="4738203" y="3286983"/>
            <a:ext cx="3556712" cy="769441"/>
          </a:xfrm>
          <a:prstGeom prst="rect">
            <a:avLst/>
          </a:prstGeom>
        </p:spPr>
        <p:txBody>
          <a:bodyPr wrap="square">
            <a:spAutoFit/>
          </a:bodyPr>
          <a:lstStyle/>
          <a:p>
            <a:pPr marL="130175" indent="-130175" defTabSz="152396">
              <a:buClr>
                <a:schemeClr val="bg1"/>
              </a:buClr>
              <a:buSzPct val="90000"/>
              <a:buFont typeface="Arial" panose="020B0604020202020204" pitchFamily="34" charset="0"/>
              <a:buChar char="•"/>
              <a:defRPr/>
            </a:pPr>
            <a:r>
              <a:rPr lang="en-US" sz="1100" dirty="0">
                <a:latin typeface="+mn-lt"/>
                <a:sym typeface="Arial"/>
              </a:rPr>
              <a:t>Online community platform </a:t>
            </a:r>
          </a:p>
          <a:p>
            <a:pPr marL="130175" indent="-130175" defTabSz="152396">
              <a:buClr>
                <a:schemeClr val="bg1"/>
              </a:buClr>
              <a:buSzPct val="90000"/>
              <a:buFont typeface="Arial" panose="020B0604020202020204" pitchFamily="34" charset="0"/>
              <a:buChar char="•"/>
              <a:defRPr/>
            </a:pPr>
            <a:r>
              <a:rPr lang="en-US" sz="1100" dirty="0">
                <a:latin typeface="+mn-lt"/>
                <a:sym typeface="Arial"/>
              </a:rPr>
              <a:t>Study group leaders and participants</a:t>
            </a:r>
          </a:p>
          <a:p>
            <a:pPr marL="130175" indent="-130175" defTabSz="152396">
              <a:buClr>
                <a:schemeClr val="bg1"/>
              </a:buClr>
              <a:buSzPct val="90000"/>
              <a:buFont typeface="Arial" panose="020B0604020202020204" pitchFamily="34" charset="0"/>
              <a:buChar char="•"/>
              <a:defRPr/>
            </a:pPr>
            <a:r>
              <a:rPr lang="en-US" sz="1100" dirty="0">
                <a:latin typeface="+mn-lt"/>
                <a:sym typeface="Arial"/>
              </a:rPr>
              <a:t>Curated content for Cisco technologies </a:t>
            </a:r>
            <a:br>
              <a:rPr lang="en-US" sz="1100" dirty="0">
                <a:latin typeface="+mn-lt"/>
                <a:sym typeface="Arial"/>
              </a:rPr>
            </a:br>
            <a:r>
              <a:rPr lang="en-US" sz="1100" dirty="0">
                <a:latin typeface="+mn-lt"/>
                <a:sym typeface="Arial"/>
              </a:rPr>
              <a:t>and certifications</a:t>
            </a:r>
          </a:p>
        </p:txBody>
      </p:sp>
      <p:sp>
        <p:nvSpPr>
          <p:cNvPr id="27" name="Rectangle: Top Corners Rounded 159">
            <a:extLst>
              <a:ext uri="{FF2B5EF4-FFF2-40B4-BE49-F238E27FC236}">
                <a16:creationId xmlns:a16="http://schemas.microsoft.com/office/drawing/2014/main" id="{CD16510D-E463-0D46-B6D0-4EFA81AEE521}"/>
              </a:ext>
            </a:extLst>
          </p:cNvPr>
          <p:cNvSpPr/>
          <p:nvPr/>
        </p:nvSpPr>
        <p:spPr>
          <a:xfrm>
            <a:off x="4572000" y="986974"/>
            <a:ext cx="3950208" cy="349662"/>
          </a:xfrm>
          <a:prstGeom prst="round2SameRect">
            <a:avLst/>
          </a:prstGeom>
          <a:solidFill>
            <a:schemeClr val="accent2"/>
          </a:solidFill>
        </p:spPr>
        <p:txBody>
          <a:bodyPr wrap="square" anchor="t">
            <a:noAutofit/>
          </a:bodyPr>
          <a:lstStyle/>
          <a:p>
            <a:pPr algn="ctr" defTabSz="684933">
              <a:defRPr/>
            </a:pPr>
            <a:r>
              <a:rPr lang="en-US" sz="1400" b="1" dirty="0">
                <a:solidFill>
                  <a:srgbClr val="FFFFFF"/>
                </a:solidFill>
                <a:latin typeface="+mn-lt"/>
                <a:cs typeface="CiscoSansTT" panose="020B0503020201020303" pitchFamily="34" charset="0"/>
                <a:sym typeface="Arial"/>
              </a:rPr>
              <a:t>New </a:t>
            </a:r>
            <a:r>
              <a:rPr lang="en-US" sz="1400" b="1" dirty="0" err="1">
                <a:solidFill>
                  <a:srgbClr val="FFFFFF"/>
                </a:solidFill>
                <a:latin typeface="+mn-lt"/>
                <a:cs typeface="CiscoSansTT" panose="020B0503020201020303" pitchFamily="34" charset="0"/>
                <a:sym typeface="Arial"/>
              </a:rPr>
              <a:t>DevNet</a:t>
            </a:r>
            <a:r>
              <a:rPr lang="en-US" sz="1400" b="1" dirty="0">
                <a:solidFill>
                  <a:srgbClr val="FFFFFF"/>
                </a:solidFill>
                <a:latin typeface="+mn-lt"/>
                <a:cs typeface="CiscoSansTT" panose="020B0503020201020303" pitchFamily="34" charset="0"/>
                <a:sym typeface="Arial"/>
              </a:rPr>
              <a:t> Study Groups</a:t>
            </a:r>
          </a:p>
        </p:txBody>
      </p:sp>
      <p:sp>
        <p:nvSpPr>
          <p:cNvPr id="15" name="Rectangle 14">
            <a:extLst>
              <a:ext uri="{FF2B5EF4-FFF2-40B4-BE49-F238E27FC236}">
                <a16:creationId xmlns:a16="http://schemas.microsoft.com/office/drawing/2014/main" id="{A864A63F-278A-AF4F-8D19-CC1747CB6648}"/>
              </a:ext>
            </a:extLst>
          </p:cNvPr>
          <p:cNvSpPr/>
          <p:nvPr/>
        </p:nvSpPr>
        <p:spPr>
          <a:xfrm>
            <a:off x="543676" y="1345350"/>
            <a:ext cx="3950208" cy="3125049"/>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Group 21">
            <a:extLst>
              <a:ext uri="{FF2B5EF4-FFF2-40B4-BE49-F238E27FC236}">
                <a16:creationId xmlns:a16="http://schemas.microsoft.com/office/drawing/2014/main" id="{B2CD1546-09D7-5445-BC04-27B2F24C43D2}"/>
              </a:ext>
            </a:extLst>
          </p:cNvPr>
          <p:cNvGrpSpPr/>
          <p:nvPr/>
        </p:nvGrpSpPr>
        <p:grpSpPr>
          <a:xfrm>
            <a:off x="925309" y="1413175"/>
            <a:ext cx="3186943" cy="1814126"/>
            <a:chOff x="840770" y="1558315"/>
            <a:chExt cx="3186943" cy="1814126"/>
          </a:xfrm>
        </p:grpSpPr>
        <p:pic>
          <p:nvPicPr>
            <p:cNvPr id="9" name="Picture 8" descr="A screenshot of a social media post&#10;&#10;Description automatically generated">
              <a:extLst>
                <a:ext uri="{FF2B5EF4-FFF2-40B4-BE49-F238E27FC236}">
                  <a16:creationId xmlns:a16="http://schemas.microsoft.com/office/drawing/2014/main" id="{058A3B6E-5C72-2B4B-81E4-64722EDBA89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238882" y="1608315"/>
              <a:ext cx="2375175" cy="1726702"/>
            </a:xfrm>
            <a:prstGeom prst="rect">
              <a:avLst/>
            </a:prstGeom>
            <a:ln>
              <a:solidFill>
                <a:schemeClr val="accent1"/>
              </a:solidFill>
            </a:ln>
          </p:spPr>
        </p:pic>
        <p:pic>
          <p:nvPicPr>
            <p:cNvPr id="21" name="Picture 20">
              <a:extLst>
                <a:ext uri="{FF2B5EF4-FFF2-40B4-BE49-F238E27FC236}">
                  <a16:creationId xmlns:a16="http://schemas.microsoft.com/office/drawing/2014/main" id="{36CA141C-79FB-9847-9FC3-0F2ACCC4F3E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40770" y="1558315"/>
              <a:ext cx="3186943" cy="1814126"/>
            </a:xfrm>
            <a:prstGeom prst="rect">
              <a:avLst/>
            </a:prstGeom>
          </p:spPr>
        </p:pic>
      </p:grpSp>
      <p:sp>
        <p:nvSpPr>
          <p:cNvPr id="16" name="Rectangle: Top Corners Rounded 159">
            <a:extLst>
              <a:ext uri="{FF2B5EF4-FFF2-40B4-BE49-F238E27FC236}">
                <a16:creationId xmlns:a16="http://schemas.microsoft.com/office/drawing/2014/main" id="{06769341-2B7F-B04B-A3CC-B10C39DC32B6}"/>
              </a:ext>
            </a:extLst>
          </p:cNvPr>
          <p:cNvSpPr/>
          <p:nvPr/>
        </p:nvSpPr>
        <p:spPr>
          <a:xfrm>
            <a:off x="543676" y="986974"/>
            <a:ext cx="3950208" cy="349662"/>
          </a:xfrm>
          <a:prstGeom prst="round2SameRect">
            <a:avLst/>
          </a:prstGeom>
          <a:solidFill>
            <a:schemeClr val="tx2"/>
          </a:solidFill>
        </p:spPr>
        <p:txBody>
          <a:bodyPr wrap="square" anchor="t">
            <a:noAutofit/>
          </a:bodyPr>
          <a:lstStyle/>
          <a:p>
            <a:pPr algn="ctr" defTabSz="684933">
              <a:defRPr/>
            </a:pPr>
            <a:r>
              <a:rPr lang="en-US" sz="1400" b="1" dirty="0" err="1">
                <a:solidFill>
                  <a:srgbClr val="FFFFFF"/>
                </a:solidFill>
                <a:latin typeface="+mn-lt"/>
                <a:cs typeface="CiscoSansTT" panose="020B0503020201020303" pitchFamily="34" charset="0"/>
                <a:sym typeface="Arial"/>
              </a:rPr>
              <a:t>DevNet</a:t>
            </a:r>
            <a:r>
              <a:rPr lang="en-US" sz="1400" b="1" dirty="0">
                <a:solidFill>
                  <a:srgbClr val="FFFFFF"/>
                </a:solidFill>
                <a:latin typeface="+mn-lt"/>
                <a:cs typeface="CiscoSansTT" panose="020B0503020201020303" pitchFamily="34" charset="0"/>
                <a:sym typeface="Arial"/>
              </a:rPr>
              <a:t> Associate Fundamentals Training</a:t>
            </a:r>
          </a:p>
        </p:txBody>
      </p:sp>
      <p:sp>
        <p:nvSpPr>
          <p:cNvPr id="12" name="Title 4">
            <a:extLst>
              <a:ext uri="{FF2B5EF4-FFF2-40B4-BE49-F238E27FC236}">
                <a16:creationId xmlns:a16="http://schemas.microsoft.com/office/drawing/2014/main" id="{E2E599AA-A578-FB4A-80F8-A3F1B0E818E6}"/>
              </a:ext>
            </a:extLst>
          </p:cNvPr>
          <p:cNvSpPr txBox="1">
            <a:spLocks/>
          </p:cNvSpPr>
          <p:nvPr/>
        </p:nvSpPr>
        <p:spPr bwMode="auto">
          <a:xfrm>
            <a:off x="2582949" y="4592107"/>
            <a:ext cx="3905448" cy="391157"/>
          </a:xfrm>
          <a:prstGeom prst="roundRect">
            <a:avLst>
              <a:gd name="adj" fmla="val 50000"/>
            </a:avLst>
          </a:prstGeom>
          <a:solidFill>
            <a:schemeClr val="accent1"/>
          </a:solidFill>
          <a:ln w="28575">
            <a:noFill/>
          </a:ln>
          <a:extLst>
            <a:ext uri="{FAA26D3D-D897-4be2-8F04-BA451C77F1D7}">
              <ma14:placeholderFlag xmlns="" xmlns:ma14="http://schemas.microsoft.com/office/mac/drawingml/2011/main" val="1"/>
            </a:ext>
          </a:extLst>
        </p:spPr>
        <p:txBody>
          <a:bodyPr vert="horz" wrap="square" lIns="91424" tIns="45712" rIns="91424" bIns="0" numCol="1" anchor="ctr" anchorCtr="1" compatLnSpc="1">
            <a:prstTxWarp prst="textNoShape">
              <a:avLst/>
            </a:prstTxWarp>
          </a:bodyPr>
          <a:lstStyle>
            <a:lvl1pPr algn="l" defTabSz="684213" rtl="0" eaLnBrk="1" fontAlgn="base" hangingPunct="1">
              <a:lnSpc>
                <a:spcPct val="80000"/>
              </a:lnSpc>
              <a:spcBef>
                <a:spcPct val="0"/>
              </a:spcBef>
              <a:spcAft>
                <a:spcPct val="0"/>
              </a:spcAft>
              <a:defRPr lang="en-US" sz="2800" b="0" i="0" u="none" kern="1200" dirty="0">
                <a:solidFill>
                  <a:schemeClr val="tx2"/>
                </a:solidFill>
                <a:latin typeface="CiscoSansTT Light" panose="020B0503020201020303" pitchFamily="34" charset="0"/>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algn="ctr" defTabSz="684196">
              <a:defRPr/>
            </a:pPr>
            <a:endParaRPr lang="en-US" sz="1400">
              <a:solidFill>
                <a:srgbClr val="005073">
                  <a:lumMod val="50000"/>
                </a:srgbClr>
              </a:solidFill>
              <a:latin typeface="CiscoSansTT ExtraLight"/>
              <a:sym typeface="Arial"/>
            </a:endParaRPr>
          </a:p>
        </p:txBody>
      </p:sp>
      <p:sp>
        <p:nvSpPr>
          <p:cNvPr id="7" name="Rectangle 6">
            <a:extLst>
              <a:ext uri="{FF2B5EF4-FFF2-40B4-BE49-F238E27FC236}">
                <a16:creationId xmlns:a16="http://schemas.microsoft.com/office/drawing/2014/main" id="{478C1A9E-EFEC-7244-B59E-080F2121B4F0}"/>
              </a:ext>
            </a:extLst>
          </p:cNvPr>
          <p:cNvSpPr/>
          <p:nvPr/>
        </p:nvSpPr>
        <p:spPr>
          <a:xfrm>
            <a:off x="713582" y="3284354"/>
            <a:ext cx="3582648" cy="600164"/>
          </a:xfrm>
          <a:prstGeom prst="rect">
            <a:avLst/>
          </a:prstGeom>
        </p:spPr>
        <p:txBody>
          <a:bodyPr wrap="square">
            <a:spAutoFit/>
          </a:bodyPr>
          <a:lstStyle/>
          <a:p>
            <a:pPr marL="130175" indent="-130175" defTabSz="152396">
              <a:buClr>
                <a:schemeClr val="bg1"/>
              </a:buClr>
              <a:buSzPct val="90000"/>
              <a:buFont typeface="Arial" panose="020B0604020202020204" pitchFamily="34" charset="0"/>
              <a:buChar char="•"/>
              <a:defRPr/>
            </a:pPr>
            <a:r>
              <a:rPr lang="en-US" sz="1100" dirty="0">
                <a:latin typeface="+mn-lt"/>
                <a:sym typeface="Arial"/>
              </a:rPr>
              <a:t>Next generation learning experience</a:t>
            </a:r>
          </a:p>
          <a:p>
            <a:pPr marL="130175" indent="-130175" defTabSz="152396">
              <a:buClr>
                <a:schemeClr val="bg1"/>
              </a:buClr>
              <a:buSzPct val="90000"/>
              <a:buFont typeface="Arial" panose="020B0604020202020204" pitchFamily="34" charset="0"/>
              <a:buChar char="•"/>
              <a:defRPr/>
            </a:pPr>
            <a:r>
              <a:rPr lang="en-US" sz="1100" dirty="0">
                <a:latin typeface="+mn-lt"/>
                <a:sym typeface="Arial"/>
              </a:rPr>
              <a:t>Interactive all-in-one coding environment</a:t>
            </a:r>
          </a:p>
          <a:p>
            <a:pPr marL="130175" indent="-130175" defTabSz="152396">
              <a:buClr>
                <a:schemeClr val="bg1"/>
              </a:buClr>
              <a:buSzPct val="90000"/>
              <a:buFont typeface="Arial" panose="020B0604020202020204" pitchFamily="34" charset="0"/>
              <a:buChar char="•"/>
              <a:defRPr/>
            </a:pPr>
            <a:r>
              <a:rPr lang="en-US" sz="1100" dirty="0">
                <a:latin typeface="+mn-lt"/>
                <a:sym typeface="Arial"/>
              </a:rPr>
              <a:t>Built-in integrated labs</a:t>
            </a:r>
            <a:endParaRPr lang="en-US" sz="1100" dirty="0">
              <a:solidFill>
                <a:srgbClr val="005073"/>
              </a:solidFill>
              <a:latin typeface="CiscoSansTT ExtraLight"/>
              <a:ea typeface="Times New Roman" panose="02020603050405020304" pitchFamily="18" charset="0"/>
              <a:cs typeface="Arial"/>
              <a:sym typeface="Arial"/>
            </a:endParaRPr>
          </a:p>
        </p:txBody>
      </p:sp>
      <p:sp>
        <p:nvSpPr>
          <p:cNvPr id="11" name="TextBox 10">
            <a:hlinkClick r:id="rId6"/>
            <a:extLst>
              <a:ext uri="{FF2B5EF4-FFF2-40B4-BE49-F238E27FC236}">
                <a16:creationId xmlns:a16="http://schemas.microsoft.com/office/drawing/2014/main" id="{0CCF08C9-39B3-A844-AF5E-D3BB6367A93E}"/>
              </a:ext>
            </a:extLst>
          </p:cNvPr>
          <p:cNvSpPr txBox="1"/>
          <p:nvPr/>
        </p:nvSpPr>
        <p:spPr>
          <a:xfrm>
            <a:off x="2750416" y="4603729"/>
            <a:ext cx="3570515" cy="338554"/>
          </a:xfrm>
          <a:prstGeom prst="rect">
            <a:avLst/>
          </a:prstGeom>
          <a:noFill/>
        </p:spPr>
        <p:txBody>
          <a:bodyPr wrap="square" rtlCol="0">
            <a:spAutoFit/>
          </a:bodyPr>
          <a:lstStyle/>
          <a:p>
            <a:pPr algn="ctr" defTabSz="457189">
              <a:defRPr/>
            </a:pPr>
            <a:r>
              <a:rPr lang="en-US" sz="1600" b="1" u="sng" dirty="0" err="1">
                <a:solidFill>
                  <a:schemeClr val="bg2"/>
                </a:solidFill>
                <a:latin typeface="+mn-lt"/>
                <a:cs typeface="Arial"/>
                <a:sym typeface="Arial"/>
              </a:rPr>
              <a:t>developer.cisco.com</a:t>
            </a:r>
            <a:r>
              <a:rPr lang="en-US" sz="1600" b="1" u="sng" dirty="0">
                <a:solidFill>
                  <a:schemeClr val="bg2"/>
                </a:solidFill>
                <a:latin typeface="+mn-lt"/>
                <a:cs typeface="Arial"/>
                <a:sym typeface="Arial"/>
              </a:rPr>
              <a:t>/certification</a:t>
            </a:r>
          </a:p>
        </p:txBody>
      </p:sp>
      <p:sp>
        <p:nvSpPr>
          <p:cNvPr id="14" name="Title 13">
            <a:extLst>
              <a:ext uri="{FF2B5EF4-FFF2-40B4-BE49-F238E27FC236}">
                <a16:creationId xmlns:a16="http://schemas.microsoft.com/office/drawing/2014/main" id="{268490FF-1340-654D-9EF2-E0F02412F474}"/>
              </a:ext>
            </a:extLst>
          </p:cNvPr>
          <p:cNvSpPr>
            <a:spLocks noGrp="1"/>
          </p:cNvSpPr>
          <p:nvPr>
            <p:ph type="title"/>
          </p:nvPr>
        </p:nvSpPr>
        <p:spPr/>
        <p:txBody>
          <a:bodyPr/>
          <a:lstStyle/>
          <a:p>
            <a:r>
              <a:rPr lang="en-US" dirty="0"/>
              <a:t>New </a:t>
            </a:r>
            <a:r>
              <a:rPr lang="en-US" dirty="0" err="1"/>
              <a:t>DevNet</a:t>
            </a:r>
            <a:r>
              <a:rPr lang="en-US" dirty="0"/>
              <a:t> tools to help you prepare</a:t>
            </a:r>
          </a:p>
        </p:txBody>
      </p:sp>
      <p:sp>
        <p:nvSpPr>
          <p:cNvPr id="30" name="Rounded Rectangle 29">
            <a:extLst>
              <a:ext uri="{FF2B5EF4-FFF2-40B4-BE49-F238E27FC236}">
                <a16:creationId xmlns:a16="http://schemas.microsoft.com/office/drawing/2014/main" id="{F9E67DF0-7D13-4747-B354-E8D578DA6BA5}"/>
              </a:ext>
            </a:extLst>
          </p:cNvPr>
          <p:cNvSpPr/>
          <p:nvPr/>
        </p:nvSpPr>
        <p:spPr>
          <a:xfrm>
            <a:off x="5428343" y="4064001"/>
            <a:ext cx="2336800" cy="297543"/>
          </a:xfrm>
          <a:prstGeom prst="roundRect">
            <a:avLst>
              <a:gd name="adj" fmla="val 5000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6AD14CB9-0035-F449-88E1-0B685FA30ACA}"/>
              </a:ext>
            </a:extLst>
          </p:cNvPr>
          <p:cNvSpPr txBox="1"/>
          <p:nvPr/>
        </p:nvSpPr>
        <p:spPr>
          <a:xfrm>
            <a:off x="5520455" y="4070142"/>
            <a:ext cx="2152577" cy="276999"/>
          </a:xfrm>
          <a:prstGeom prst="rect">
            <a:avLst/>
          </a:prstGeom>
          <a:noFill/>
        </p:spPr>
        <p:txBody>
          <a:bodyPr wrap="none" rtlCol="0">
            <a:spAutoFit/>
          </a:bodyPr>
          <a:lstStyle/>
          <a:p>
            <a:pPr algn="ctr" defTabSz="457189">
              <a:defRPr/>
            </a:pPr>
            <a:r>
              <a:rPr lang="en-US" sz="1200" b="1" dirty="0">
                <a:solidFill>
                  <a:schemeClr val="bg2"/>
                </a:solidFill>
                <a:latin typeface="+mn-lt"/>
                <a:ea typeface="Times New Roman" panose="02020603050405020304" pitchFamily="18" charset="0"/>
                <a:cs typeface="Arial"/>
                <a:sym typeface="Arial"/>
              </a:rPr>
              <a:t>Join our beta program today</a:t>
            </a:r>
            <a:endParaRPr lang="en-US" sz="1200" dirty="0">
              <a:solidFill>
                <a:schemeClr val="bg2"/>
              </a:solidFill>
              <a:latin typeface="+mn-lt"/>
              <a:cs typeface="Arial"/>
              <a:sym typeface="Arial"/>
            </a:endParaRPr>
          </a:p>
        </p:txBody>
      </p:sp>
    </p:spTree>
    <p:extLst>
      <p:ext uri="{BB962C8B-B14F-4D97-AF65-F5344CB8AC3E}">
        <p14:creationId xmlns:p14="http://schemas.microsoft.com/office/powerpoint/2010/main" val="6529383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87229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7973545-1751-3547-9B20-A4FBDB6026D9}"/>
              </a:ext>
            </a:extLst>
          </p:cNvPr>
          <p:cNvSpPr/>
          <p:nvPr/>
        </p:nvSpPr>
        <p:spPr>
          <a:xfrm>
            <a:off x="447985" y="2112998"/>
            <a:ext cx="8245591" cy="461665"/>
          </a:xfrm>
          <a:prstGeom prst="rect">
            <a:avLst/>
          </a:prstGeom>
        </p:spPr>
        <p:txBody>
          <a:bodyPr wrap="square" anchor="ctr">
            <a:spAutoFit/>
          </a:bodyPr>
          <a:lstStyle/>
          <a:p>
            <a:pPr algn="ctr" defTabSz="914378">
              <a:buClr>
                <a:srgbClr val="000000"/>
              </a:buClr>
              <a:defRPr/>
            </a:pPr>
            <a:r>
              <a:rPr lang="en-US" sz="2400" b="1" kern="0" dirty="0">
                <a:solidFill>
                  <a:srgbClr val="FFFFFF"/>
                </a:solidFill>
                <a:latin typeface="+mn-lt"/>
                <a:cs typeface="CiscoSansTT Heavy" panose="020B0903020201020303" pitchFamily="34" charset="0"/>
                <a:sym typeface="Arial"/>
              </a:rPr>
              <a:t>Help them </a:t>
            </a:r>
            <a:r>
              <a:rPr lang="en-US" sz="2400" b="1" kern="0" dirty="0">
                <a:solidFill>
                  <a:srgbClr val="6EBE4A"/>
                </a:solidFill>
                <a:latin typeface="+mn-lt"/>
                <a:cs typeface="CiscoSansTT Heavy" panose="020B0903020201020303" pitchFamily="34" charset="0"/>
                <a:sym typeface="Arial"/>
              </a:rPr>
              <a:t>automate their infrastructure</a:t>
            </a:r>
          </a:p>
        </p:txBody>
      </p:sp>
      <p:sp>
        <p:nvSpPr>
          <p:cNvPr id="11" name="Rectangle 10">
            <a:extLst>
              <a:ext uri="{FF2B5EF4-FFF2-40B4-BE49-F238E27FC236}">
                <a16:creationId xmlns:a16="http://schemas.microsoft.com/office/drawing/2014/main" id="{5F52E7D0-E508-5242-888A-2C2280012E01}"/>
              </a:ext>
            </a:extLst>
          </p:cNvPr>
          <p:cNvSpPr/>
          <p:nvPr/>
        </p:nvSpPr>
        <p:spPr>
          <a:xfrm>
            <a:off x="527391" y="2704434"/>
            <a:ext cx="8086778" cy="461665"/>
          </a:xfrm>
          <a:prstGeom prst="rect">
            <a:avLst/>
          </a:prstGeom>
        </p:spPr>
        <p:txBody>
          <a:bodyPr wrap="square" anchor="ctr">
            <a:spAutoFit/>
          </a:bodyPr>
          <a:lstStyle/>
          <a:p>
            <a:pPr algn="ctr" defTabSz="914378">
              <a:buClr>
                <a:srgbClr val="000000"/>
              </a:buClr>
              <a:defRPr/>
            </a:pPr>
            <a:r>
              <a:rPr lang="en-US" sz="2400" b="1" kern="0" dirty="0">
                <a:solidFill>
                  <a:srgbClr val="FFFFFF"/>
                </a:solidFill>
                <a:latin typeface="+mn-lt"/>
                <a:cs typeface="CiscoSansTT Heavy" panose="020B0903020201020303" pitchFamily="34" charset="0"/>
                <a:sym typeface="Arial"/>
              </a:rPr>
              <a:t>Help them </a:t>
            </a:r>
            <a:r>
              <a:rPr lang="en-US" sz="2400" b="1" kern="0" dirty="0">
                <a:solidFill>
                  <a:schemeClr val="accent1"/>
                </a:solidFill>
                <a:latin typeface="+mn-lt"/>
                <a:cs typeface="CiscoSansTT Heavy" panose="020B0903020201020303" pitchFamily="34" charset="0"/>
                <a:sym typeface="Arial"/>
              </a:rPr>
              <a:t>connect and integrate their systems</a:t>
            </a:r>
          </a:p>
        </p:txBody>
      </p:sp>
      <p:sp>
        <p:nvSpPr>
          <p:cNvPr id="13" name="Text Placeholder 3">
            <a:extLst>
              <a:ext uri="{FF2B5EF4-FFF2-40B4-BE49-F238E27FC236}">
                <a16:creationId xmlns:a16="http://schemas.microsoft.com/office/drawing/2014/main" id="{9B4E27D2-2385-B34D-B878-DEF86456E33D}"/>
              </a:ext>
            </a:extLst>
          </p:cNvPr>
          <p:cNvSpPr txBox="1">
            <a:spLocks/>
          </p:cNvSpPr>
          <p:nvPr/>
        </p:nvSpPr>
        <p:spPr>
          <a:xfrm>
            <a:off x="0" y="4133461"/>
            <a:ext cx="9144000" cy="1010039"/>
          </a:xfrm>
          <a:prstGeom prst="rect">
            <a:avLst/>
          </a:prstGeom>
          <a:solidFill>
            <a:schemeClr val="accent1"/>
          </a:solidFill>
        </p:spPr>
        <p:txBody>
          <a:bodyPr anchor="ctr" anchorCtr="0"/>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None/>
            </a:pPr>
            <a:r>
              <a:rPr lang="en-US" sz="2200" dirty="0">
                <a:solidFill>
                  <a:schemeClr val="bg2"/>
                </a:solidFill>
                <a:latin typeface="CiscoSansTT Light" panose="020B0503020201020303" pitchFamily="34" charset="0"/>
                <a:cs typeface="CiscoSansTT Light" panose="020B0503020201020303" pitchFamily="34" charset="0"/>
              </a:rPr>
              <a:t>Programmability and APIs are the engine that enable </a:t>
            </a:r>
            <a:br>
              <a:rPr lang="en-US" sz="2200" dirty="0">
                <a:solidFill>
                  <a:schemeClr val="bg2"/>
                </a:solidFill>
                <a:latin typeface="CiscoSansTT Light" panose="020B0503020201020303" pitchFamily="34" charset="0"/>
                <a:cs typeface="CiscoSansTT Light" panose="020B0503020201020303" pitchFamily="34" charset="0"/>
              </a:rPr>
            </a:br>
            <a:r>
              <a:rPr lang="en-US" sz="2200" dirty="0">
                <a:solidFill>
                  <a:schemeClr val="bg2"/>
                </a:solidFill>
                <a:latin typeface="CiscoSansTT Light" panose="020B0503020201020303" pitchFamily="34" charset="0"/>
                <a:cs typeface="CiscoSansTT Light" panose="020B0503020201020303" pitchFamily="34" charset="0"/>
              </a:rPr>
              <a:t>customers transform their business</a:t>
            </a:r>
          </a:p>
        </p:txBody>
      </p:sp>
      <p:sp>
        <p:nvSpPr>
          <p:cNvPr id="3" name="Rectangle 2">
            <a:extLst>
              <a:ext uri="{FF2B5EF4-FFF2-40B4-BE49-F238E27FC236}">
                <a16:creationId xmlns:a16="http://schemas.microsoft.com/office/drawing/2014/main" id="{E99C54C1-A622-F649-923E-2AD4922F12C3}"/>
              </a:ext>
            </a:extLst>
          </p:cNvPr>
          <p:cNvSpPr/>
          <p:nvPr/>
        </p:nvSpPr>
        <p:spPr>
          <a:xfrm>
            <a:off x="582588" y="1374281"/>
            <a:ext cx="7976382" cy="523220"/>
          </a:xfrm>
          <a:prstGeom prst="rect">
            <a:avLst/>
          </a:prstGeom>
        </p:spPr>
        <p:txBody>
          <a:bodyPr wrap="square">
            <a:spAutoFit/>
          </a:bodyPr>
          <a:lstStyle/>
          <a:p>
            <a:pPr algn="ctr"/>
            <a:r>
              <a:rPr lang="en-US" sz="2800" dirty="0">
                <a:solidFill>
                  <a:schemeClr val="bg2"/>
                </a:solidFill>
                <a:latin typeface="+mj-lt"/>
              </a:rPr>
              <a:t>Customers are asking us to …</a:t>
            </a:r>
            <a:endParaRPr lang="en-US" dirty="0">
              <a:solidFill>
                <a:schemeClr val="bg2"/>
              </a:solidFill>
              <a:latin typeface="+mj-lt"/>
            </a:endParaRPr>
          </a:p>
        </p:txBody>
      </p:sp>
    </p:spTree>
    <p:extLst>
      <p:ext uri="{BB962C8B-B14F-4D97-AF65-F5344CB8AC3E}">
        <p14:creationId xmlns:p14="http://schemas.microsoft.com/office/powerpoint/2010/main" val="2155074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682A443-C93B-8644-A9D9-A7C872CFA345}"/>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2286"/>
            <a:ext cx="9144000" cy="5138928"/>
          </a:xfrm>
          <a:prstGeom prst="rect">
            <a:avLst/>
          </a:prstGeom>
        </p:spPr>
      </p:pic>
      <p:sp>
        <p:nvSpPr>
          <p:cNvPr id="9" name="Rectangle 8">
            <a:extLst>
              <a:ext uri="{FF2B5EF4-FFF2-40B4-BE49-F238E27FC236}">
                <a16:creationId xmlns:a16="http://schemas.microsoft.com/office/drawing/2014/main" id="{2F3CE470-64B4-2444-9F97-41A278369A06}"/>
              </a:ext>
            </a:extLst>
          </p:cNvPr>
          <p:cNvSpPr/>
          <p:nvPr/>
        </p:nvSpPr>
        <p:spPr>
          <a:xfrm>
            <a:off x="0" y="0"/>
            <a:ext cx="9144000" cy="5143500"/>
          </a:xfrm>
          <a:prstGeom prst="rect">
            <a:avLst/>
          </a:prstGeom>
          <a:solidFill>
            <a:srgbClr val="0D274D">
              <a:alpha val="65098"/>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
                <a:srgbClr val="000000"/>
              </a:buClr>
              <a:defRPr/>
            </a:pPr>
            <a:endParaRPr lang="en-US" sz="1400" kern="0">
              <a:solidFill>
                <a:srgbClr val="005073"/>
              </a:solidFill>
              <a:latin typeface="CiscoSansTT ExtraLight"/>
              <a:sym typeface="Arial"/>
            </a:endParaRPr>
          </a:p>
        </p:txBody>
      </p:sp>
      <p:sp>
        <p:nvSpPr>
          <p:cNvPr id="12" name="Title 1">
            <a:extLst>
              <a:ext uri="{FF2B5EF4-FFF2-40B4-BE49-F238E27FC236}">
                <a16:creationId xmlns:a16="http://schemas.microsoft.com/office/drawing/2014/main" id="{E9BC947C-5421-C848-8338-A58838498B0D}"/>
              </a:ext>
            </a:extLst>
          </p:cNvPr>
          <p:cNvSpPr txBox="1">
            <a:spLocks/>
          </p:cNvSpPr>
          <p:nvPr/>
        </p:nvSpPr>
        <p:spPr>
          <a:xfrm>
            <a:off x="638528" y="592010"/>
            <a:ext cx="7866946" cy="979193"/>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8"/>
            <a:r>
              <a:rPr lang="en-US" altLang="ko-KR" sz="3000" kern="0">
                <a:solidFill>
                  <a:srgbClr val="00BCEB"/>
                </a:solidFill>
                <a:latin typeface="CiscoSansTT ExtraLight"/>
              </a:rPr>
              <a:t>The New Network</a:t>
            </a:r>
            <a:endParaRPr lang="ko-KR" altLang="en-US" sz="3000" kern="0">
              <a:solidFill>
                <a:srgbClr val="00BCEB"/>
              </a:solidFill>
              <a:latin typeface="CiscoSansTT ExtraLight"/>
            </a:endParaRPr>
          </a:p>
        </p:txBody>
      </p:sp>
      <p:sp>
        <p:nvSpPr>
          <p:cNvPr id="7" name="Rectangle 11">
            <a:extLst>
              <a:ext uri="{FF2B5EF4-FFF2-40B4-BE49-F238E27FC236}">
                <a16:creationId xmlns:a16="http://schemas.microsoft.com/office/drawing/2014/main" id="{E4A9B587-1541-9A4D-9125-8AB5A8F1074E}"/>
              </a:ext>
            </a:extLst>
          </p:cNvPr>
          <p:cNvSpPr/>
          <p:nvPr/>
        </p:nvSpPr>
        <p:spPr>
          <a:xfrm>
            <a:off x="1" y="1356192"/>
            <a:ext cx="9163051" cy="2431116"/>
          </a:xfrm>
          <a:prstGeom prst="rect">
            <a:avLst/>
          </a:prstGeom>
          <a:solidFill>
            <a:srgbClr val="000000">
              <a:alpha val="34902"/>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
                <a:srgbClr val="000000"/>
              </a:buClr>
              <a:defRPr/>
            </a:pPr>
            <a:endParaRPr lang="en-US" sz="1400" kern="0">
              <a:solidFill>
                <a:srgbClr val="FFFFFF"/>
              </a:solidFill>
              <a:latin typeface="Arial"/>
              <a:sym typeface="Arial"/>
            </a:endParaRPr>
          </a:p>
        </p:txBody>
      </p:sp>
      <p:cxnSp>
        <p:nvCxnSpPr>
          <p:cNvPr id="13" name="Straight Connector 10">
            <a:extLst>
              <a:ext uri="{FF2B5EF4-FFF2-40B4-BE49-F238E27FC236}">
                <a16:creationId xmlns:a16="http://schemas.microsoft.com/office/drawing/2014/main" id="{B7B07849-2022-C34D-ACAF-2E20BF5613CF}"/>
              </a:ext>
            </a:extLst>
          </p:cNvPr>
          <p:cNvCxnSpPr/>
          <p:nvPr/>
        </p:nvCxnSpPr>
        <p:spPr>
          <a:xfrm>
            <a:off x="0" y="2571750"/>
            <a:ext cx="9144000" cy="0"/>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14" name="Group 16">
            <a:extLst>
              <a:ext uri="{FF2B5EF4-FFF2-40B4-BE49-F238E27FC236}">
                <a16:creationId xmlns:a16="http://schemas.microsoft.com/office/drawing/2014/main" id="{B4D93EF7-05AB-434A-B0C2-F588EE1D64D0}"/>
              </a:ext>
            </a:extLst>
          </p:cNvPr>
          <p:cNvGrpSpPr/>
          <p:nvPr/>
        </p:nvGrpSpPr>
        <p:grpSpPr>
          <a:xfrm>
            <a:off x="0" y="1754108"/>
            <a:ext cx="2011680" cy="921261"/>
            <a:chOff x="0" y="1754108"/>
            <a:chExt cx="2011680" cy="921261"/>
          </a:xfrm>
        </p:grpSpPr>
        <p:cxnSp>
          <p:nvCxnSpPr>
            <p:cNvPr id="15" name="Straight Connector 14">
              <a:extLst>
                <a:ext uri="{FF2B5EF4-FFF2-40B4-BE49-F238E27FC236}">
                  <a16:creationId xmlns:a16="http://schemas.microsoft.com/office/drawing/2014/main" id="{3EEA1347-5504-C149-B0DB-CE33F8450F49}"/>
                </a:ext>
              </a:extLst>
            </p:cNvPr>
            <p:cNvCxnSpPr>
              <a:cxnSpLocks/>
            </p:cNvCxnSpPr>
            <p:nvPr/>
          </p:nvCxnSpPr>
          <p:spPr>
            <a:xfrm flipV="1">
              <a:off x="934835" y="2266950"/>
              <a:ext cx="0" cy="289967"/>
            </a:xfrm>
            <a:prstGeom prst="line">
              <a:avLst/>
            </a:prstGeom>
            <a:ln w="38100">
              <a:solidFill>
                <a:schemeClr val="accent1">
                  <a:shade val="95000"/>
                  <a:satMod val="105000"/>
                  <a:alpha val="25000"/>
                </a:schemeClr>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739F3E2-8FBB-6044-B47D-D8831641F96C}"/>
                </a:ext>
              </a:extLst>
            </p:cNvPr>
            <p:cNvSpPr txBox="1"/>
            <p:nvPr/>
          </p:nvSpPr>
          <p:spPr>
            <a:xfrm>
              <a:off x="0" y="1754108"/>
              <a:ext cx="2011680" cy="477054"/>
            </a:xfrm>
            <a:prstGeom prst="rect">
              <a:avLst/>
            </a:prstGeom>
          </p:spPr>
          <p:txBody>
            <a:bodyPr wrap="square" tIns="0" rtlCol="0" anchor="t" anchorCtr="0">
              <a:spAutoFit/>
            </a:bodyPr>
            <a:lstStyle/>
            <a:p>
              <a:pPr algn="ctr" defTabSz="457178">
                <a:buClr>
                  <a:srgbClr val="000000"/>
                </a:buClr>
                <a:defRPr/>
              </a:pPr>
              <a:r>
                <a:rPr lang="en-US" sz="1400" kern="0">
                  <a:solidFill>
                    <a:srgbClr val="FFFFFF"/>
                  </a:solidFill>
                  <a:latin typeface="CiscoSansTT Heavy" panose="020B0903020201020303" pitchFamily="34" charset="0"/>
                  <a:cs typeface="CiscoSansTT Heavy" panose="020B0903020201020303" pitchFamily="34" charset="0"/>
                  <a:sym typeface="Arial"/>
                </a:rPr>
                <a:t>Intent-based</a:t>
              </a:r>
              <a:br>
                <a:rPr lang="en-US" sz="1400" kern="0">
                  <a:solidFill>
                    <a:srgbClr val="FFFFFF"/>
                  </a:solidFill>
                  <a:latin typeface="CiscoSansTT Heavy" panose="020B0903020201020303" pitchFamily="34" charset="0"/>
                  <a:cs typeface="CiscoSansTT Heavy" panose="020B0903020201020303" pitchFamily="34" charset="0"/>
                  <a:sym typeface="Arial"/>
                </a:rPr>
              </a:br>
              <a:r>
                <a:rPr lang="en-US" sz="1400" kern="0">
                  <a:solidFill>
                    <a:srgbClr val="FFFFFF"/>
                  </a:solidFill>
                  <a:latin typeface="CiscoSansTT Heavy" panose="020B0903020201020303" pitchFamily="34" charset="0"/>
                  <a:cs typeface="CiscoSansTT Heavy" panose="020B0903020201020303" pitchFamily="34" charset="0"/>
                  <a:sym typeface="Arial"/>
                </a:rPr>
                <a:t>Networking</a:t>
              </a:r>
            </a:p>
          </p:txBody>
        </p:sp>
        <p:sp>
          <p:nvSpPr>
            <p:cNvPr id="17" name="Oval 16">
              <a:extLst>
                <a:ext uri="{FF2B5EF4-FFF2-40B4-BE49-F238E27FC236}">
                  <a16:creationId xmlns:a16="http://schemas.microsoft.com/office/drawing/2014/main" id="{F01443FD-C073-A241-AFC7-94BDA522C6D9}"/>
                </a:ext>
              </a:extLst>
            </p:cNvPr>
            <p:cNvSpPr/>
            <p:nvPr/>
          </p:nvSpPr>
          <p:spPr>
            <a:xfrm>
              <a:off x="831216" y="2468130"/>
              <a:ext cx="207239" cy="20723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
                  <a:srgbClr val="000000"/>
                </a:buClr>
                <a:defRPr/>
              </a:pPr>
              <a:endParaRPr lang="en-US" sz="1400" kern="0">
                <a:solidFill>
                  <a:srgbClr val="FFFFFF"/>
                </a:solidFill>
                <a:latin typeface="Arial"/>
                <a:sym typeface="Arial"/>
              </a:endParaRPr>
            </a:p>
          </p:txBody>
        </p:sp>
      </p:grpSp>
      <p:grpSp>
        <p:nvGrpSpPr>
          <p:cNvPr id="18" name="Group 17">
            <a:extLst>
              <a:ext uri="{FF2B5EF4-FFF2-40B4-BE49-F238E27FC236}">
                <a16:creationId xmlns:a16="http://schemas.microsoft.com/office/drawing/2014/main" id="{E9E9AC03-40CF-7B4E-9C3E-6F0184D699DA}"/>
              </a:ext>
            </a:extLst>
          </p:cNvPr>
          <p:cNvGrpSpPr/>
          <p:nvPr/>
        </p:nvGrpSpPr>
        <p:grpSpPr>
          <a:xfrm>
            <a:off x="934836" y="2468132"/>
            <a:ext cx="2011680" cy="1022050"/>
            <a:chOff x="934836" y="2468130"/>
            <a:chExt cx="2011680" cy="1022050"/>
          </a:xfrm>
        </p:grpSpPr>
        <p:cxnSp>
          <p:nvCxnSpPr>
            <p:cNvPr id="19" name="Straight Connector 82">
              <a:extLst>
                <a:ext uri="{FF2B5EF4-FFF2-40B4-BE49-F238E27FC236}">
                  <a16:creationId xmlns:a16="http://schemas.microsoft.com/office/drawing/2014/main" id="{FF24411A-3737-5241-9E22-D55101A8DD1F}"/>
                </a:ext>
              </a:extLst>
            </p:cNvPr>
            <p:cNvCxnSpPr>
              <a:cxnSpLocks/>
            </p:cNvCxnSpPr>
            <p:nvPr/>
          </p:nvCxnSpPr>
          <p:spPr>
            <a:xfrm flipV="1">
              <a:off x="1963881" y="2571750"/>
              <a:ext cx="0" cy="289967"/>
            </a:xfrm>
            <a:prstGeom prst="line">
              <a:avLst/>
            </a:prstGeom>
            <a:ln w="38100">
              <a:solidFill>
                <a:schemeClr val="accent1">
                  <a:shade val="95000"/>
                  <a:satMod val="105000"/>
                  <a:alpha val="25000"/>
                </a:schemeClr>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956649A-A7AF-354A-A3B1-39149A37979D}"/>
                </a:ext>
              </a:extLst>
            </p:cNvPr>
            <p:cNvSpPr txBox="1"/>
            <p:nvPr/>
          </p:nvSpPr>
          <p:spPr>
            <a:xfrm>
              <a:off x="934836" y="3013126"/>
              <a:ext cx="2011680" cy="477054"/>
            </a:xfrm>
            <a:prstGeom prst="rect">
              <a:avLst/>
            </a:prstGeom>
          </p:spPr>
          <p:txBody>
            <a:bodyPr wrap="square" tIns="0" rtlCol="0" anchor="t" anchorCtr="0">
              <a:spAutoFit/>
            </a:bodyPr>
            <a:lstStyle/>
            <a:p>
              <a:pPr algn="ctr" defTabSz="457178">
                <a:buClr>
                  <a:srgbClr val="000000"/>
                </a:buClr>
                <a:defRPr/>
              </a:pPr>
              <a:r>
                <a:rPr lang="en-US" sz="1400" kern="0">
                  <a:solidFill>
                    <a:srgbClr val="FFFFFF"/>
                  </a:solidFill>
                  <a:latin typeface="CiscoSansTT Heavy" panose="020B0903020201020303" pitchFamily="34" charset="0"/>
                  <a:cs typeface="CiscoSansTT Heavy" panose="020B0903020201020303" pitchFamily="34" charset="0"/>
                  <a:sym typeface="Arial"/>
                </a:rPr>
                <a:t>Multi-Domain</a:t>
              </a:r>
              <a:br>
                <a:rPr lang="en-US" sz="1400" kern="0">
                  <a:solidFill>
                    <a:srgbClr val="FFFFFF"/>
                  </a:solidFill>
                  <a:latin typeface="CiscoSansTT Heavy" panose="020B0903020201020303" pitchFamily="34" charset="0"/>
                  <a:cs typeface="CiscoSansTT Heavy" panose="020B0903020201020303" pitchFamily="34" charset="0"/>
                  <a:sym typeface="Arial"/>
                </a:rPr>
              </a:br>
              <a:r>
                <a:rPr lang="en-US" sz="1400" kern="0">
                  <a:solidFill>
                    <a:srgbClr val="FFFFFF"/>
                  </a:solidFill>
                  <a:latin typeface="CiscoSansTT Heavy" panose="020B0903020201020303" pitchFamily="34" charset="0"/>
                  <a:cs typeface="CiscoSansTT Heavy" panose="020B0903020201020303" pitchFamily="34" charset="0"/>
                  <a:sym typeface="Arial"/>
                </a:rPr>
                <a:t>Networking</a:t>
              </a:r>
            </a:p>
          </p:txBody>
        </p:sp>
        <p:sp>
          <p:nvSpPr>
            <p:cNvPr id="21" name="Oval 68">
              <a:extLst>
                <a:ext uri="{FF2B5EF4-FFF2-40B4-BE49-F238E27FC236}">
                  <a16:creationId xmlns:a16="http://schemas.microsoft.com/office/drawing/2014/main" id="{399535D2-6FC7-FB4D-8F76-6E4A7AD10AAF}"/>
                </a:ext>
              </a:extLst>
            </p:cNvPr>
            <p:cNvSpPr/>
            <p:nvPr/>
          </p:nvSpPr>
          <p:spPr>
            <a:xfrm>
              <a:off x="1860262" y="2468130"/>
              <a:ext cx="207239" cy="20723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
                  <a:srgbClr val="000000"/>
                </a:buClr>
                <a:defRPr/>
              </a:pPr>
              <a:endParaRPr lang="en-US" sz="1400" kern="0">
                <a:solidFill>
                  <a:srgbClr val="FFFFFF"/>
                </a:solidFill>
                <a:latin typeface="Arial"/>
                <a:sym typeface="Arial"/>
              </a:endParaRPr>
            </a:p>
          </p:txBody>
        </p:sp>
      </p:grpSp>
      <p:grpSp>
        <p:nvGrpSpPr>
          <p:cNvPr id="22" name="Group 18">
            <a:extLst>
              <a:ext uri="{FF2B5EF4-FFF2-40B4-BE49-F238E27FC236}">
                <a16:creationId xmlns:a16="http://schemas.microsoft.com/office/drawing/2014/main" id="{A6549D36-D47F-E343-B26B-276352A25A1A}"/>
              </a:ext>
            </a:extLst>
          </p:cNvPr>
          <p:cNvGrpSpPr/>
          <p:nvPr/>
        </p:nvGrpSpPr>
        <p:grpSpPr>
          <a:xfrm>
            <a:off x="1989790" y="1754108"/>
            <a:ext cx="2011680" cy="921261"/>
            <a:chOff x="1989790" y="1754108"/>
            <a:chExt cx="2011680" cy="921261"/>
          </a:xfrm>
        </p:grpSpPr>
        <p:cxnSp>
          <p:nvCxnSpPr>
            <p:cNvPr id="23" name="Straight Connector 79">
              <a:extLst>
                <a:ext uri="{FF2B5EF4-FFF2-40B4-BE49-F238E27FC236}">
                  <a16:creationId xmlns:a16="http://schemas.microsoft.com/office/drawing/2014/main" id="{67484D0E-2161-A64F-83BB-E4DB50E290D0}"/>
                </a:ext>
              </a:extLst>
            </p:cNvPr>
            <p:cNvCxnSpPr>
              <a:cxnSpLocks/>
            </p:cNvCxnSpPr>
            <p:nvPr/>
          </p:nvCxnSpPr>
          <p:spPr>
            <a:xfrm flipV="1">
              <a:off x="2992927" y="2266950"/>
              <a:ext cx="0" cy="289967"/>
            </a:xfrm>
            <a:prstGeom prst="line">
              <a:avLst/>
            </a:prstGeom>
            <a:ln w="38100">
              <a:solidFill>
                <a:schemeClr val="accent1">
                  <a:shade val="95000"/>
                  <a:satMod val="105000"/>
                  <a:alpha val="25000"/>
                </a:schemeClr>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BEEB135-46FE-5A40-BF83-01EAF81B0A60}"/>
                </a:ext>
              </a:extLst>
            </p:cNvPr>
            <p:cNvSpPr txBox="1"/>
            <p:nvPr/>
          </p:nvSpPr>
          <p:spPr>
            <a:xfrm>
              <a:off x="1989790" y="1754108"/>
              <a:ext cx="2011680" cy="477054"/>
            </a:xfrm>
            <a:prstGeom prst="rect">
              <a:avLst/>
            </a:prstGeom>
          </p:spPr>
          <p:txBody>
            <a:bodyPr wrap="square" tIns="0" rtlCol="0" anchor="t" anchorCtr="0">
              <a:spAutoFit/>
            </a:bodyPr>
            <a:lstStyle/>
            <a:p>
              <a:pPr algn="ctr" defTabSz="457178">
                <a:buClr>
                  <a:srgbClr val="000000"/>
                </a:buClr>
                <a:defRPr/>
              </a:pPr>
              <a:r>
                <a:rPr lang="en-US" sz="1400" kern="0">
                  <a:solidFill>
                    <a:srgbClr val="FFFFFF"/>
                  </a:solidFill>
                  <a:latin typeface="CiscoSansTT Heavy" panose="020B0903020201020303" pitchFamily="34" charset="0"/>
                  <a:cs typeface="CiscoSansTT Heavy" panose="020B0903020201020303" pitchFamily="34" charset="0"/>
                  <a:sym typeface="Arial"/>
                </a:rPr>
                <a:t>APIs, DevOps</a:t>
              </a:r>
              <a:br>
                <a:rPr lang="en-US" sz="1400" kern="0">
                  <a:solidFill>
                    <a:srgbClr val="FFFFFF"/>
                  </a:solidFill>
                  <a:latin typeface="CiscoSansTT Heavy" panose="020B0903020201020303" pitchFamily="34" charset="0"/>
                  <a:cs typeface="CiscoSansTT Heavy" panose="020B0903020201020303" pitchFamily="34" charset="0"/>
                  <a:sym typeface="Arial"/>
                </a:rPr>
              </a:br>
              <a:r>
                <a:rPr lang="en-US" sz="1400" kern="0">
                  <a:solidFill>
                    <a:srgbClr val="FFFFFF"/>
                  </a:solidFill>
                  <a:latin typeface="CiscoSansTT Heavy" panose="020B0903020201020303" pitchFamily="34" charset="0"/>
                  <a:cs typeface="CiscoSansTT Heavy" panose="020B0903020201020303" pitchFamily="34" charset="0"/>
                  <a:sym typeface="Arial"/>
                </a:rPr>
                <a:t>Automation</a:t>
              </a:r>
            </a:p>
          </p:txBody>
        </p:sp>
        <p:sp>
          <p:nvSpPr>
            <p:cNvPr id="25" name="Oval 69">
              <a:extLst>
                <a:ext uri="{FF2B5EF4-FFF2-40B4-BE49-F238E27FC236}">
                  <a16:creationId xmlns:a16="http://schemas.microsoft.com/office/drawing/2014/main" id="{11774CD6-6635-AE46-B5E5-E4997470A111}"/>
                </a:ext>
              </a:extLst>
            </p:cNvPr>
            <p:cNvSpPr/>
            <p:nvPr/>
          </p:nvSpPr>
          <p:spPr>
            <a:xfrm>
              <a:off x="2889308" y="2468130"/>
              <a:ext cx="207239" cy="20723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
                  <a:srgbClr val="000000"/>
                </a:buClr>
                <a:defRPr/>
              </a:pPr>
              <a:endParaRPr lang="en-US" sz="1400" kern="0">
                <a:solidFill>
                  <a:srgbClr val="FFFFFF"/>
                </a:solidFill>
                <a:latin typeface="Arial"/>
                <a:sym typeface="Arial"/>
              </a:endParaRPr>
            </a:p>
          </p:txBody>
        </p:sp>
      </p:grpSp>
      <p:grpSp>
        <p:nvGrpSpPr>
          <p:cNvPr id="26" name="Group 19">
            <a:extLst>
              <a:ext uri="{FF2B5EF4-FFF2-40B4-BE49-F238E27FC236}">
                <a16:creationId xmlns:a16="http://schemas.microsoft.com/office/drawing/2014/main" id="{AF98C9E6-6F7C-4747-A829-5A4F51FBF647}"/>
              </a:ext>
            </a:extLst>
          </p:cNvPr>
          <p:cNvGrpSpPr/>
          <p:nvPr/>
        </p:nvGrpSpPr>
        <p:grpSpPr>
          <a:xfrm>
            <a:off x="3000664" y="2468132"/>
            <a:ext cx="2011680" cy="1022050"/>
            <a:chOff x="3000664" y="2468130"/>
            <a:chExt cx="2011680" cy="1022050"/>
          </a:xfrm>
        </p:grpSpPr>
        <p:cxnSp>
          <p:nvCxnSpPr>
            <p:cNvPr id="27" name="Straight Connector 83">
              <a:extLst>
                <a:ext uri="{FF2B5EF4-FFF2-40B4-BE49-F238E27FC236}">
                  <a16:creationId xmlns:a16="http://schemas.microsoft.com/office/drawing/2014/main" id="{64CE5BFD-30AE-2D45-9B31-D5F4C75C3504}"/>
                </a:ext>
              </a:extLst>
            </p:cNvPr>
            <p:cNvCxnSpPr>
              <a:cxnSpLocks/>
            </p:cNvCxnSpPr>
            <p:nvPr/>
          </p:nvCxnSpPr>
          <p:spPr>
            <a:xfrm flipV="1">
              <a:off x="4021973" y="2571750"/>
              <a:ext cx="0" cy="289967"/>
            </a:xfrm>
            <a:prstGeom prst="line">
              <a:avLst/>
            </a:prstGeom>
            <a:ln w="38100">
              <a:solidFill>
                <a:schemeClr val="accent1">
                  <a:shade val="95000"/>
                  <a:satMod val="105000"/>
                  <a:alpha val="25000"/>
                </a:schemeClr>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C7C7CCAE-3B4E-B342-85C6-6305A3AA2427}"/>
                </a:ext>
              </a:extLst>
            </p:cNvPr>
            <p:cNvSpPr txBox="1"/>
            <p:nvPr/>
          </p:nvSpPr>
          <p:spPr>
            <a:xfrm>
              <a:off x="3000664" y="3013126"/>
              <a:ext cx="2011680" cy="477054"/>
            </a:xfrm>
            <a:prstGeom prst="rect">
              <a:avLst/>
            </a:prstGeom>
            <a:noFill/>
            <a:ln>
              <a:noFill/>
            </a:ln>
            <a:effectLst/>
          </p:spPr>
          <p:txBody>
            <a:bodyPr wrap="square" tIns="0" rtlCol="0" anchor="t" anchorCtr="0">
              <a:spAutoFit/>
            </a:bodyPr>
            <a:lstStyle/>
            <a:p>
              <a:pPr algn="ctr" defTabSz="457178">
                <a:defRPr/>
              </a:pPr>
              <a:r>
                <a:rPr lang="en-US" sz="1400">
                  <a:solidFill>
                    <a:srgbClr val="FFFFFF"/>
                  </a:solidFill>
                  <a:latin typeface="CiscoSansTT Heavy" panose="020B0903020201020303" pitchFamily="34" charset="0"/>
                  <a:cs typeface="CiscoSansTT Heavy" panose="020B0903020201020303" pitchFamily="34" charset="0"/>
                  <a:sym typeface="Arial"/>
                </a:rPr>
                <a:t>Wi-Fi 6</a:t>
              </a:r>
            </a:p>
            <a:p>
              <a:pPr algn="ctr" defTabSz="457178">
                <a:defRPr/>
              </a:pPr>
              <a:r>
                <a:rPr lang="en-US" sz="1400">
                  <a:solidFill>
                    <a:srgbClr val="FFFFFF"/>
                  </a:solidFill>
                  <a:latin typeface="CiscoSansTT Heavy" panose="020B0903020201020303" pitchFamily="34" charset="0"/>
                  <a:cs typeface="CiscoSansTT Heavy" panose="020B0903020201020303" pitchFamily="34" charset="0"/>
                  <a:sym typeface="Arial"/>
                </a:rPr>
                <a:t>and 5G</a:t>
              </a:r>
            </a:p>
          </p:txBody>
        </p:sp>
        <p:sp>
          <p:nvSpPr>
            <p:cNvPr id="29" name="Oval 70">
              <a:extLst>
                <a:ext uri="{FF2B5EF4-FFF2-40B4-BE49-F238E27FC236}">
                  <a16:creationId xmlns:a16="http://schemas.microsoft.com/office/drawing/2014/main" id="{B92F234F-364E-D347-AD49-D7FD25795F67}"/>
                </a:ext>
              </a:extLst>
            </p:cNvPr>
            <p:cNvSpPr/>
            <p:nvPr/>
          </p:nvSpPr>
          <p:spPr>
            <a:xfrm>
              <a:off x="3918354" y="2468130"/>
              <a:ext cx="207239" cy="20723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
                  <a:srgbClr val="000000"/>
                </a:buClr>
                <a:defRPr/>
              </a:pPr>
              <a:endParaRPr lang="en-US" sz="1400" kern="0">
                <a:solidFill>
                  <a:srgbClr val="FFFFFF"/>
                </a:solidFill>
                <a:latin typeface="Arial"/>
                <a:sym typeface="Arial"/>
              </a:endParaRPr>
            </a:p>
          </p:txBody>
        </p:sp>
      </p:grpSp>
      <p:grpSp>
        <p:nvGrpSpPr>
          <p:cNvPr id="30" name="Group 20">
            <a:extLst>
              <a:ext uri="{FF2B5EF4-FFF2-40B4-BE49-F238E27FC236}">
                <a16:creationId xmlns:a16="http://schemas.microsoft.com/office/drawing/2014/main" id="{4B1A0116-AFF7-2C45-ABB7-BAC5C090455D}"/>
              </a:ext>
            </a:extLst>
          </p:cNvPr>
          <p:cNvGrpSpPr/>
          <p:nvPr/>
        </p:nvGrpSpPr>
        <p:grpSpPr>
          <a:xfrm>
            <a:off x="3979580" y="1754108"/>
            <a:ext cx="2011680" cy="921261"/>
            <a:chOff x="3979580" y="1754108"/>
            <a:chExt cx="2011680" cy="921261"/>
          </a:xfrm>
        </p:grpSpPr>
        <p:cxnSp>
          <p:nvCxnSpPr>
            <p:cNvPr id="31" name="Straight Connector 80">
              <a:extLst>
                <a:ext uri="{FF2B5EF4-FFF2-40B4-BE49-F238E27FC236}">
                  <a16:creationId xmlns:a16="http://schemas.microsoft.com/office/drawing/2014/main" id="{7DA36F89-D136-564A-A2A0-729BF7B4A91A}"/>
                </a:ext>
              </a:extLst>
            </p:cNvPr>
            <p:cNvCxnSpPr>
              <a:cxnSpLocks/>
            </p:cNvCxnSpPr>
            <p:nvPr/>
          </p:nvCxnSpPr>
          <p:spPr>
            <a:xfrm flipV="1">
              <a:off x="5051019" y="2266950"/>
              <a:ext cx="0" cy="289967"/>
            </a:xfrm>
            <a:prstGeom prst="line">
              <a:avLst/>
            </a:prstGeom>
            <a:ln w="38100">
              <a:solidFill>
                <a:schemeClr val="accent1">
                  <a:shade val="95000"/>
                  <a:satMod val="105000"/>
                  <a:alpha val="25000"/>
                </a:schemeClr>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57C3D899-1D92-8E4A-A3BA-7FAF33420A60}"/>
                </a:ext>
              </a:extLst>
            </p:cNvPr>
            <p:cNvSpPr txBox="1"/>
            <p:nvPr/>
          </p:nvSpPr>
          <p:spPr>
            <a:xfrm>
              <a:off x="3979580" y="1754108"/>
              <a:ext cx="2011680" cy="477054"/>
            </a:xfrm>
            <a:prstGeom prst="rect">
              <a:avLst/>
            </a:prstGeom>
          </p:spPr>
          <p:txBody>
            <a:bodyPr wrap="square" tIns="0" rtlCol="0" anchor="t" anchorCtr="0">
              <a:spAutoFit/>
            </a:bodyPr>
            <a:lstStyle/>
            <a:p>
              <a:pPr algn="ctr" defTabSz="457178">
                <a:buClr>
                  <a:srgbClr val="000000"/>
                </a:buClr>
                <a:defRPr/>
              </a:pPr>
              <a:r>
                <a:rPr lang="en-US" sz="1400" kern="0">
                  <a:solidFill>
                    <a:srgbClr val="FFFFFF"/>
                  </a:solidFill>
                  <a:latin typeface="CiscoSansTT Heavy" panose="020B0903020201020303" pitchFamily="34" charset="0"/>
                  <a:cs typeface="CiscoSansTT Heavy" panose="020B0903020201020303" pitchFamily="34" charset="0"/>
                  <a:sym typeface="Arial"/>
                </a:rPr>
                <a:t>IoT, </a:t>
              </a:r>
              <a:br>
                <a:rPr lang="en-US" sz="1400" kern="0">
                  <a:solidFill>
                    <a:srgbClr val="FFFFFF"/>
                  </a:solidFill>
                  <a:latin typeface="CiscoSansTT Heavy" panose="020B0903020201020303" pitchFamily="34" charset="0"/>
                  <a:cs typeface="CiscoSansTT Heavy" panose="020B0903020201020303" pitchFamily="34" charset="0"/>
                  <a:sym typeface="Arial"/>
                </a:rPr>
              </a:br>
              <a:r>
                <a:rPr lang="en-US" sz="1400" kern="0">
                  <a:solidFill>
                    <a:srgbClr val="FFFFFF"/>
                  </a:solidFill>
                  <a:latin typeface="CiscoSansTT Heavy" panose="020B0903020201020303" pitchFamily="34" charset="0"/>
                  <a:cs typeface="CiscoSansTT Heavy" panose="020B0903020201020303" pitchFamily="34" charset="0"/>
                  <a:sym typeface="Arial"/>
                </a:rPr>
                <a:t>Edge Computing </a:t>
              </a:r>
            </a:p>
          </p:txBody>
        </p:sp>
        <p:sp>
          <p:nvSpPr>
            <p:cNvPr id="33" name="Oval 71">
              <a:extLst>
                <a:ext uri="{FF2B5EF4-FFF2-40B4-BE49-F238E27FC236}">
                  <a16:creationId xmlns:a16="http://schemas.microsoft.com/office/drawing/2014/main" id="{60FC109E-961F-1C43-A121-A5EA773653AB}"/>
                </a:ext>
              </a:extLst>
            </p:cNvPr>
            <p:cNvSpPr/>
            <p:nvPr/>
          </p:nvSpPr>
          <p:spPr>
            <a:xfrm>
              <a:off x="4947400" y="2468130"/>
              <a:ext cx="207239" cy="20723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
                  <a:srgbClr val="000000"/>
                </a:buClr>
                <a:defRPr/>
              </a:pPr>
              <a:endParaRPr lang="en-US" sz="1400" kern="0">
                <a:solidFill>
                  <a:srgbClr val="FFFFFF"/>
                </a:solidFill>
                <a:latin typeface="Arial"/>
                <a:sym typeface="Arial"/>
              </a:endParaRPr>
            </a:p>
          </p:txBody>
        </p:sp>
      </p:grpSp>
      <p:grpSp>
        <p:nvGrpSpPr>
          <p:cNvPr id="34" name="Group 21">
            <a:extLst>
              <a:ext uri="{FF2B5EF4-FFF2-40B4-BE49-F238E27FC236}">
                <a16:creationId xmlns:a16="http://schemas.microsoft.com/office/drawing/2014/main" id="{1A598931-DD0A-0142-8EAB-A9D0035F9A26}"/>
              </a:ext>
            </a:extLst>
          </p:cNvPr>
          <p:cNvGrpSpPr/>
          <p:nvPr/>
        </p:nvGrpSpPr>
        <p:grpSpPr>
          <a:xfrm>
            <a:off x="5066492" y="2468130"/>
            <a:ext cx="2011680" cy="806605"/>
            <a:chOff x="5066492" y="2468130"/>
            <a:chExt cx="2011680" cy="806606"/>
          </a:xfrm>
        </p:grpSpPr>
        <p:cxnSp>
          <p:nvCxnSpPr>
            <p:cNvPr id="35" name="Straight Connector 84">
              <a:extLst>
                <a:ext uri="{FF2B5EF4-FFF2-40B4-BE49-F238E27FC236}">
                  <a16:creationId xmlns:a16="http://schemas.microsoft.com/office/drawing/2014/main" id="{4D02CC51-6209-894E-B9C9-22E33C66E2E4}"/>
                </a:ext>
              </a:extLst>
            </p:cNvPr>
            <p:cNvCxnSpPr>
              <a:cxnSpLocks/>
            </p:cNvCxnSpPr>
            <p:nvPr/>
          </p:nvCxnSpPr>
          <p:spPr>
            <a:xfrm flipV="1">
              <a:off x="6080065" y="2571750"/>
              <a:ext cx="0" cy="289967"/>
            </a:xfrm>
            <a:prstGeom prst="line">
              <a:avLst/>
            </a:prstGeom>
            <a:ln w="38100">
              <a:solidFill>
                <a:schemeClr val="accent1">
                  <a:shade val="95000"/>
                  <a:satMod val="105000"/>
                  <a:alpha val="25000"/>
                </a:schemeClr>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D69AEAD2-AD87-A147-81CC-2DD60FE793AB}"/>
                </a:ext>
              </a:extLst>
            </p:cNvPr>
            <p:cNvSpPr txBox="1"/>
            <p:nvPr/>
          </p:nvSpPr>
          <p:spPr>
            <a:xfrm>
              <a:off x="5066492" y="3013126"/>
              <a:ext cx="2011680" cy="261610"/>
            </a:xfrm>
            <a:prstGeom prst="rect">
              <a:avLst/>
            </a:prstGeom>
          </p:spPr>
          <p:txBody>
            <a:bodyPr wrap="square" tIns="0" rtlCol="0" anchor="t" anchorCtr="0">
              <a:spAutoFit/>
            </a:bodyPr>
            <a:lstStyle/>
            <a:p>
              <a:pPr algn="ctr" defTabSz="457178">
                <a:buClr>
                  <a:srgbClr val="000000"/>
                </a:buClr>
                <a:defRPr/>
              </a:pPr>
              <a:r>
                <a:rPr lang="en-US" sz="1400" kern="0">
                  <a:solidFill>
                    <a:srgbClr val="FFFFFF"/>
                  </a:solidFill>
                  <a:latin typeface="CiscoSansTT Heavy" panose="020B0903020201020303" pitchFamily="34" charset="0"/>
                  <a:cs typeface="CiscoSansTT Heavy" panose="020B0903020201020303" pitchFamily="34" charset="0"/>
                  <a:sym typeface="Arial"/>
                </a:rPr>
                <a:t>AI/ML</a:t>
              </a:r>
            </a:p>
          </p:txBody>
        </p:sp>
        <p:sp>
          <p:nvSpPr>
            <p:cNvPr id="37" name="Oval 72">
              <a:extLst>
                <a:ext uri="{FF2B5EF4-FFF2-40B4-BE49-F238E27FC236}">
                  <a16:creationId xmlns:a16="http://schemas.microsoft.com/office/drawing/2014/main" id="{C5E6498A-13FA-8E45-B328-EDF44E902E59}"/>
                </a:ext>
              </a:extLst>
            </p:cNvPr>
            <p:cNvSpPr/>
            <p:nvPr/>
          </p:nvSpPr>
          <p:spPr>
            <a:xfrm>
              <a:off x="5976446" y="2468130"/>
              <a:ext cx="207239" cy="20723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
                  <a:srgbClr val="000000"/>
                </a:buClr>
                <a:defRPr/>
              </a:pPr>
              <a:endParaRPr lang="en-US" sz="1400" kern="0">
                <a:solidFill>
                  <a:srgbClr val="FFFFFF"/>
                </a:solidFill>
                <a:latin typeface="Arial"/>
                <a:sym typeface="Arial"/>
              </a:endParaRPr>
            </a:p>
          </p:txBody>
        </p:sp>
      </p:grpSp>
      <p:grpSp>
        <p:nvGrpSpPr>
          <p:cNvPr id="38" name="Group 22">
            <a:extLst>
              <a:ext uri="{FF2B5EF4-FFF2-40B4-BE49-F238E27FC236}">
                <a16:creationId xmlns:a16="http://schemas.microsoft.com/office/drawing/2014/main" id="{E2231578-5D4A-EA44-AD35-F05BB656A61A}"/>
              </a:ext>
            </a:extLst>
          </p:cNvPr>
          <p:cNvGrpSpPr/>
          <p:nvPr/>
        </p:nvGrpSpPr>
        <p:grpSpPr>
          <a:xfrm>
            <a:off x="6072332" y="1754108"/>
            <a:ext cx="2011680" cy="921261"/>
            <a:chOff x="6072332" y="1754108"/>
            <a:chExt cx="2011680" cy="921261"/>
          </a:xfrm>
        </p:grpSpPr>
        <p:cxnSp>
          <p:nvCxnSpPr>
            <p:cNvPr id="39" name="Straight Connector 81">
              <a:extLst>
                <a:ext uri="{FF2B5EF4-FFF2-40B4-BE49-F238E27FC236}">
                  <a16:creationId xmlns:a16="http://schemas.microsoft.com/office/drawing/2014/main" id="{73F166BA-77A1-F74B-A19F-B338FCDC7B7B}"/>
                </a:ext>
              </a:extLst>
            </p:cNvPr>
            <p:cNvCxnSpPr>
              <a:cxnSpLocks/>
            </p:cNvCxnSpPr>
            <p:nvPr/>
          </p:nvCxnSpPr>
          <p:spPr>
            <a:xfrm flipV="1">
              <a:off x="7109111" y="2266950"/>
              <a:ext cx="0" cy="289967"/>
            </a:xfrm>
            <a:prstGeom prst="line">
              <a:avLst/>
            </a:prstGeom>
            <a:ln w="38100">
              <a:solidFill>
                <a:schemeClr val="accent1">
                  <a:shade val="95000"/>
                  <a:satMod val="105000"/>
                  <a:alpha val="25000"/>
                </a:schemeClr>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713B68A-428B-2441-8CA6-0305D43329E6}"/>
                </a:ext>
              </a:extLst>
            </p:cNvPr>
            <p:cNvSpPr txBox="1"/>
            <p:nvPr/>
          </p:nvSpPr>
          <p:spPr>
            <a:xfrm>
              <a:off x="6072332" y="1754108"/>
              <a:ext cx="2011680" cy="477054"/>
            </a:xfrm>
            <a:prstGeom prst="rect">
              <a:avLst/>
            </a:prstGeom>
          </p:spPr>
          <p:txBody>
            <a:bodyPr wrap="square" tIns="0" rtlCol="0" anchor="t" anchorCtr="0">
              <a:spAutoFit/>
            </a:bodyPr>
            <a:lstStyle/>
            <a:p>
              <a:pPr algn="ctr" defTabSz="457178">
                <a:buClr>
                  <a:srgbClr val="000000"/>
                </a:buClr>
                <a:defRPr/>
              </a:pPr>
              <a:r>
                <a:rPr lang="en-US" sz="1400" kern="0">
                  <a:solidFill>
                    <a:srgbClr val="FFFFFF"/>
                  </a:solidFill>
                  <a:latin typeface="CiscoSansTT Heavy" panose="020B0903020201020303" pitchFamily="34" charset="0"/>
                  <a:cs typeface="CiscoSansTT Heavy" panose="020B0903020201020303" pitchFamily="34" charset="0"/>
                  <a:sym typeface="Arial"/>
                </a:rPr>
                <a:t>Cognitive Collaboration</a:t>
              </a:r>
            </a:p>
          </p:txBody>
        </p:sp>
        <p:sp>
          <p:nvSpPr>
            <p:cNvPr id="41" name="Oval 73">
              <a:extLst>
                <a:ext uri="{FF2B5EF4-FFF2-40B4-BE49-F238E27FC236}">
                  <a16:creationId xmlns:a16="http://schemas.microsoft.com/office/drawing/2014/main" id="{8F4DF289-0F04-BD47-9386-39E7F8009C63}"/>
                </a:ext>
              </a:extLst>
            </p:cNvPr>
            <p:cNvSpPr/>
            <p:nvPr/>
          </p:nvSpPr>
          <p:spPr>
            <a:xfrm>
              <a:off x="7005492" y="2468130"/>
              <a:ext cx="207239" cy="20723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
                  <a:srgbClr val="000000"/>
                </a:buClr>
                <a:defRPr/>
              </a:pPr>
              <a:endParaRPr lang="en-US" sz="1400" kern="0">
                <a:solidFill>
                  <a:srgbClr val="FFFFFF"/>
                </a:solidFill>
                <a:latin typeface="Arial"/>
                <a:sym typeface="Arial"/>
              </a:endParaRPr>
            </a:p>
          </p:txBody>
        </p:sp>
      </p:grpSp>
      <p:grpSp>
        <p:nvGrpSpPr>
          <p:cNvPr id="42" name="Group 23">
            <a:extLst>
              <a:ext uri="{FF2B5EF4-FFF2-40B4-BE49-F238E27FC236}">
                <a16:creationId xmlns:a16="http://schemas.microsoft.com/office/drawing/2014/main" id="{474F2746-CD66-DB44-A63A-9E52BC2CE324}"/>
              </a:ext>
            </a:extLst>
          </p:cNvPr>
          <p:cNvGrpSpPr/>
          <p:nvPr/>
        </p:nvGrpSpPr>
        <p:grpSpPr>
          <a:xfrm>
            <a:off x="7132320" y="2468132"/>
            <a:ext cx="2011680" cy="1022050"/>
            <a:chOff x="7132320" y="2468130"/>
            <a:chExt cx="2011680" cy="1022050"/>
          </a:xfrm>
        </p:grpSpPr>
        <p:cxnSp>
          <p:nvCxnSpPr>
            <p:cNvPr id="43" name="Straight Connector 85">
              <a:extLst>
                <a:ext uri="{FF2B5EF4-FFF2-40B4-BE49-F238E27FC236}">
                  <a16:creationId xmlns:a16="http://schemas.microsoft.com/office/drawing/2014/main" id="{B8E8C42A-90BF-AE44-930D-D0914CD0DF7F}"/>
                </a:ext>
              </a:extLst>
            </p:cNvPr>
            <p:cNvCxnSpPr>
              <a:cxnSpLocks/>
            </p:cNvCxnSpPr>
            <p:nvPr/>
          </p:nvCxnSpPr>
          <p:spPr>
            <a:xfrm flipV="1">
              <a:off x="8138157" y="2571750"/>
              <a:ext cx="0" cy="289967"/>
            </a:xfrm>
            <a:prstGeom prst="line">
              <a:avLst/>
            </a:prstGeom>
            <a:ln w="38100">
              <a:solidFill>
                <a:schemeClr val="accent1">
                  <a:shade val="95000"/>
                  <a:satMod val="105000"/>
                  <a:alpha val="25000"/>
                </a:schemeClr>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EEF89B6A-1C61-B045-8313-9E30B64059F0}"/>
                </a:ext>
              </a:extLst>
            </p:cNvPr>
            <p:cNvSpPr txBox="1"/>
            <p:nvPr/>
          </p:nvSpPr>
          <p:spPr>
            <a:xfrm>
              <a:off x="7132320" y="3013126"/>
              <a:ext cx="2011680" cy="477054"/>
            </a:xfrm>
            <a:prstGeom prst="rect">
              <a:avLst/>
            </a:prstGeom>
          </p:spPr>
          <p:txBody>
            <a:bodyPr wrap="square" tIns="0" rtlCol="0" anchor="t" anchorCtr="0">
              <a:spAutoFit/>
            </a:bodyPr>
            <a:lstStyle/>
            <a:p>
              <a:pPr algn="ctr" defTabSz="457178">
                <a:buClr>
                  <a:srgbClr val="000000"/>
                </a:buClr>
                <a:defRPr/>
              </a:pPr>
              <a:r>
                <a:rPr lang="en-US" sz="1400" kern="0">
                  <a:solidFill>
                    <a:srgbClr val="FFFFFF"/>
                  </a:solidFill>
                  <a:latin typeface="CiscoSansTT Heavy" panose="020B0903020201020303" pitchFamily="34" charset="0"/>
                  <a:cs typeface="CiscoSansTT Heavy" panose="020B0903020201020303" pitchFamily="34" charset="0"/>
                  <a:sym typeface="Arial"/>
                </a:rPr>
                <a:t>Secure</a:t>
              </a:r>
              <a:br>
                <a:rPr lang="en-US" sz="1400" kern="0">
                  <a:solidFill>
                    <a:srgbClr val="FFFFFF"/>
                  </a:solidFill>
                  <a:latin typeface="CiscoSansTT Heavy" panose="020B0903020201020303" pitchFamily="34" charset="0"/>
                  <a:cs typeface="CiscoSansTT Heavy" panose="020B0903020201020303" pitchFamily="34" charset="0"/>
                  <a:sym typeface="Arial"/>
                </a:rPr>
              </a:br>
              <a:r>
                <a:rPr lang="en-US" sz="1400" kern="0">
                  <a:solidFill>
                    <a:srgbClr val="FFFFFF"/>
                  </a:solidFill>
                  <a:latin typeface="CiscoSansTT Heavy" panose="020B0903020201020303" pitchFamily="34" charset="0"/>
                  <a:cs typeface="CiscoSansTT Heavy" panose="020B0903020201020303" pitchFamily="34" charset="0"/>
                  <a:sym typeface="Arial"/>
                </a:rPr>
                <a:t>Networking</a:t>
              </a:r>
            </a:p>
          </p:txBody>
        </p:sp>
        <p:sp>
          <p:nvSpPr>
            <p:cNvPr id="45" name="Oval 74">
              <a:extLst>
                <a:ext uri="{FF2B5EF4-FFF2-40B4-BE49-F238E27FC236}">
                  <a16:creationId xmlns:a16="http://schemas.microsoft.com/office/drawing/2014/main" id="{CDDA4AFE-D27F-BE4D-865E-E75E9290ADAB}"/>
                </a:ext>
              </a:extLst>
            </p:cNvPr>
            <p:cNvSpPr/>
            <p:nvPr/>
          </p:nvSpPr>
          <p:spPr>
            <a:xfrm>
              <a:off x="8034540" y="2468130"/>
              <a:ext cx="207239" cy="20723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
                  <a:srgbClr val="000000"/>
                </a:buClr>
                <a:defRPr/>
              </a:pPr>
              <a:endParaRPr lang="en-US" sz="1400" kern="0">
                <a:solidFill>
                  <a:srgbClr val="FFFFFF"/>
                </a:solidFill>
                <a:latin typeface="Arial"/>
                <a:sym typeface="Arial"/>
              </a:endParaRPr>
            </a:p>
          </p:txBody>
        </p:sp>
      </p:grpSp>
    </p:spTree>
    <p:extLst>
      <p:ext uri="{BB962C8B-B14F-4D97-AF65-F5344CB8AC3E}">
        <p14:creationId xmlns:p14="http://schemas.microsoft.com/office/powerpoint/2010/main" val="1749718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2250" fill="hold"/>
                                        <p:tgtEl>
                                          <p:spTgt spid="13"/>
                                        </p:tgtEl>
                                        <p:attrNameLst>
                                          <p:attrName>ppt_x</p:attrName>
                                        </p:attrNameLst>
                                      </p:cBhvr>
                                      <p:tavLst>
                                        <p:tav tm="0">
                                          <p:val>
                                            <p:strVal val="0-#ppt_w/2"/>
                                          </p:val>
                                        </p:tav>
                                        <p:tav tm="100000">
                                          <p:val>
                                            <p:strVal val="#ppt_x"/>
                                          </p:val>
                                        </p:tav>
                                      </p:tavLst>
                                    </p:anim>
                                    <p:anim calcmode="lin" valueType="num">
                                      <p:cBhvr additive="base">
                                        <p:cTn id="13" dur="2250" fill="hold"/>
                                        <p:tgtEl>
                                          <p:spTgt spid="13"/>
                                        </p:tgtEl>
                                        <p:attrNameLst>
                                          <p:attrName>ppt_y</p:attrName>
                                        </p:attrNameLst>
                                      </p:cBhvr>
                                      <p:tavLst>
                                        <p:tav tm="0">
                                          <p:val>
                                            <p:strVal val="#ppt_y"/>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ppt_x"/>
                                          </p:val>
                                        </p:tav>
                                        <p:tav tm="100000">
                                          <p:val>
                                            <p:strVal val="#ppt_x"/>
                                          </p:val>
                                        </p:tav>
                                      </p:tavLst>
                                    </p:anim>
                                    <p:anim calcmode="lin" valueType="num">
                                      <p:cBhvr additive="base">
                                        <p:cTn id="17" dur="500" fill="hold"/>
                                        <p:tgtEl>
                                          <p:spTgt spid="14"/>
                                        </p:tgtEl>
                                        <p:attrNameLst>
                                          <p:attrName>ppt_y</p:attrName>
                                        </p:attrNameLst>
                                      </p:cBhvr>
                                      <p:tavLst>
                                        <p:tav tm="0">
                                          <p:val>
                                            <p:strVal val="0-#ppt_h/2"/>
                                          </p:val>
                                        </p:tav>
                                        <p:tav tm="100000">
                                          <p:val>
                                            <p:strVal val="#ppt_y"/>
                                          </p:val>
                                        </p:tav>
                                      </p:tavLst>
                                    </p:anim>
                                  </p:childTnLst>
                                </p:cTn>
                              </p:par>
                              <p:par>
                                <p:cTn id="18" presetID="2" presetClass="entr" presetSubtype="4" fill="hold" nodeType="withEffect">
                                  <p:stCondLst>
                                    <p:cond delay="25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500" fill="hold"/>
                                        <p:tgtEl>
                                          <p:spTgt spid="18"/>
                                        </p:tgtEl>
                                        <p:attrNameLst>
                                          <p:attrName>ppt_x</p:attrName>
                                        </p:attrNameLst>
                                      </p:cBhvr>
                                      <p:tavLst>
                                        <p:tav tm="0">
                                          <p:val>
                                            <p:strVal val="#ppt_x"/>
                                          </p:val>
                                        </p:tav>
                                        <p:tav tm="100000">
                                          <p:val>
                                            <p:strVal val="#ppt_x"/>
                                          </p:val>
                                        </p:tav>
                                      </p:tavLst>
                                    </p:anim>
                                    <p:anim calcmode="lin" valueType="num">
                                      <p:cBhvr additive="base">
                                        <p:cTn id="21" dur="500" fill="hold"/>
                                        <p:tgtEl>
                                          <p:spTgt spid="18"/>
                                        </p:tgtEl>
                                        <p:attrNameLst>
                                          <p:attrName>ppt_y</p:attrName>
                                        </p:attrNameLst>
                                      </p:cBhvr>
                                      <p:tavLst>
                                        <p:tav tm="0">
                                          <p:val>
                                            <p:strVal val="1+#ppt_h/2"/>
                                          </p:val>
                                        </p:tav>
                                        <p:tav tm="100000">
                                          <p:val>
                                            <p:strVal val="#ppt_y"/>
                                          </p:val>
                                        </p:tav>
                                      </p:tavLst>
                                    </p:anim>
                                  </p:childTnLst>
                                </p:cTn>
                              </p:par>
                              <p:par>
                                <p:cTn id="22" presetID="2" presetClass="entr" presetSubtype="1" fill="hold" nodeType="withEffect">
                                  <p:stCondLst>
                                    <p:cond delay="500"/>
                                  </p:stCondLst>
                                  <p:childTnLst>
                                    <p:set>
                                      <p:cBhvr>
                                        <p:cTn id="23" dur="1" fill="hold">
                                          <p:stCondLst>
                                            <p:cond delay="0"/>
                                          </p:stCondLst>
                                        </p:cTn>
                                        <p:tgtEl>
                                          <p:spTgt spid="22"/>
                                        </p:tgtEl>
                                        <p:attrNameLst>
                                          <p:attrName>style.visibility</p:attrName>
                                        </p:attrNameLst>
                                      </p:cBhvr>
                                      <p:to>
                                        <p:strVal val="visible"/>
                                      </p:to>
                                    </p:set>
                                    <p:anim calcmode="lin" valueType="num">
                                      <p:cBhvr additive="base">
                                        <p:cTn id="24" dur="500" fill="hold"/>
                                        <p:tgtEl>
                                          <p:spTgt spid="22"/>
                                        </p:tgtEl>
                                        <p:attrNameLst>
                                          <p:attrName>ppt_x</p:attrName>
                                        </p:attrNameLst>
                                      </p:cBhvr>
                                      <p:tavLst>
                                        <p:tav tm="0">
                                          <p:val>
                                            <p:strVal val="#ppt_x"/>
                                          </p:val>
                                        </p:tav>
                                        <p:tav tm="100000">
                                          <p:val>
                                            <p:strVal val="#ppt_x"/>
                                          </p:val>
                                        </p:tav>
                                      </p:tavLst>
                                    </p:anim>
                                    <p:anim calcmode="lin" valueType="num">
                                      <p:cBhvr additive="base">
                                        <p:cTn id="25" dur="500" fill="hold"/>
                                        <p:tgtEl>
                                          <p:spTgt spid="22"/>
                                        </p:tgtEl>
                                        <p:attrNameLst>
                                          <p:attrName>ppt_y</p:attrName>
                                        </p:attrNameLst>
                                      </p:cBhvr>
                                      <p:tavLst>
                                        <p:tav tm="0">
                                          <p:val>
                                            <p:strVal val="0-#ppt_h/2"/>
                                          </p:val>
                                        </p:tav>
                                        <p:tav tm="100000">
                                          <p:val>
                                            <p:strVal val="#ppt_y"/>
                                          </p:val>
                                        </p:tav>
                                      </p:tavLst>
                                    </p:anim>
                                  </p:childTnLst>
                                </p:cTn>
                              </p:par>
                              <p:par>
                                <p:cTn id="26" presetID="2" presetClass="entr" presetSubtype="4" fill="hold" nodeType="withEffect">
                                  <p:stCondLst>
                                    <p:cond delay="750"/>
                                  </p:stCondLst>
                                  <p:childTnLst>
                                    <p:set>
                                      <p:cBhvr>
                                        <p:cTn id="27" dur="1" fill="hold">
                                          <p:stCondLst>
                                            <p:cond delay="0"/>
                                          </p:stCondLst>
                                        </p:cTn>
                                        <p:tgtEl>
                                          <p:spTgt spid="26"/>
                                        </p:tgtEl>
                                        <p:attrNameLst>
                                          <p:attrName>style.visibility</p:attrName>
                                        </p:attrNameLst>
                                      </p:cBhvr>
                                      <p:to>
                                        <p:strVal val="visible"/>
                                      </p:to>
                                    </p:set>
                                    <p:anim calcmode="lin" valueType="num">
                                      <p:cBhvr additive="base">
                                        <p:cTn id="28" dur="500" fill="hold"/>
                                        <p:tgtEl>
                                          <p:spTgt spid="26"/>
                                        </p:tgtEl>
                                        <p:attrNameLst>
                                          <p:attrName>ppt_x</p:attrName>
                                        </p:attrNameLst>
                                      </p:cBhvr>
                                      <p:tavLst>
                                        <p:tav tm="0">
                                          <p:val>
                                            <p:strVal val="#ppt_x"/>
                                          </p:val>
                                        </p:tav>
                                        <p:tav tm="100000">
                                          <p:val>
                                            <p:strVal val="#ppt_x"/>
                                          </p:val>
                                        </p:tav>
                                      </p:tavLst>
                                    </p:anim>
                                    <p:anim calcmode="lin" valueType="num">
                                      <p:cBhvr additive="base">
                                        <p:cTn id="29" dur="500" fill="hold"/>
                                        <p:tgtEl>
                                          <p:spTgt spid="26"/>
                                        </p:tgtEl>
                                        <p:attrNameLst>
                                          <p:attrName>ppt_y</p:attrName>
                                        </p:attrNameLst>
                                      </p:cBhvr>
                                      <p:tavLst>
                                        <p:tav tm="0">
                                          <p:val>
                                            <p:strVal val="1+#ppt_h/2"/>
                                          </p:val>
                                        </p:tav>
                                        <p:tav tm="100000">
                                          <p:val>
                                            <p:strVal val="#ppt_y"/>
                                          </p:val>
                                        </p:tav>
                                      </p:tavLst>
                                    </p:anim>
                                  </p:childTnLst>
                                </p:cTn>
                              </p:par>
                              <p:par>
                                <p:cTn id="30" presetID="2" presetClass="entr" presetSubtype="1" fill="hold" nodeType="withEffect">
                                  <p:stCondLst>
                                    <p:cond delay="1000"/>
                                  </p:stCondLst>
                                  <p:childTnLst>
                                    <p:set>
                                      <p:cBhvr>
                                        <p:cTn id="31" dur="1" fill="hold">
                                          <p:stCondLst>
                                            <p:cond delay="0"/>
                                          </p:stCondLst>
                                        </p:cTn>
                                        <p:tgtEl>
                                          <p:spTgt spid="30"/>
                                        </p:tgtEl>
                                        <p:attrNameLst>
                                          <p:attrName>style.visibility</p:attrName>
                                        </p:attrNameLst>
                                      </p:cBhvr>
                                      <p:to>
                                        <p:strVal val="visible"/>
                                      </p:to>
                                    </p:set>
                                    <p:anim calcmode="lin" valueType="num">
                                      <p:cBhvr additive="base">
                                        <p:cTn id="32" dur="500" fill="hold"/>
                                        <p:tgtEl>
                                          <p:spTgt spid="30"/>
                                        </p:tgtEl>
                                        <p:attrNameLst>
                                          <p:attrName>ppt_x</p:attrName>
                                        </p:attrNameLst>
                                      </p:cBhvr>
                                      <p:tavLst>
                                        <p:tav tm="0">
                                          <p:val>
                                            <p:strVal val="#ppt_x"/>
                                          </p:val>
                                        </p:tav>
                                        <p:tav tm="100000">
                                          <p:val>
                                            <p:strVal val="#ppt_x"/>
                                          </p:val>
                                        </p:tav>
                                      </p:tavLst>
                                    </p:anim>
                                    <p:anim calcmode="lin" valueType="num">
                                      <p:cBhvr additive="base">
                                        <p:cTn id="33" dur="500" fill="hold"/>
                                        <p:tgtEl>
                                          <p:spTgt spid="30"/>
                                        </p:tgtEl>
                                        <p:attrNameLst>
                                          <p:attrName>ppt_y</p:attrName>
                                        </p:attrNameLst>
                                      </p:cBhvr>
                                      <p:tavLst>
                                        <p:tav tm="0">
                                          <p:val>
                                            <p:strVal val="0-#ppt_h/2"/>
                                          </p:val>
                                        </p:tav>
                                        <p:tav tm="100000">
                                          <p:val>
                                            <p:strVal val="#ppt_y"/>
                                          </p:val>
                                        </p:tav>
                                      </p:tavLst>
                                    </p:anim>
                                  </p:childTnLst>
                                </p:cTn>
                              </p:par>
                              <p:par>
                                <p:cTn id="34" presetID="2" presetClass="entr" presetSubtype="4" fill="hold" nodeType="withEffect">
                                  <p:stCondLst>
                                    <p:cond delay="1250"/>
                                  </p:stCondLst>
                                  <p:childTnLst>
                                    <p:set>
                                      <p:cBhvr>
                                        <p:cTn id="35" dur="1" fill="hold">
                                          <p:stCondLst>
                                            <p:cond delay="0"/>
                                          </p:stCondLst>
                                        </p:cTn>
                                        <p:tgtEl>
                                          <p:spTgt spid="34"/>
                                        </p:tgtEl>
                                        <p:attrNameLst>
                                          <p:attrName>style.visibility</p:attrName>
                                        </p:attrNameLst>
                                      </p:cBhvr>
                                      <p:to>
                                        <p:strVal val="visible"/>
                                      </p:to>
                                    </p:set>
                                    <p:anim calcmode="lin" valueType="num">
                                      <p:cBhvr additive="base">
                                        <p:cTn id="36" dur="500" fill="hold"/>
                                        <p:tgtEl>
                                          <p:spTgt spid="34"/>
                                        </p:tgtEl>
                                        <p:attrNameLst>
                                          <p:attrName>ppt_x</p:attrName>
                                        </p:attrNameLst>
                                      </p:cBhvr>
                                      <p:tavLst>
                                        <p:tav tm="0">
                                          <p:val>
                                            <p:strVal val="#ppt_x"/>
                                          </p:val>
                                        </p:tav>
                                        <p:tav tm="100000">
                                          <p:val>
                                            <p:strVal val="#ppt_x"/>
                                          </p:val>
                                        </p:tav>
                                      </p:tavLst>
                                    </p:anim>
                                    <p:anim calcmode="lin" valueType="num">
                                      <p:cBhvr additive="base">
                                        <p:cTn id="37" dur="500" fill="hold"/>
                                        <p:tgtEl>
                                          <p:spTgt spid="34"/>
                                        </p:tgtEl>
                                        <p:attrNameLst>
                                          <p:attrName>ppt_y</p:attrName>
                                        </p:attrNameLst>
                                      </p:cBhvr>
                                      <p:tavLst>
                                        <p:tav tm="0">
                                          <p:val>
                                            <p:strVal val="1+#ppt_h/2"/>
                                          </p:val>
                                        </p:tav>
                                        <p:tav tm="100000">
                                          <p:val>
                                            <p:strVal val="#ppt_y"/>
                                          </p:val>
                                        </p:tav>
                                      </p:tavLst>
                                    </p:anim>
                                  </p:childTnLst>
                                </p:cTn>
                              </p:par>
                              <p:par>
                                <p:cTn id="38" presetID="2" presetClass="entr" presetSubtype="1" fill="hold" nodeType="withEffect">
                                  <p:stCondLst>
                                    <p:cond delay="1500"/>
                                  </p:stCondLst>
                                  <p:childTnLst>
                                    <p:set>
                                      <p:cBhvr>
                                        <p:cTn id="39" dur="1" fill="hold">
                                          <p:stCondLst>
                                            <p:cond delay="0"/>
                                          </p:stCondLst>
                                        </p:cTn>
                                        <p:tgtEl>
                                          <p:spTgt spid="38"/>
                                        </p:tgtEl>
                                        <p:attrNameLst>
                                          <p:attrName>style.visibility</p:attrName>
                                        </p:attrNameLst>
                                      </p:cBhvr>
                                      <p:to>
                                        <p:strVal val="visible"/>
                                      </p:to>
                                    </p:set>
                                    <p:anim calcmode="lin" valueType="num">
                                      <p:cBhvr additive="base">
                                        <p:cTn id="40" dur="500" fill="hold"/>
                                        <p:tgtEl>
                                          <p:spTgt spid="38"/>
                                        </p:tgtEl>
                                        <p:attrNameLst>
                                          <p:attrName>ppt_x</p:attrName>
                                        </p:attrNameLst>
                                      </p:cBhvr>
                                      <p:tavLst>
                                        <p:tav tm="0">
                                          <p:val>
                                            <p:strVal val="#ppt_x"/>
                                          </p:val>
                                        </p:tav>
                                        <p:tav tm="100000">
                                          <p:val>
                                            <p:strVal val="#ppt_x"/>
                                          </p:val>
                                        </p:tav>
                                      </p:tavLst>
                                    </p:anim>
                                    <p:anim calcmode="lin" valueType="num">
                                      <p:cBhvr additive="base">
                                        <p:cTn id="41" dur="500" fill="hold"/>
                                        <p:tgtEl>
                                          <p:spTgt spid="38"/>
                                        </p:tgtEl>
                                        <p:attrNameLst>
                                          <p:attrName>ppt_y</p:attrName>
                                        </p:attrNameLst>
                                      </p:cBhvr>
                                      <p:tavLst>
                                        <p:tav tm="0">
                                          <p:val>
                                            <p:strVal val="0-#ppt_h/2"/>
                                          </p:val>
                                        </p:tav>
                                        <p:tav tm="100000">
                                          <p:val>
                                            <p:strVal val="#ppt_y"/>
                                          </p:val>
                                        </p:tav>
                                      </p:tavLst>
                                    </p:anim>
                                  </p:childTnLst>
                                </p:cTn>
                              </p:par>
                              <p:par>
                                <p:cTn id="42" presetID="2" presetClass="entr" presetSubtype="4" fill="hold" nodeType="withEffect">
                                  <p:stCondLst>
                                    <p:cond delay="1750"/>
                                  </p:stCondLst>
                                  <p:childTnLst>
                                    <p:set>
                                      <p:cBhvr>
                                        <p:cTn id="43" dur="1" fill="hold">
                                          <p:stCondLst>
                                            <p:cond delay="0"/>
                                          </p:stCondLst>
                                        </p:cTn>
                                        <p:tgtEl>
                                          <p:spTgt spid="42"/>
                                        </p:tgtEl>
                                        <p:attrNameLst>
                                          <p:attrName>style.visibility</p:attrName>
                                        </p:attrNameLst>
                                      </p:cBhvr>
                                      <p:to>
                                        <p:strVal val="visible"/>
                                      </p:to>
                                    </p:set>
                                    <p:anim calcmode="lin" valueType="num">
                                      <p:cBhvr additive="base">
                                        <p:cTn id="44" dur="500" fill="hold"/>
                                        <p:tgtEl>
                                          <p:spTgt spid="42"/>
                                        </p:tgtEl>
                                        <p:attrNameLst>
                                          <p:attrName>ppt_x</p:attrName>
                                        </p:attrNameLst>
                                      </p:cBhvr>
                                      <p:tavLst>
                                        <p:tav tm="0">
                                          <p:val>
                                            <p:strVal val="#ppt_x"/>
                                          </p:val>
                                        </p:tav>
                                        <p:tav tm="100000">
                                          <p:val>
                                            <p:strVal val="#ppt_x"/>
                                          </p:val>
                                        </p:tav>
                                      </p:tavLst>
                                    </p:anim>
                                    <p:anim calcmode="lin" valueType="num">
                                      <p:cBhvr additive="base">
                                        <p:cTn id="45"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682A443-C93B-8644-A9D9-A7C872CFA345}"/>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2286"/>
            <a:ext cx="9144000" cy="5138928"/>
          </a:xfrm>
          <a:prstGeom prst="rect">
            <a:avLst/>
          </a:prstGeom>
        </p:spPr>
      </p:pic>
      <p:sp>
        <p:nvSpPr>
          <p:cNvPr id="9" name="Rectangle 8">
            <a:extLst>
              <a:ext uri="{FF2B5EF4-FFF2-40B4-BE49-F238E27FC236}">
                <a16:creationId xmlns:a16="http://schemas.microsoft.com/office/drawing/2014/main" id="{2F3CE470-64B4-2444-9F97-41A278369A06}"/>
              </a:ext>
            </a:extLst>
          </p:cNvPr>
          <p:cNvSpPr/>
          <p:nvPr/>
        </p:nvSpPr>
        <p:spPr>
          <a:xfrm>
            <a:off x="0" y="0"/>
            <a:ext cx="9144000" cy="5143500"/>
          </a:xfrm>
          <a:prstGeom prst="rect">
            <a:avLst/>
          </a:prstGeom>
          <a:solidFill>
            <a:srgbClr val="0D274D">
              <a:alpha val="65098"/>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
                <a:srgbClr val="000000"/>
              </a:buClr>
              <a:defRPr/>
            </a:pPr>
            <a:endParaRPr lang="en-US" sz="1400" kern="0">
              <a:solidFill>
                <a:srgbClr val="005073"/>
              </a:solidFill>
              <a:latin typeface="CiscoSansTT ExtraLight"/>
              <a:sym typeface="Arial"/>
            </a:endParaRPr>
          </a:p>
        </p:txBody>
      </p:sp>
      <p:sp>
        <p:nvSpPr>
          <p:cNvPr id="12" name="Title 1">
            <a:extLst>
              <a:ext uri="{FF2B5EF4-FFF2-40B4-BE49-F238E27FC236}">
                <a16:creationId xmlns:a16="http://schemas.microsoft.com/office/drawing/2014/main" id="{E9BC947C-5421-C848-8338-A58838498B0D}"/>
              </a:ext>
            </a:extLst>
          </p:cNvPr>
          <p:cNvSpPr txBox="1">
            <a:spLocks/>
          </p:cNvSpPr>
          <p:nvPr/>
        </p:nvSpPr>
        <p:spPr>
          <a:xfrm>
            <a:off x="638528" y="592010"/>
            <a:ext cx="7866946" cy="979193"/>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8"/>
            <a:r>
              <a:rPr lang="en-US" altLang="ko-KR" sz="3000" kern="0">
                <a:solidFill>
                  <a:srgbClr val="00BCEB"/>
                </a:solidFill>
                <a:latin typeface="CiscoSansTT ExtraLight"/>
              </a:rPr>
              <a:t>Deliver New Experiences</a:t>
            </a:r>
            <a:endParaRPr lang="ko-KR" altLang="en-US" sz="3000" kern="0">
              <a:solidFill>
                <a:srgbClr val="00BCEB"/>
              </a:solidFill>
              <a:latin typeface="CiscoSansTT ExtraLight"/>
            </a:endParaRPr>
          </a:p>
        </p:txBody>
      </p:sp>
      <p:grpSp>
        <p:nvGrpSpPr>
          <p:cNvPr id="46" name="Group 3">
            <a:extLst>
              <a:ext uri="{FF2B5EF4-FFF2-40B4-BE49-F238E27FC236}">
                <a16:creationId xmlns:a16="http://schemas.microsoft.com/office/drawing/2014/main" id="{7C44F4D1-3EB3-FF4E-8036-85ABDA552BA7}"/>
              </a:ext>
            </a:extLst>
          </p:cNvPr>
          <p:cNvGrpSpPr/>
          <p:nvPr/>
        </p:nvGrpSpPr>
        <p:grpSpPr>
          <a:xfrm>
            <a:off x="186627" y="3875120"/>
            <a:ext cx="9031891" cy="493652"/>
            <a:chOff x="175609" y="3510962"/>
            <a:chExt cx="9031891" cy="493652"/>
          </a:xfrm>
        </p:grpSpPr>
        <p:sp>
          <p:nvSpPr>
            <p:cNvPr id="47" name="TextBox 46">
              <a:extLst>
                <a:ext uri="{FF2B5EF4-FFF2-40B4-BE49-F238E27FC236}">
                  <a16:creationId xmlns:a16="http://schemas.microsoft.com/office/drawing/2014/main" id="{7A7E4744-AB31-6743-8C53-FE733B544811}"/>
                </a:ext>
              </a:extLst>
            </p:cNvPr>
            <p:cNvSpPr txBox="1"/>
            <p:nvPr/>
          </p:nvSpPr>
          <p:spPr>
            <a:xfrm>
              <a:off x="175609" y="3543351"/>
              <a:ext cx="1280160" cy="276999"/>
            </a:xfrm>
            <a:prstGeom prst="rect">
              <a:avLst/>
            </a:prstGeom>
            <a:noFill/>
          </p:spPr>
          <p:txBody>
            <a:bodyPr wrap="square" rtlCol="0">
              <a:spAutoFit/>
            </a:bodyPr>
            <a:lstStyle/>
            <a:p>
              <a:pPr algn="ctr" defTabSz="457178">
                <a:defRPr/>
              </a:pPr>
              <a:r>
                <a:rPr lang="en-US" sz="1200" kern="0">
                  <a:solidFill>
                    <a:srgbClr val="00BCEB">
                      <a:lumMod val="60000"/>
                      <a:lumOff val="40000"/>
                    </a:srgbClr>
                  </a:solidFill>
                  <a:latin typeface="CiscoSansTT Light" panose="020B0503020201020303" pitchFamily="34" charset="0"/>
                  <a:ea typeface="CiscoSansTT Light" charset="0"/>
                  <a:cs typeface="CiscoSansTT Light" panose="020B0503020201020303" pitchFamily="34" charset="0"/>
                  <a:sym typeface="Arial"/>
                </a:rPr>
                <a:t>Collaboration</a:t>
              </a:r>
            </a:p>
          </p:txBody>
        </p:sp>
        <p:sp>
          <p:nvSpPr>
            <p:cNvPr id="48" name="TextBox 47">
              <a:extLst>
                <a:ext uri="{FF2B5EF4-FFF2-40B4-BE49-F238E27FC236}">
                  <a16:creationId xmlns:a16="http://schemas.microsoft.com/office/drawing/2014/main" id="{43F14C05-7C19-1048-9066-FD803F677A89}"/>
                </a:ext>
              </a:extLst>
            </p:cNvPr>
            <p:cNvSpPr txBox="1"/>
            <p:nvPr/>
          </p:nvSpPr>
          <p:spPr>
            <a:xfrm>
              <a:off x="2930011" y="3542143"/>
              <a:ext cx="1280160" cy="276999"/>
            </a:xfrm>
            <a:prstGeom prst="rect">
              <a:avLst/>
            </a:prstGeom>
            <a:noFill/>
          </p:spPr>
          <p:txBody>
            <a:bodyPr wrap="square" rtlCol="0">
              <a:spAutoFit/>
            </a:bodyPr>
            <a:lstStyle/>
            <a:p>
              <a:pPr algn="ctr" defTabSz="457178">
                <a:defRPr/>
              </a:pPr>
              <a:r>
                <a:rPr lang="en-US" sz="1200" kern="0" dirty="0">
                  <a:solidFill>
                    <a:srgbClr val="00BCEB">
                      <a:lumMod val="60000"/>
                      <a:lumOff val="40000"/>
                    </a:srgbClr>
                  </a:solidFill>
                  <a:latin typeface="CiscoSansTT Light" panose="020B0503020201020303" pitchFamily="34" charset="0"/>
                  <a:ea typeface="CiscoSansTT Light" charset="0"/>
                  <a:cs typeface="CiscoSansTT Light" panose="020B0503020201020303" pitchFamily="34" charset="0"/>
                  <a:sym typeface="Arial"/>
                </a:rPr>
                <a:t>SD-Access</a:t>
              </a:r>
            </a:p>
          </p:txBody>
        </p:sp>
        <p:sp>
          <p:nvSpPr>
            <p:cNvPr id="49" name="TextBox 48">
              <a:extLst>
                <a:ext uri="{FF2B5EF4-FFF2-40B4-BE49-F238E27FC236}">
                  <a16:creationId xmlns:a16="http://schemas.microsoft.com/office/drawing/2014/main" id="{C67B1ED2-48CB-3249-ADF8-533DDD240FB2}"/>
                </a:ext>
              </a:extLst>
            </p:cNvPr>
            <p:cNvSpPr txBox="1"/>
            <p:nvPr/>
          </p:nvSpPr>
          <p:spPr>
            <a:xfrm>
              <a:off x="4307212" y="3542546"/>
              <a:ext cx="1280160" cy="276999"/>
            </a:xfrm>
            <a:prstGeom prst="rect">
              <a:avLst/>
            </a:prstGeom>
            <a:noFill/>
          </p:spPr>
          <p:txBody>
            <a:bodyPr wrap="square" rtlCol="0">
              <a:spAutoFit/>
            </a:bodyPr>
            <a:lstStyle/>
            <a:p>
              <a:pPr algn="ctr" defTabSz="457178">
                <a:defRPr/>
              </a:pPr>
              <a:r>
                <a:rPr lang="en-US" sz="1200" kern="0">
                  <a:solidFill>
                    <a:srgbClr val="00BCEB">
                      <a:lumMod val="60000"/>
                      <a:lumOff val="40000"/>
                    </a:srgbClr>
                  </a:solidFill>
                  <a:latin typeface="CiscoSansTT Light" panose="020B0503020201020303" pitchFamily="34" charset="0"/>
                  <a:ea typeface="CiscoSansTT Light" charset="0"/>
                  <a:cs typeface="CiscoSansTT Light" panose="020B0503020201020303" pitchFamily="34" charset="0"/>
                  <a:sym typeface="Arial"/>
                </a:rPr>
                <a:t>SD-WAN</a:t>
              </a:r>
            </a:p>
          </p:txBody>
        </p:sp>
        <p:sp>
          <p:nvSpPr>
            <p:cNvPr id="50" name="TextBox 49">
              <a:extLst>
                <a:ext uri="{FF2B5EF4-FFF2-40B4-BE49-F238E27FC236}">
                  <a16:creationId xmlns:a16="http://schemas.microsoft.com/office/drawing/2014/main" id="{608E3EF5-07A3-EC47-9049-7C5251867B4C}"/>
                </a:ext>
              </a:extLst>
            </p:cNvPr>
            <p:cNvSpPr txBox="1"/>
            <p:nvPr/>
          </p:nvSpPr>
          <p:spPr>
            <a:xfrm>
              <a:off x="5684412" y="3542949"/>
              <a:ext cx="1280160" cy="461665"/>
            </a:xfrm>
            <a:prstGeom prst="rect">
              <a:avLst/>
            </a:prstGeom>
            <a:noFill/>
          </p:spPr>
          <p:txBody>
            <a:bodyPr wrap="square" rtlCol="0">
              <a:spAutoFit/>
            </a:bodyPr>
            <a:lstStyle/>
            <a:p>
              <a:pPr algn="ctr" defTabSz="457178">
                <a:defRPr/>
              </a:pPr>
              <a:r>
                <a:rPr lang="en-US" sz="1200" kern="0" dirty="0">
                  <a:solidFill>
                    <a:srgbClr val="00BCEB">
                      <a:lumMod val="60000"/>
                      <a:lumOff val="40000"/>
                    </a:srgbClr>
                  </a:solidFill>
                  <a:latin typeface="CiscoSansTT Light" panose="020B0503020201020303" pitchFamily="34" charset="0"/>
                  <a:ea typeface="CiscoSansTT Light" charset="0"/>
                  <a:cs typeface="CiscoSansTT Light" panose="020B0503020201020303" pitchFamily="34" charset="0"/>
                  <a:sym typeface="Arial"/>
                </a:rPr>
                <a:t>SD-Data Center</a:t>
              </a:r>
            </a:p>
          </p:txBody>
        </p:sp>
        <p:sp>
          <p:nvSpPr>
            <p:cNvPr id="51" name="Rectangle 255">
              <a:extLst>
                <a:ext uri="{FF2B5EF4-FFF2-40B4-BE49-F238E27FC236}">
                  <a16:creationId xmlns:a16="http://schemas.microsoft.com/office/drawing/2014/main" id="{58ACCD49-CD89-D345-A6A9-D385935059C0}"/>
                </a:ext>
              </a:extLst>
            </p:cNvPr>
            <p:cNvSpPr/>
            <p:nvPr/>
          </p:nvSpPr>
          <p:spPr>
            <a:xfrm>
              <a:off x="7497742" y="3510962"/>
              <a:ext cx="1709758" cy="338554"/>
            </a:xfrm>
            <a:prstGeom prst="rect">
              <a:avLst/>
            </a:prstGeom>
          </p:spPr>
          <p:txBody>
            <a:bodyPr wrap="square">
              <a:spAutoFit/>
            </a:bodyPr>
            <a:lstStyle/>
            <a:p>
              <a:pPr defTabSz="914378">
                <a:buClr>
                  <a:srgbClr val="000000"/>
                </a:buClr>
                <a:defRPr/>
              </a:pPr>
              <a:r>
                <a:rPr lang="en-US" sz="1600" b="1" kern="0" dirty="0">
                  <a:solidFill>
                    <a:srgbClr val="00BCEB">
                      <a:lumMod val="60000"/>
                      <a:lumOff val="40000"/>
                    </a:srgbClr>
                  </a:solidFill>
                  <a:latin typeface="CiscoSansTT Heavy" panose="020B0903020201020303" pitchFamily="34" charset="0"/>
                  <a:cs typeface="CiscoSansTT Heavy" panose="020B0903020201020303" pitchFamily="34" charset="0"/>
                  <a:sym typeface="Arial"/>
                </a:rPr>
                <a:t>Infrastructure</a:t>
              </a:r>
            </a:p>
          </p:txBody>
        </p:sp>
        <p:sp>
          <p:nvSpPr>
            <p:cNvPr id="52" name="TextBox 51">
              <a:extLst>
                <a:ext uri="{FF2B5EF4-FFF2-40B4-BE49-F238E27FC236}">
                  <a16:creationId xmlns:a16="http://schemas.microsoft.com/office/drawing/2014/main" id="{0B158882-3248-424E-8088-03F2167A770D}"/>
                </a:ext>
              </a:extLst>
            </p:cNvPr>
            <p:cNvSpPr txBox="1"/>
            <p:nvPr/>
          </p:nvSpPr>
          <p:spPr>
            <a:xfrm>
              <a:off x="1552810" y="3541740"/>
              <a:ext cx="1280160" cy="276999"/>
            </a:xfrm>
            <a:prstGeom prst="rect">
              <a:avLst/>
            </a:prstGeom>
            <a:noFill/>
          </p:spPr>
          <p:txBody>
            <a:bodyPr wrap="square" rtlCol="0">
              <a:spAutoFit/>
            </a:bodyPr>
            <a:lstStyle/>
            <a:p>
              <a:pPr algn="ctr" defTabSz="457178">
                <a:defRPr/>
              </a:pPr>
              <a:r>
                <a:rPr lang="en-US" sz="1200" kern="0">
                  <a:solidFill>
                    <a:srgbClr val="00BCEB">
                      <a:lumMod val="60000"/>
                      <a:lumOff val="40000"/>
                    </a:srgbClr>
                  </a:solidFill>
                  <a:latin typeface="CiscoSansTT Light" panose="020B0503020201020303" pitchFamily="34" charset="0"/>
                  <a:ea typeface="CiscoSansTT Light" charset="0"/>
                  <a:cs typeface="CiscoSansTT Light" panose="020B0503020201020303" pitchFamily="34" charset="0"/>
                  <a:sym typeface="Arial"/>
                </a:rPr>
                <a:t>IoT</a:t>
              </a:r>
            </a:p>
          </p:txBody>
        </p:sp>
      </p:grpSp>
      <p:grpSp>
        <p:nvGrpSpPr>
          <p:cNvPr id="53" name="Group 1">
            <a:extLst>
              <a:ext uri="{FF2B5EF4-FFF2-40B4-BE49-F238E27FC236}">
                <a16:creationId xmlns:a16="http://schemas.microsoft.com/office/drawing/2014/main" id="{1E85DB32-2288-324E-B25D-26019C8FBD0D}"/>
              </a:ext>
            </a:extLst>
          </p:cNvPr>
          <p:cNvGrpSpPr/>
          <p:nvPr/>
        </p:nvGrpSpPr>
        <p:grpSpPr>
          <a:xfrm>
            <a:off x="58103" y="1753517"/>
            <a:ext cx="8693612" cy="484245"/>
            <a:chOff x="58102" y="1757306"/>
            <a:chExt cx="8693612" cy="484244"/>
          </a:xfrm>
        </p:grpSpPr>
        <p:sp>
          <p:nvSpPr>
            <p:cNvPr id="54" name="Rectangle 144">
              <a:extLst>
                <a:ext uri="{FF2B5EF4-FFF2-40B4-BE49-F238E27FC236}">
                  <a16:creationId xmlns:a16="http://schemas.microsoft.com/office/drawing/2014/main" id="{ADF2F72E-4662-DF4E-AB18-55DF7A0DEE65}"/>
                </a:ext>
              </a:extLst>
            </p:cNvPr>
            <p:cNvSpPr/>
            <p:nvPr/>
          </p:nvSpPr>
          <p:spPr>
            <a:xfrm>
              <a:off x="58102" y="1757306"/>
              <a:ext cx="1488524" cy="461664"/>
            </a:xfrm>
            <a:prstGeom prst="rect">
              <a:avLst/>
            </a:prstGeom>
          </p:spPr>
          <p:txBody>
            <a:bodyPr wrap="square">
              <a:spAutoFit/>
            </a:bodyPr>
            <a:lstStyle/>
            <a:p>
              <a:pPr marL="56672" algn="ctr" defTabSz="685783">
                <a:buClr>
                  <a:srgbClr val="000000"/>
                </a:buClr>
                <a:defRPr/>
              </a:pPr>
              <a:r>
                <a:rPr lang="en-US" sz="1200" kern="0" dirty="0">
                  <a:solidFill>
                    <a:srgbClr val="6EBE4A"/>
                  </a:solidFill>
                  <a:latin typeface="Arial"/>
                  <a:cs typeface="Arial"/>
                  <a:sym typeface="Arial"/>
                </a:rPr>
                <a:t>Customers</a:t>
              </a:r>
            </a:p>
            <a:p>
              <a:pPr marL="56672" algn="ctr" defTabSz="685783">
                <a:buClr>
                  <a:srgbClr val="000000"/>
                </a:buClr>
                <a:defRPr/>
              </a:pPr>
              <a:r>
                <a:rPr lang="en-US" sz="1200" kern="0" dirty="0">
                  <a:solidFill>
                    <a:srgbClr val="6EBE4A"/>
                  </a:solidFill>
                  <a:latin typeface="Arial"/>
                  <a:cs typeface="Arial"/>
                  <a:sym typeface="Arial"/>
                </a:rPr>
                <a:t>Workers</a:t>
              </a:r>
            </a:p>
          </p:txBody>
        </p:sp>
        <p:sp>
          <p:nvSpPr>
            <p:cNvPr id="55" name="Rectangle 247">
              <a:extLst>
                <a:ext uri="{FF2B5EF4-FFF2-40B4-BE49-F238E27FC236}">
                  <a16:creationId xmlns:a16="http://schemas.microsoft.com/office/drawing/2014/main" id="{DF8A9422-D2FD-C840-B7FD-EEAC029ED586}"/>
                </a:ext>
              </a:extLst>
            </p:cNvPr>
            <p:cNvSpPr/>
            <p:nvPr/>
          </p:nvSpPr>
          <p:spPr>
            <a:xfrm>
              <a:off x="1434197" y="1757306"/>
              <a:ext cx="1488524" cy="461664"/>
            </a:xfrm>
            <a:prstGeom prst="rect">
              <a:avLst/>
            </a:prstGeom>
          </p:spPr>
          <p:txBody>
            <a:bodyPr wrap="square">
              <a:spAutoFit/>
            </a:bodyPr>
            <a:lstStyle/>
            <a:p>
              <a:pPr marL="56672" algn="ctr" defTabSz="685783">
                <a:buClr>
                  <a:srgbClr val="000000"/>
                </a:buClr>
                <a:defRPr/>
              </a:pPr>
              <a:r>
                <a:rPr lang="en-US" sz="1200" kern="0">
                  <a:solidFill>
                    <a:srgbClr val="6EBE4A"/>
                  </a:solidFill>
                  <a:latin typeface="Arial"/>
                  <a:cs typeface="Arial"/>
                  <a:sym typeface="Arial"/>
                </a:rPr>
                <a:t>Mobile Devices</a:t>
              </a:r>
            </a:p>
            <a:p>
              <a:pPr marL="56672" algn="ctr" defTabSz="685783">
                <a:buClr>
                  <a:srgbClr val="000000"/>
                </a:buClr>
                <a:defRPr/>
              </a:pPr>
              <a:r>
                <a:rPr lang="en-US" sz="1200" kern="0">
                  <a:solidFill>
                    <a:srgbClr val="6EBE4A"/>
                  </a:solidFill>
                  <a:latin typeface="Arial"/>
                  <a:cs typeface="Arial"/>
                  <a:sym typeface="Arial"/>
                </a:rPr>
                <a:t>Equipment</a:t>
              </a:r>
            </a:p>
          </p:txBody>
        </p:sp>
        <p:sp>
          <p:nvSpPr>
            <p:cNvPr id="56" name="Rectangle 248">
              <a:extLst>
                <a:ext uri="{FF2B5EF4-FFF2-40B4-BE49-F238E27FC236}">
                  <a16:creationId xmlns:a16="http://schemas.microsoft.com/office/drawing/2014/main" id="{E02256FC-3EA9-9142-9D58-D92FDCA6F0EC}"/>
                </a:ext>
              </a:extLst>
            </p:cNvPr>
            <p:cNvSpPr/>
            <p:nvPr/>
          </p:nvSpPr>
          <p:spPr>
            <a:xfrm>
              <a:off x="2810292" y="1757306"/>
              <a:ext cx="1488524" cy="461664"/>
            </a:xfrm>
            <a:prstGeom prst="rect">
              <a:avLst/>
            </a:prstGeom>
          </p:spPr>
          <p:txBody>
            <a:bodyPr wrap="square">
              <a:spAutoFit/>
            </a:bodyPr>
            <a:lstStyle/>
            <a:p>
              <a:pPr marL="56672" algn="ctr" defTabSz="685783">
                <a:buClr>
                  <a:srgbClr val="000000"/>
                </a:buClr>
                <a:defRPr/>
              </a:pPr>
              <a:r>
                <a:rPr lang="en-US" sz="1200" kern="0">
                  <a:solidFill>
                    <a:srgbClr val="6EBE4A"/>
                  </a:solidFill>
                  <a:latin typeface="Arial"/>
                  <a:cs typeface="Arial"/>
                  <a:sym typeface="Arial"/>
                </a:rPr>
                <a:t>Users</a:t>
              </a:r>
            </a:p>
            <a:p>
              <a:pPr marL="56672" algn="ctr" defTabSz="685783">
                <a:buClr>
                  <a:srgbClr val="000000"/>
                </a:buClr>
                <a:defRPr/>
              </a:pPr>
              <a:r>
                <a:rPr lang="en-US" sz="1200" kern="0">
                  <a:solidFill>
                    <a:srgbClr val="6EBE4A"/>
                  </a:solidFill>
                  <a:latin typeface="Arial"/>
                  <a:cs typeface="Arial"/>
                  <a:sym typeface="Arial"/>
                </a:rPr>
                <a:t>Applications</a:t>
              </a:r>
            </a:p>
          </p:txBody>
        </p:sp>
        <p:sp>
          <p:nvSpPr>
            <p:cNvPr id="57" name="Rectangle 249">
              <a:extLst>
                <a:ext uri="{FF2B5EF4-FFF2-40B4-BE49-F238E27FC236}">
                  <a16:creationId xmlns:a16="http://schemas.microsoft.com/office/drawing/2014/main" id="{59319BD9-6CF5-9147-A981-A67C36CAF98E}"/>
                </a:ext>
              </a:extLst>
            </p:cNvPr>
            <p:cNvSpPr/>
            <p:nvPr/>
          </p:nvSpPr>
          <p:spPr>
            <a:xfrm>
              <a:off x="5562482" y="1757306"/>
              <a:ext cx="1488524" cy="461664"/>
            </a:xfrm>
            <a:prstGeom prst="rect">
              <a:avLst/>
            </a:prstGeom>
          </p:spPr>
          <p:txBody>
            <a:bodyPr wrap="square">
              <a:spAutoFit/>
            </a:bodyPr>
            <a:lstStyle/>
            <a:p>
              <a:pPr marL="56672" algn="ctr" defTabSz="685783">
                <a:buClr>
                  <a:srgbClr val="000000"/>
                </a:buClr>
                <a:defRPr/>
              </a:pPr>
              <a:r>
                <a:rPr lang="en-US" sz="1200" kern="0" dirty="0">
                  <a:solidFill>
                    <a:srgbClr val="6EBE4A"/>
                  </a:solidFill>
                  <a:latin typeface="Arial"/>
                  <a:cs typeface="Arial"/>
                  <a:sym typeface="Arial"/>
                </a:rPr>
                <a:t>Applications</a:t>
              </a:r>
              <a:br>
                <a:rPr lang="en-US" sz="1200" kern="0" dirty="0">
                  <a:solidFill>
                    <a:srgbClr val="6EBE4A"/>
                  </a:solidFill>
                  <a:latin typeface="Arial"/>
                  <a:cs typeface="Arial"/>
                  <a:sym typeface="Arial"/>
                </a:rPr>
              </a:br>
              <a:r>
                <a:rPr lang="en-US" sz="1200" kern="0" dirty="0">
                  <a:solidFill>
                    <a:srgbClr val="6EBE4A"/>
                  </a:solidFill>
                  <a:latin typeface="Arial"/>
                  <a:cs typeface="Arial"/>
                  <a:sym typeface="Arial"/>
                </a:rPr>
                <a:t>Business Data</a:t>
              </a:r>
            </a:p>
          </p:txBody>
        </p:sp>
        <p:sp>
          <p:nvSpPr>
            <p:cNvPr id="58" name="Rectangle 254">
              <a:extLst>
                <a:ext uri="{FF2B5EF4-FFF2-40B4-BE49-F238E27FC236}">
                  <a16:creationId xmlns:a16="http://schemas.microsoft.com/office/drawing/2014/main" id="{AD0F3276-F7D5-E94C-8358-90112F9CDF43}"/>
                </a:ext>
              </a:extLst>
            </p:cNvPr>
            <p:cNvSpPr/>
            <p:nvPr/>
          </p:nvSpPr>
          <p:spPr>
            <a:xfrm>
              <a:off x="7430315" y="1902997"/>
              <a:ext cx="1321399" cy="338553"/>
            </a:xfrm>
            <a:prstGeom prst="rect">
              <a:avLst/>
            </a:prstGeom>
          </p:spPr>
          <p:txBody>
            <a:bodyPr wrap="square">
              <a:spAutoFit/>
            </a:bodyPr>
            <a:lstStyle/>
            <a:p>
              <a:pPr defTabSz="914378">
                <a:buClr>
                  <a:srgbClr val="000000"/>
                </a:buClr>
                <a:defRPr/>
              </a:pPr>
              <a:r>
                <a:rPr lang="en-US" sz="1600" b="1" kern="0" dirty="0">
                  <a:solidFill>
                    <a:srgbClr val="6EBE4A"/>
                  </a:solidFill>
                  <a:latin typeface="CiscoSansTT Heavy" panose="020B0903020201020303" pitchFamily="34" charset="0"/>
                  <a:cs typeface="CiscoSansTT Heavy" panose="020B0903020201020303" pitchFamily="34" charset="0"/>
                  <a:sym typeface="Arial"/>
                </a:rPr>
                <a:t>Customers</a:t>
              </a:r>
            </a:p>
          </p:txBody>
        </p:sp>
        <p:sp>
          <p:nvSpPr>
            <p:cNvPr id="59" name="Rectangle 123">
              <a:extLst>
                <a:ext uri="{FF2B5EF4-FFF2-40B4-BE49-F238E27FC236}">
                  <a16:creationId xmlns:a16="http://schemas.microsoft.com/office/drawing/2014/main" id="{C5F60439-2E0C-D448-995C-2067833E420B}"/>
                </a:ext>
              </a:extLst>
            </p:cNvPr>
            <p:cNvSpPr/>
            <p:nvPr/>
          </p:nvSpPr>
          <p:spPr>
            <a:xfrm>
              <a:off x="4186387" y="1757306"/>
              <a:ext cx="1488524" cy="461664"/>
            </a:xfrm>
            <a:prstGeom prst="rect">
              <a:avLst/>
            </a:prstGeom>
          </p:spPr>
          <p:txBody>
            <a:bodyPr wrap="square">
              <a:spAutoFit/>
            </a:bodyPr>
            <a:lstStyle/>
            <a:p>
              <a:pPr marL="56672" algn="ctr" defTabSz="685783">
                <a:buClr>
                  <a:srgbClr val="000000"/>
                </a:buClr>
                <a:defRPr/>
              </a:pPr>
              <a:r>
                <a:rPr lang="en-US" sz="1200" kern="0" dirty="0">
                  <a:solidFill>
                    <a:srgbClr val="6EBE4A"/>
                  </a:solidFill>
                  <a:latin typeface="Arial"/>
                  <a:cs typeface="Arial"/>
                  <a:sym typeface="Arial"/>
                </a:rPr>
                <a:t>Stores</a:t>
              </a:r>
            </a:p>
            <a:p>
              <a:pPr marL="56672" algn="ctr" defTabSz="685783">
                <a:buClr>
                  <a:srgbClr val="000000"/>
                </a:buClr>
                <a:defRPr/>
              </a:pPr>
              <a:r>
                <a:rPr lang="en-US" sz="1200" kern="0" dirty="0">
                  <a:solidFill>
                    <a:srgbClr val="6EBE4A"/>
                  </a:solidFill>
                  <a:latin typeface="Arial"/>
                  <a:cs typeface="Arial"/>
                  <a:sym typeface="Arial"/>
                </a:rPr>
                <a:t>Branches</a:t>
              </a:r>
            </a:p>
          </p:txBody>
        </p:sp>
      </p:grpSp>
      <p:grpSp>
        <p:nvGrpSpPr>
          <p:cNvPr id="60" name="Group 59">
            <a:extLst>
              <a:ext uri="{FF2B5EF4-FFF2-40B4-BE49-F238E27FC236}">
                <a16:creationId xmlns:a16="http://schemas.microsoft.com/office/drawing/2014/main" id="{BA5C51B1-8FCE-4A40-9852-B6061FB1191A}"/>
              </a:ext>
            </a:extLst>
          </p:cNvPr>
          <p:cNvGrpSpPr/>
          <p:nvPr/>
        </p:nvGrpSpPr>
        <p:grpSpPr>
          <a:xfrm>
            <a:off x="506749" y="3246460"/>
            <a:ext cx="6140048" cy="610248"/>
            <a:chOff x="495731" y="3015103"/>
            <a:chExt cx="6140048" cy="610248"/>
          </a:xfrm>
        </p:grpSpPr>
        <p:grpSp>
          <p:nvGrpSpPr>
            <p:cNvPr id="61" name="Group 14">
              <a:extLst>
                <a:ext uri="{FF2B5EF4-FFF2-40B4-BE49-F238E27FC236}">
                  <a16:creationId xmlns:a16="http://schemas.microsoft.com/office/drawing/2014/main" id="{95E47CEA-54B5-B94B-B1C7-1B20B077A78D}"/>
                </a:ext>
              </a:extLst>
            </p:cNvPr>
            <p:cNvGrpSpPr/>
            <p:nvPr/>
          </p:nvGrpSpPr>
          <p:grpSpPr>
            <a:xfrm>
              <a:off x="1874864" y="3018027"/>
              <a:ext cx="639916" cy="607324"/>
              <a:chOff x="549251" y="3202784"/>
              <a:chExt cx="789997" cy="822947"/>
            </a:xfrm>
          </p:grpSpPr>
          <p:sp>
            <p:nvSpPr>
              <p:cNvPr id="91" name="Oval 163">
                <a:extLst>
                  <a:ext uri="{FF2B5EF4-FFF2-40B4-BE49-F238E27FC236}">
                    <a16:creationId xmlns:a16="http://schemas.microsoft.com/office/drawing/2014/main" id="{1F8C1CF4-2A49-7840-8A42-CBE4F273FC14}"/>
                  </a:ext>
                </a:extLst>
              </p:cNvPr>
              <p:cNvSpPr>
                <a:spLocks noChangeAspect="1"/>
              </p:cNvSpPr>
              <p:nvPr/>
            </p:nvSpPr>
            <p:spPr>
              <a:xfrm>
                <a:off x="549251" y="3202784"/>
                <a:ext cx="789997" cy="822947"/>
              </a:xfrm>
              <a:prstGeom prst="ellipse">
                <a:avLst/>
              </a:prstGeom>
              <a:solidFill>
                <a:schemeClr val="accent1"/>
              </a:solidFill>
              <a:ln w="25400" cap="flat" cmpd="sng" algn="ctr">
                <a:noFill/>
                <a:prstDash val="solid"/>
              </a:ln>
              <a:effectLst/>
            </p:spPr>
            <p:txBody>
              <a:bodyPr rtlCol="0" anchor="ctr"/>
              <a:lstStyle/>
              <a:p>
                <a:pPr algn="ctr" defTabSz="322840">
                  <a:defRPr/>
                </a:pPr>
                <a:endParaRPr lang="en-US" sz="1200" kern="0">
                  <a:solidFill>
                    <a:srgbClr val="00BCEB"/>
                  </a:solidFill>
                  <a:latin typeface="CiscoSansTT Light" panose="020B0503020201020303" pitchFamily="34" charset="0"/>
                  <a:cs typeface="CiscoSansTT Light" panose="020B0503020201020303" pitchFamily="34" charset="0"/>
                  <a:sym typeface="Arial"/>
                </a:endParaRPr>
              </a:p>
            </p:txBody>
          </p:sp>
          <p:pic>
            <p:nvPicPr>
              <p:cNvPr id="92" name="Picture 167">
                <a:extLst>
                  <a:ext uri="{FF2B5EF4-FFF2-40B4-BE49-F238E27FC236}">
                    <a16:creationId xmlns:a16="http://schemas.microsoft.com/office/drawing/2014/main" id="{C08477CC-5F74-AE4B-9211-27F6FA40966E}"/>
                  </a:ext>
                </a:extLst>
              </p:cNvPr>
              <p:cNvPicPr>
                <a:picLocks noChangeAspect="1"/>
              </p:cNvPicPr>
              <p:nvPr/>
            </p:nvPicPr>
            <p:blipFill>
              <a:blip r:embed="rId5"/>
              <a:stretch>
                <a:fillRect/>
              </a:stretch>
            </p:blipFill>
            <p:spPr>
              <a:xfrm>
                <a:off x="665985" y="3345501"/>
                <a:ext cx="531079" cy="529591"/>
              </a:xfrm>
              <a:prstGeom prst="rect">
                <a:avLst/>
              </a:prstGeom>
            </p:spPr>
          </p:pic>
        </p:grpSp>
        <p:grpSp>
          <p:nvGrpSpPr>
            <p:cNvPr id="62" name="Group 132">
              <a:extLst>
                <a:ext uri="{FF2B5EF4-FFF2-40B4-BE49-F238E27FC236}">
                  <a16:creationId xmlns:a16="http://schemas.microsoft.com/office/drawing/2014/main" id="{9ABD6121-26C3-1B41-8969-EB164128E931}"/>
                </a:ext>
              </a:extLst>
            </p:cNvPr>
            <p:cNvGrpSpPr>
              <a:grpSpLocks noChangeAspect="1"/>
            </p:cNvGrpSpPr>
            <p:nvPr/>
          </p:nvGrpSpPr>
          <p:grpSpPr>
            <a:xfrm>
              <a:off x="3302301" y="3018027"/>
              <a:ext cx="639916" cy="607324"/>
              <a:chOff x="11944753" y="2124634"/>
              <a:chExt cx="1645561" cy="1645920"/>
            </a:xfrm>
          </p:grpSpPr>
          <p:sp>
            <p:nvSpPr>
              <p:cNvPr id="89" name="Oval 133">
                <a:extLst>
                  <a:ext uri="{FF2B5EF4-FFF2-40B4-BE49-F238E27FC236}">
                    <a16:creationId xmlns:a16="http://schemas.microsoft.com/office/drawing/2014/main" id="{73B202DA-3AAD-BD43-AF7D-E8F15C234B87}"/>
                  </a:ext>
                </a:extLst>
              </p:cNvPr>
              <p:cNvSpPr>
                <a:spLocks noChangeAspect="1"/>
              </p:cNvSpPr>
              <p:nvPr/>
            </p:nvSpPr>
            <p:spPr>
              <a:xfrm>
                <a:off x="11944753" y="2124634"/>
                <a:ext cx="1645561" cy="1645920"/>
              </a:xfrm>
              <a:prstGeom prst="ellipse">
                <a:avLst/>
              </a:prstGeom>
              <a:solidFill>
                <a:schemeClr val="accent1"/>
              </a:solidFill>
              <a:ln w="25400" cap="flat" cmpd="sng" algn="ctr">
                <a:noFill/>
                <a:prstDash val="solid"/>
              </a:ln>
              <a:effectLst/>
            </p:spPr>
            <p:txBody>
              <a:bodyPr rtlCol="0" anchor="ctr"/>
              <a:lstStyle/>
              <a:p>
                <a:pPr algn="ctr" defTabSz="322840">
                  <a:defRPr/>
                </a:pPr>
                <a:endParaRPr lang="en-US" sz="1200" kern="0">
                  <a:solidFill>
                    <a:srgbClr val="00BCEB"/>
                  </a:solidFill>
                  <a:latin typeface="CiscoSansTT Light" panose="020B0503020201020303" pitchFamily="34" charset="0"/>
                  <a:cs typeface="CiscoSansTT Light" panose="020B0503020201020303" pitchFamily="34" charset="0"/>
                  <a:sym typeface="Arial"/>
                </a:endParaRPr>
              </a:p>
            </p:txBody>
          </p:sp>
          <p:sp>
            <p:nvSpPr>
              <p:cNvPr id="90" name="Freeform 67">
                <a:extLst>
                  <a:ext uri="{FF2B5EF4-FFF2-40B4-BE49-F238E27FC236}">
                    <a16:creationId xmlns:a16="http://schemas.microsoft.com/office/drawing/2014/main" id="{B1AE910B-B553-5647-B546-F331DAF862E3}"/>
                  </a:ext>
                </a:extLst>
              </p:cNvPr>
              <p:cNvSpPr>
                <a:spLocks noChangeAspect="1" noChangeArrowheads="1"/>
              </p:cNvSpPr>
              <p:nvPr/>
            </p:nvSpPr>
            <p:spPr bwMode="auto">
              <a:xfrm>
                <a:off x="12323010" y="2463423"/>
                <a:ext cx="907684" cy="914400"/>
              </a:xfrm>
              <a:custGeom>
                <a:avLst/>
                <a:gdLst/>
                <a:ahLst/>
                <a:cxnLst/>
                <a:rect l="0" t="0" r="r" b="b"/>
                <a:pathLst>
                  <a:path w="213955" h="215539">
                    <a:moveTo>
                      <a:pt x="147548" y="169423"/>
                    </a:moveTo>
                    <a:cubicBezTo>
                      <a:pt x="144692" y="169423"/>
                      <a:pt x="143264" y="171218"/>
                      <a:pt x="143264" y="173732"/>
                    </a:cubicBezTo>
                    <a:cubicBezTo>
                      <a:pt x="143264" y="176605"/>
                      <a:pt x="144692" y="178400"/>
                      <a:pt x="147548" y="178400"/>
                    </a:cubicBezTo>
                    <a:lnTo>
                      <a:pt x="191819" y="178400"/>
                    </a:lnTo>
                    <a:cubicBezTo>
                      <a:pt x="194676" y="178400"/>
                      <a:pt x="196461" y="176605"/>
                      <a:pt x="196461" y="173732"/>
                    </a:cubicBezTo>
                    <a:cubicBezTo>
                      <a:pt x="196461" y="171218"/>
                      <a:pt x="194676" y="169423"/>
                      <a:pt x="191819" y="169423"/>
                    </a:cubicBezTo>
                    <a:lnTo>
                      <a:pt x="147548" y="169423"/>
                    </a:lnTo>
                    <a:close/>
                    <a:moveTo>
                      <a:pt x="22384" y="161745"/>
                    </a:moveTo>
                    <a:cubicBezTo>
                      <a:pt x="19496" y="161745"/>
                      <a:pt x="17691" y="163550"/>
                      <a:pt x="17691" y="166077"/>
                    </a:cubicBezTo>
                    <a:cubicBezTo>
                      <a:pt x="17691" y="168965"/>
                      <a:pt x="19496" y="170770"/>
                      <a:pt x="22384" y="170770"/>
                    </a:cubicBezTo>
                    <a:lnTo>
                      <a:pt x="85204" y="170770"/>
                    </a:lnTo>
                    <a:cubicBezTo>
                      <a:pt x="87732" y="170770"/>
                      <a:pt x="89537" y="168965"/>
                      <a:pt x="89537" y="166077"/>
                    </a:cubicBezTo>
                    <a:cubicBezTo>
                      <a:pt x="89537" y="163550"/>
                      <a:pt x="87732" y="161745"/>
                      <a:pt x="85204" y="161745"/>
                    </a:cubicBezTo>
                    <a:lnTo>
                      <a:pt x="22384" y="161745"/>
                    </a:lnTo>
                    <a:close/>
                    <a:moveTo>
                      <a:pt x="147548" y="151467"/>
                    </a:moveTo>
                    <a:cubicBezTo>
                      <a:pt x="144692" y="151467"/>
                      <a:pt x="143264" y="153262"/>
                      <a:pt x="143264" y="155776"/>
                    </a:cubicBezTo>
                    <a:cubicBezTo>
                      <a:pt x="143264" y="158649"/>
                      <a:pt x="144692" y="160445"/>
                      <a:pt x="147548" y="160445"/>
                    </a:cubicBezTo>
                    <a:lnTo>
                      <a:pt x="191819" y="160445"/>
                    </a:lnTo>
                    <a:cubicBezTo>
                      <a:pt x="194676" y="160445"/>
                      <a:pt x="196461" y="158649"/>
                      <a:pt x="196461" y="155776"/>
                    </a:cubicBezTo>
                    <a:cubicBezTo>
                      <a:pt x="196461" y="153262"/>
                      <a:pt x="194676" y="151467"/>
                      <a:pt x="191819" y="151467"/>
                    </a:cubicBezTo>
                    <a:lnTo>
                      <a:pt x="147548" y="151467"/>
                    </a:lnTo>
                    <a:close/>
                    <a:moveTo>
                      <a:pt x="22384" y="134667"/>
                    </a:moveTo>
                    <a:cubicBezTo>
                      <a:pt x="19496" y="134667"/>
                      <a:pt x="17691" y="136833"/>
                      <a:pt x="17691" y="139360"/>
                    </a:cubicBezTo>
                    <a:cubicBezTo>
                      <a:pt x="17691" y="142249"/>
                      <a:pt x="19496" y="143693"/>
                      <a:pt x="22384" y="143693"/>
                    </a:cubicBezTo>
                    <a:lnTo>
                      <a:pt x="85204" y="143693"/>
                    </a:lnTo>
                    <a:cubicBezTo>
                      <a:pt x="87732" y="143693"/>
                      <a:pt x="89537" y="142249"/>
                      <a:pt x="89537" y="139360"/>
                    </a:cubicBezTo>
                    <a:cubicBezTo>
                      <a:pt x="89537" y="136833"/>
                      <a:pt x="87732" y="134667"/>
                      <a:pt x="85204" y="134667"/>
                    </a:cubicBezTo>
                    <a:lnTo>
                      <a:pt x="22384" y="134667"/>
                    </a:lnTo>
                    <a:close/>
                    <a:moveTo>
                      <a:pt x="147548" y="133511"/>
                    </a:moveTo>
                    <a:cubicBezTo>
                      <a:pt x="144692" y="133511"/>
                      <a:pt x="143264" y="135666"/>
                      <a:pt x="143264" y="138179"/>
                    </a:cubicBezTo>
                    <a:cubicBezTo>
                      <a:pt x="143264" y="141052"/>
                      <a:pt x="144692" y="142489"/>
                      <a:pt x="147548" y="142489"/>
                    </a:cubicBezTo>
                    <a:lnTo>
                      <a:pt x="191819" y="142489"/>
                    </a:lnTo>
                    <a:cubicBezTo>
                      <a:pt x="194676" y="142489"/>
                      <a:pt x="196461" y="141052"/>
                      <a:pt x="196461" y="138179"/>
                    </a:cubicBezTo>
                    <a:cubicBezTo>
                      <a:pt x="196461" y="135666"/>
                      <a:pt x="194676" y="133511"/>
                      <a:pt x="191819" y="133511"/>
                    </a:cubicBezTo>
                    <a:lnTo>
                      <a:pt x="147548" y="133511"/>
                    </a:lnTo>
                    <a:close/>
                    <a:moveTo>
                      <a:pt x="147548" y="115555"/>
                    </a:moveTo>
                    <a:cubicBezTo>
                      <a:pt x="144692" y="115555"/>
                      <a:pt x="143264" y="117710"/>
                      <a:pt x="143264" y="120224"/>
                    </a:cubicBezTo>
                    <a:cubicBezTo>
                      <a:pt x="143264" y="123097"/>
                      <a:pt x="144692" y="124533"/>
                      <a:pt x="147548" y="124533"/>
                    </a:cubicBezTo>
                    <a:lnTo>
                      <a:pt x="191819" y="124533"/>
                    </a:lnTo>
                    <a:cubicBezTo>
                      <a:pt x="194676" y="124533"/>
                      <a:pt x="196461" y="123097"/>
                      <a:pt x="196461" y="120224"/>
                    </a:cubicBezTo>
                    <a:cubicBezTo>
                      <a:pt x="196461" y="117710"/>
                      <a:pt x="194676" y="115555"/>
                      <a:pt x="191819" y="115555"/>
                    </a:cubicBezTo>
                    <a:lnTo>
                      <a:pt x="147548" y="115555"/>
                    </a:lnTo>
                    <a:close/>
                    <a:moveTo>
                      <a:pt x="22384" y="107950"/>
                    </a:moveTo>
                    <a:cubicBezTo>
                      <a:pt x="19496" y="107950"/>
                      <a:pt x="17691" y="109755"/>
                      <a:pt x="17691" y="112283"/>
                    </a:cubicBezTo>
                    <a:cubicBezTo>
                      <a:pt x="17691" y="115171"/>
                      <a:pt x="19496" y="116615"/>
                      <a:pt x="22384" y="116615"/>
                    </a:cubicBezTo>
                    <a:lnTo>
                      <a:pt x="85204" y="116615"/>
                    </a:lnTo>
                    <a:cubicBezTo>
                      <a:pt x="87732" y="116615"/>
                      <a:pt x="89537" y="115171"/>
                      <a:pt x="89537" y="112283"/>
                    </a:cubicBezTo>
                    <a:cubicBezTo>
                      <a:pt x="89537" y="109755"/>
                      <a:pt x="87732" y="107950"/>
                      <a:pt x="85204" y="107950"/>
                    </a:cubicBezTo>
                    <a:lnTo>
                      <a:pt x="22384" y="107950"/>
                    </a:lnTo>
                    <a:close/>
                    <a:moveTo>
                      <a:pt x="147548" y="97958"/>
                    </a:moveTo>
                    <a:cubicBezTo>
                      <a:pt x="144692" y="97958"/>
                      <a:pt x="143264" y="99754"/>
                      <a:pt x="143264" y="102268"/>
                    </a:cubicBezTo>
                    <a:cubicBezTo>
                      <a:pt x="143264" y="105141"/>
                      <a:pt x="144692" y="106936"/>
                      <a:pt x="147548" y="106936"/>
                    </a:cubicBezTo>
                    <a:lnTo>
                      <a:pt x="191819" y="106936"/>
                    </a:lnTo>
                    <a:cubicBezTo>
                      <a:pt x="194676" y="106936"/>
                      <a:pt x="196461" y="105141"/>
                      <a:pt x="196461" y="102268"/>
                    </a:cubicBezTo>
                    <a:cubicBezTo>
                      <a:pt x="196461" y="99754"/>
                      <a:pt x="194676" y="97958"/>
                      <a:pt x="191819" y="97958"/>
                    </a:cubicBezTo>
                    <a:lnTo>
                      <a:pt x="147548" y="97958"/>
                    </a:lnTo>
                    <a:close/>
                    <a:moveTo>
                      <a:pt x="147548" y="80003"/>
                    </a:moveTo>
                    <a:cubicBezTo>
                      <a:pt x="144692" y="80003"/>
                      <a:pt x="143264" y="81798"/>
                      <a:pt x="143264" y="84312"/>
                    </a:cubicBezTo>
                    <a:cubicBezTo>
                      <a:pt x="143264" y="87185"/>
                      <a:pt x="144692" y="88980"/>
                      <a:pt x="147548" y="88980"/>
                    </a:cubicBezTo>
                    <a:lnTo>
                      <a:pt x="191819" y="88980"/>
                    </a:lnTo>
                    <a:cubicBezTo>
                      <a:pt x="194676" y="88980"/>
                      <a:pt x="196461" y="87185"/>
                      <a:pt x="196461" y="84312"/>
                    </a:cubicBezTo>
                    <a:cubicBezTo>
                      <a:pt x="196461" y="81798"/>
                      <a:pt x="194676" y="80003"/>
                      <a:pt x="191819" y="80003"/>
                    </a:cubicBezTo>
                    <a:lnTo>
                      <a:pt x="147548" y="80003"/>
                    </a:lnTo>
                    <a:close/>
                    <a:moveTo>
                      <a:pt x="40436" y="62820"/>
                    </a:moveTo>
                    <a:cubicBezTo>
                      <a:pt x="37548" y="62820"/>
                      <a:pt x="35742" y="64987"/>
                      <a:pt x="35742" y="67514"/>
                    </a:cubicBezTo>
                    <a:cubicBezTo>
                      <a:pt x="35742" y="70402"/>
                      <a:pt x="37548" y="71846"/>
                      <a:pt x="40436" y="71846"/>
                    </a:cubicBezTo>
                    <a:lnTo>
                      <a:pt x="67153" y="71846"/>
                    </a:lnTo>
                    <a:cubicBezTo>
                      <a:pt x="70041" y="71846"/>
                      <a:pt x="71846" y="70402"/>
                      <a:pt x="71846" y="67514"/>
                    </a:cubicBezTo>
                    <a:cubicBezTo>
                      <a:pt x="71846" y="64987"/>
                      <a:pt x="70041" y="62820"/>
                      <a:pt x="67153" y="62820"/>
                    </a:cubicBezTo>
                    <a:lnTo>
                      <a:pt x="40436" y="62820"/>
                    </a:lnTo>
                    <a:close/>
                    <a:moveTo>
                      <a:pt x="147548" y="62047"/>
                    </a:moveTo>
                    <a:cubicBezTo>
                      <a:pt x="144692" y="62047"/>
                      <a:pt x="143264" y="64201"/>
                      <a:pt x="143264" y="66715"/>
                    </a:cubicBezTo>
                    <a:cubicBezTo>
                      <a:pt x="143264" y="69588"/>
                      <a:pt x="144692" y="71025"/>
                      <a:pt x="147548" y="71025"/>
                    </a:cubicBezTo>
                    <a:lnTo>
                      <a:pt x="191819" y="71025"/>
                    </a:lnTo>
                    <a:cubicBezTo>
                      <a:pt x="194676" y="71025"/>
                      <a:pt x="196461" y="69588"/>
                      <a:pt x="196461" y="66715"/>
                    </a:cubicBezTo>
                    <a:cubicBezTo>
                      <a:pt x="196461" y="64201"/>
                      <a:pt x="194676" y="62047"/>
                      <a:pt x="191819" y="62047"/>
                    </a:cubicBezTo>
                    <a:lnTo>
                      <a:pt x="147548" y="62047"/>
                    </a:lnTo>
                    <a:close/>
                    <a:moveTo>
                      <a:pt x="40436" y="45130"/>
                    </a:moveTo>
                    <a:cubicBezTo>
                      <a:pt x="37548" y="45130"/>
                      <a:pt x="35742" y="46935"/>
                      <a:pt x="35742" y="49462"/>
                    </a:cubicBezTo>
                    <a:cubicBezTo>
                      <a:pt x="35742" y="51989"/>
                      <a:pt x="37548" y="53795"/>
                      <a:pt x="40436" y="53795"/>
                    </a:cubicBezTo>
                    <a:lnTo>
                      <a:pt x="67153" y="53795"/>
                    </a:lnTo>
                    <a:cubicBezTo>
                      <a:pt x="70041" y="53795"/>
                      <a:pt x="71846" y="51989"/>
                      <a:pt x="71846" y="49462"/>
                    </a:cubicBezTo>
                    <a:cubicBezTo>
                      <a:pt x="71846" y="46935"/>
                      <a:pt x="70041" y="45130"/>
                      <a:pt x="67153" y="45130"/>
                    </a:cubicBezTo>
                    <a:lnTo>
                      <a:pt x="40436" y="45130"/>
                    </a:lnTo>
                    <a:close/>
                    <a:moveTo>
                      <a:pt x="129697" y="44450"/>
                    </a:moveTo>
                    <a:lnTo>
                      <a:pt x="209671" y="44450"/>
                    </a:lnTo>
                    <a:cubicBezTo>
                      <a:pt x="212170" y="44450"/>
                      <a:pt x="213955" y="46246"/>
                      <a:pt x="213955" y="48759"/>
                    </a:cubicBezTo>
                    <a:lnTo>
                      <a:pt x="213955" y="209644"/>
                    </a:lnTo>
                    <a:cubicBezTo>
                      <a:pt x="213955" y="212157"/>
                      <a:pt x="212170" y="213953"/>
                      <a:pt x="209671" y="213953"/>
                    </a:cubicBezTo>
                    <a:lnTo>
                      <a:pt x="187535" y="213953"/>
                    </a:lnTo>
                    <a:lnTo>
                      <a:pt x="187535" y="191688"/>
                    </a:lnTo>
                    <a:cubicBezTo>
                      <a:pt x="187535" y="188815"/>
                      <a:pt x="185750" y="187019"/>
                      <a:pt x="182894" y="187019"/>
                    </a:cubicBezTo>
                    <a:lnTo>
                      <a:pt x="165399" y="187019"/>
                    </a:lnTo>
                    <a:cubicBezTo>
                      <a:pt x="162543" y="187019"/>
                      <a:pt x="160758" y="188815"/>
                      <a:pt x="160758" y="191688"/>
                    </a:cubicBezTo>
                    <a:lnTo>
                      <a:pt x="160758" y="213953"/>
                    </a:lnTo>
                    <a:lnTo>
                      <a:pt x="129697" y="213953"/>
                    </a:lnTo>
                    <a:cubicBezTo>
                      <a:pt x="127197" y="213953"/>
                      <a:pt x="125412" y="212157"/>
                      <a:pt x="125412" y="209644"/>
                    </a:cubicBezTo>
                    <a:lnTo>
                      <a:pt x="125412" y="48759"/>
                    </a:lnTo>
                    <a:cubicBezTo>
                      <a:pt x="125412" y="46246"/>
                      <a:pt x="127197" y="44450"/>
                      <a:pt x="129697" y="44450"/>
                    </a:cubicBezTo>
                    <a:close/>
                    <a:moveTo>
                      <a:pt x="49101" y="0"/>
                    </a:moveTo>
                    <a:cubicBezTo>
                      <a:pt x="51989" y="0"/>
                      <a:pt x="53794" y="1805"/>
                      <a:pt x="53794" y="4693"/>
                    </a:cubicBezTo>
                    <a:lnTo>
                      <a:pt x="53794" y="27078"/>
                    </a:lnTo>
                    <a:lnTo>
                      <a:pt x="85204" y="27078"/>
                    </a:lnTo>
                    <a:cubicBezTo>
                      <a:pt x="87732" y="27078"/>
                      <a:pt x="89537" y="28883"/>
                      <a:pt x="89537" y="31410"/>
                    </a:cubicBezTo>
                    <a:lnTo>
                      <a:pt x="89537" y="80872"/>
                    </a:lnTo>
                    <a:lnTo>
                      <a:pt x="103256" y="80872"/>
                    </a:lnTo>
                    <a:cubicBezTo>
                      <a:pt x="105784" y="80872"/>
                      <a:pt x="107589" y="82677"/>
                      <a:pt x="107589" y="85205"/>
                    </a:cubicBezTo>
                    <a:lnTo>
                      <a:pt x="107589" y="211207"/>
                    </a:lnTo>
                    <a:cubicBezTo>
                      <a:pt x="107589" y="213734"/>
                      <a:pt x="105784" y="215539"/>
                      <a:pt x="103256" y="215539"/>
                    </a:cubicBezTo>
                    <a:lnTo>
                      <a:pt x="62820" y="215539"/>
                    </a:lnTo>
                    <a:lnTo>
                      <a:pt x="62820" y="193155"/>
                    </a:lnTo>
                    <a:cubicBezTo>
                      <a:pt x="62820" y="190266"/>
                      <a:pt x="61015" y="188461"/>
                      <a:pt x="58127" y="188461"/>
                    </a:cubicBezTo>
                    <a:lnTo>
                      <a:pt x="40436" y="188461"/>
                    </a:lnTo>
                    <a:cubicBezTo>
                      <a:pt x="37548" y="188461"/>
                      <a:pt x="35742" y="190266"/>
                      <a:pt x="35742" y="193155"/>
                    </a:cubicBezTo>
                    <a:lnTo>
                      <a:pt x="35742" y="215539"/>
                    </a:lnTo>
                    <a:lnTo>
                      <a:pt x="4332" y="215539"/>
                    </a:lnTo>
                    <a:cubicBezTo>
                      <a:pt x="1805" y="215539"/>
                      <a:pt x="0" y="213734"/>
                      <a:pt x="0" y="211207"/>
                    </a:cubicBezTo>
                    <a:lnTo>
                      <a:pt x="0" y="85205"/>
                    </a:lnTo>
                    <a:cubicBezTo>
                      <a:pt x="0" y="82677"/>
                      <a:pt x="1805" y="80872"/>
                      <a:pt x="4332" y="80872"/>
                    </a:cubicBezTo>
                    <a:lnTo>
                      <a:pt x="17691" y="80872"/>
                    </a:lnTo>
                    <a:lnTo>
                      <a:pt x="17691" y="31410"/>
                    </a:lnTo>
                    <a:cubicBezTo>
                      <a:pt x="17691" y="28883"/>
                      <a:pt x="19496" y="27078"/>
                      <a:pt x="22384" y="27078"/>
                    </a:cubicBezTo>
                    <a:lnTo>
                      <a:pt x="44768" y="27078"/>
                    </a:lnTo>
                    <a:lnTo>
                      <a:pt x="44768" y="4693"/>
                    </a:lnTo>
                    <a:cubicBezTo>
                      <a:pt x="44768" y="1805"/>
                      <a:pt x="46573" y="0"/>
                      <a:pt x="49101" y="0"/>
                    </a:cubicBezTo>
                    <a:close/>
                  </a:path>
                </a:pathLst>
              </a:custGeom>
              <a:solidFill>
                <a:srgbClr val="0D274D"/>
              </a:solidFill>
              <a:ln>
                <a:noFill/>
              </a:ln>
              <a:effectLst/>
            </p:spPr>
            <p:txBody>
              <a:bodyPr anchor="ctr"/>
              <a:lstStyle/>
              <a:p>
                <a:pPr defTabSz="131334">
                  <a:defRPr/>
                </a:pPr>
                <a:endParaRPr lang="en-US" sz="1200" kern="0">
                  <a:solidFill>
                    <a:srgbClr val="FFFFFF"/>
                  </a:solidFill>
                  <a:latin typeface="CiscoSansTT Light" panose="020B0503020201020303" pitchFamily="34" charset="0"/>
                  <a:cs typeface="CiscoSansTT Light" panose="020B0503020201020303" pitchFamily="34" charset="0"/>
                  <a:sym typeface="Arial"/>
                </a:endParaRPr>
              </a:p>
            </p:txBody>
          </p:sp>
        </p:grpSp>
        <p:grpSp>
          <p:nvGrpSpPr>
            <p:cNvPr id="63" name="Group 90">
              <a:extLst>
                <a:ext uri="{FF2B5EF4-FFF2-40B4-BE49-F238E27FC236}">
                  <a16:creationId xmlns:a16="http://schemas.microsoft.com/office/drawing/2014/main" id="{DF53B2C4-6664-D94D-8FB1-D090436FED44}"/>
                </a:ext>
              </a:extLst>
            </p:cNvPr>
            <p:cNvGrpSpPr>
              <a:grpSpLocks/>
            </p:cNvGrpSpPr>
            <p:nvPr/>
          </p:nvGrpSpPr>
          <p:grpSpPr>
            <a:xfrm>
              <a:off x="4627333" y="3018090"/>
              <a:ext cx="639917" cy="607189"/>
              <a:chOff x="3944839" y="3945181"/>
              <a:chExt cx="751368" cy="751367"/>
            </a:xfrm>
            <a:solidFill>
              <a:srgbClr val="003C56"/>
            </a:solidFill>
          </p:grpSpPr>
          <p:sp>
            <p:nvSpPr>
              <p:cNvPr id="79" name="Oval 92">
                <a:extLst>
                  <a:ext uri="{FF2B5EF4-FFF2-40B4-BE49-F238E27FC236}">
                    <a16:creationId xmlns:a16="http://schemas.microsoft.com/office/drawing/2014/main" id="{20ABD904-7398-D841-9FF8-0AF6B1CB05C6}"/>
                  </a:ext>
                </a:extLst>
              </p:cNvPr>
              <p:cNvSpPr/>
              <p:nvPr/>
            </p:nvSpPr>
            <p:spPr>
              <a:xfrm>
                <a:off x="3944839" y="3945181"/>
                <a:ext cx="751368" cy="751367"/>
              </a:xfrm>
              <a:prstGeom prst="ellipse">
                <a:avLst/>
              </a:prstGeom>
              <a:solidFill>
                <a:schemeClr val="accent1"/>
              </a:solidFill>
              <a:ln w="44450" cap="flat" cmpd="sng" algn="ctr">
                <a:noFill/>
                <a:prstDash val="solid"/>
                <a:miter lim="800000"/>
              </a:ln>
              <a:effectLst/>
            </p:spPr>
            <p:txBody>
              <a:bodyPr rtlCol="0" anchor="ctr"/>
              <a:lstStyle/>
              <a:p>
                <a:pPr algn="ctr" defTabSz="275534">
                  <a:defRPr/>
                </a:pPr>
                <a:r>
                  <a:rPr lang="en-US" sz="1200" kern="0">
                    <a:solidFill>
                      <a:srgbClr val="005073"/>
                    </a:solidFill>
                    <a:latin typeface="CiscoSansTT Light" panose="020B0503020201020303" pitchFamily="34" charset="0"/>
                    <a:cs typeface="CiscoSansTT Light" panose="020B0503020201020303" pitchFamily="34" charset="0"/>
                    <a:sym typeface="Arial"/>
                  </a:rPr>
                  <a:t> </a:t>
                </a:r>
              </a:p>
            </p:txBody>
          </p:sp>
          <p:grpSp>
            <p:nvGrpSpPr>
              <p:cNvPr id="80" name="Group 93">
                <a:extLst>
                  <a:ext uri="{FF2B5EF4-FFF2-40B4-BE49-F238E27FC236}">
                    <a16:creationId xmlns:a16="http://schemas.microsoft.com/office/drawing/2014/main" id="{CA947D97-2564-414E-AE25-D76DD803D88C}"/>
                  </a:ext>
                </a:extLst>
              </p:cNvPr>
              <p:cNvGrpSpPr/>
              <p:nvPr/>
            </p:nvGrpSpPr>
            <p:grpSpPr>
              <a:xfrm>
                <a:off x="4011793" y="4012122"/>
                <a:ext cx="617458" cy="617485"/>
                <a:chOff x="4011793" y="3221090"/>
                <a:chExt cx="617458" cy="617485"/>
              </a:xfrm>
              <a:grpFill/>
            </p:grpSpPr>
            <p:sp>
              <p:nvSpPr>
                <p:cNvPr id="81" name="Rectangle: Rounded Corners 240">
                  <a:extLst>
                    <a:ext uri="{FF2B5EF4-FFF2-40B4-BE49-F238E27FC236}">
                      <a16:creationId xmlns:a16="http://schemas.microsoft.com/office/drawing/2014/main" id="{C2E3D067-2936-2448-B8DD-A0833D4346B3}"/>
                    </a:ext>
                  </a:extLst>
                </p:cNvPr>
                <p:cNvSpPr/>
                <p:nvPr/>
              </p:nvSpPr>
              <p:spPr>
                <a:xfrm>
                  <a:off x="4365193" y="3509852"/>
                  <a:ext cx="245356" cy="37146"/>
                </a:xfrm>
                <a:prstGeom prst="roundRect">
                  <a:avLst>
                    <a:gd name="adj" fmla="val 50000"/>
                  </a:avLst>
                </a:prstGeom>
                <a:solidFill>
                  <a:srgbClr val="0D274D"/>
                </a:solidFill>
                <a:ln w="12700" cap="flat" cmpd="sng" algn="ctr">
                  <a:noFill/>
                  <a:prstDash val="solid"/>
                  <a:miter lim="800000"/>
                </a:ln>
                <a:effectLst/>
              </p:spPr>
              <p:txBody>
                <a:bodyPr rtlCol="0" anchor="ctr"/>
                <a:lstStyle/>
                <a:p>
                  <a:pPr algn="ctr" defTabSz="183676">
                    <a:defRPr/>
                  </a:pPr>
                  <a:r>
                    <a:rPr lang="en-US" sz="1200" kern="0">
                      <a:solidFill>
                        <a:srgbClr val="005073">
                          <a:alpha val="0"/>
                        </a:srgbClr>
                      </a:solidFill>
                      <a:latin typeface="CiscoSansTT Light" panose="020B0503020201020303" pitchFamily="34" charset="0"/>
                      <a:cs typeface="CiscoSansTT Light" panose="020B0503020201020303" pitchFamily="34" charset="0"/>
                      <a:sym typeface="Arial"/>
                    </a:rPr>
                    <a:t>1</a:t>
                  </a:r>
                </a:p>
              </p:txBody>
            </p:sp>
            <p:sp>
              <p:nvSpPr>
                <p:cNvPr id="82" name="Freeform 5">
                  <a:extLst>
                    <a:ext uri="{FF2B5EF4-FFF2-40B4-BE49-F238E27FC236}">
                      <a16:creationId xmlns:a16="http://schemas.microsoft.com/office/drawing/2014/main" id="{7F1D033E-916C-6544-8B0A-7BA233C2D64F}"/>
                    </a:ext>
                  </a:extLst>
                </p:cNvPr>
                <p:cNvSpPr>
                  <a:spLocks/>
                </p:cNvSpPr>
                <p:nvPr/>
              </p:nvSpPr>
              <p:spPr bwMode="auto">
                <a:xfrm>
                  <a:off x="4519282" y="3443730"/>
                  <a:ext cx="109969" cy="172207"/>
                </a:xfrm>
                <a:custGeom>
                  <a:avLst/>
                  <a:gdLst>
                    <a:gd name="T0" fmla="*/ 769 w 812"/>
                    <a:gd name="T1" fmla="*/ 718 h 1271"/>
                    <a:gd name="T2" fmla="*/ 797 w 812"/>
                    <a:gd name="T3" fmla="*/ 651 h 1271"/>
                    <a:gd name="T4" fmla="*/ 663 w 812"/>
                    <a:gd name="T5" fmla="*/ 438 h 1271"/>
                    <a:gd name="T6" fmla="*/ 465 w 812"/>
                    <a:gd name="T7" fmla="*/ 253 h 1271"/>
                    <a:gd name="T8" fmla="*/ 291 w 812"/>
                    <a:gd name="T9" fmla="*/ 91 h 1271"/>
                    <a:gd name="T10" fmla="*/ 250 w 812"/>
                    <a:gd name="T11" fmla="*/ 53 h 1271"/>
                    <a:gd name="T12" fmla="*/ 52 w 812"/>
                    <a:gd name="T13" fmla="*/ 60 h 1271"/>
                    <a:gd name="T14" fmla="*/ 59 w 812"/>
                    <a:gd name="T15" fmla="*/ 258 h 1271"/>
                    <a:gd name="T16" fmla="*/ 460 w 812"/>
                    <a:gd name="T17" fmla="*/ 632 h 1271"/>
                    <a:gd name="T18" fmla="*/ 56 w 812"/>
                    <a:gd name="T19" fmla="*/ 1032 h 1271"/>
                    <a:gd name="T20" fmla="*/ 55 w 812"/>
                    <a:gd name="T21" fmla="*/ 1230 h 1271"/>
                    <a:gd name="T22" fmla="*/ 155 w 812"/>
                    <a:gd name="T23" fmla="*/ 1271 h 1271"/>
                    <a:gd name="T24" fmla="*/ 253 w 812"/>
                    <a:gd name="T25" fmla="*/ 1231 h 1271"/>
                    <a:gd name="T26" fmla="*/ 334 w 812"/>
                    <a:gd name="T27" fmla="*/ 1151 h 1271"/>
                    <a:gd name="T28" fmla="*/ 511 w 812"/>
                    <a:gd name="T29" fmla="*/ 975 h 1271"/>
                    <a:gd name="T30" fmla="*/ 686 w 812"/>
                    <a:gd name="T31" fmla="*/ 802 h 1271"/>
                    <a:gd name="T32" fmla="*/ 769 w 812"/>
                    <a:gd name="T33" fmla="*/ 718 h 1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2" h="1271">
                      <a:moveTo>
                        <a:pt x="769" y="718"/>
                      </a:moveTo>
                      <a:cubicBezTo>
                        <a:pt x="785" y="697"/>
                        <a:pt x="793" y="675"/>
                        <a:pt x="797" y="651"/>
                      </a:cubicBezTo>
                      <a:cubicBezTo>
                        <a:pt x="812" y="555"/>
                        <a:pt x="724" y="495"/>
                        <a:pt x="663" y="438"/>
                      </a:cubicBezTo>
                      <a:cubicBezTo>
                        <a:pt x="597" y="376"/>
                        <a:pt x="531" y="315"/>
                        <a:pt x="465" y="253"/>
                      </a:cubicBezTo>
                      <a:cubicBezTo>
                        <a:pt x="407" y="199"/>
                        <a:pt x="349" y="145"/>
                        <a:pt x="291" y="91"/>
                      </a:cubicBezTo>
                      <a:cubicBezTo>
                        <a:pt x="278" y="78"/>
                        <a:pt x="264" y="66"/>
                        <a:pt x="250" y="53"/>
                      </a:cubicBezTo>
                      <a:cubicBezTo>
                        <a:pt x="194" y="0"/>
                        <a:pt x="105" y="3"/>
                        <a:pt x="52" y="60"/>
                      </a:cubicBezTo>
                      <a:cubicBezTo>
                        <a:pt x="0" y="116"/>
                        <a:pt x="3" y="205"/>
                        <a:pt x="59" y="258"/>
                      </a:cubicBezTo>
                      <a:cubicBezTo>
                        <a:pt x="460" y="632"/>
                        <a:pt x="460" y="632"/>
                        <a:pt x="460" y="632"/>
                      </a:cubicBezTo>
                      <a:cubicBezTo>
                        <a:pt x="56" y="1032"/>
                        <a:pt x="56" y="1032"/>
                        <a:pt x="56" y="1032"/>
                      </a:cubicBezTo>
                      <a:cubicBezTo>
                        <a:pt x="1" y="1086"/>
                        <a:pt x="1" y="1175"/>
                        <a:pt x="55" y="1230"/>
                      </a:cubicBezTo>
                      <a:cubicBezTo>
                        <a:pt x="83" y="1258"/>
                        <a:pt x="119" y="1271"/>
                        <a:pt x="155" y="1271"/>
                      </a:cubicBezTo>
                      <a:cubicBezTo>
                        <a:pt x="191" y="1271"/>
                        <a:pt x="226" y="1258"/>
                        <a:pt x="253" y="1231"/>
                      </a:cubicBezTo>
                      <a:cubicBezTo>
                        <a:pt x="280" y="1204"/>
                        <a:pt x="307" y="1177"/>
                        <a:pt x="334" y="1151"/>
                      </a:cubicBezTo>
                      <a:cubicBezTo>
                        <a:pt x="393" y="1092"/>
                        <a:pt x="452" y="1034"/>
                        <a:pt x="511" y="975"/>
                      </a:cubicBezTo>
                      <a:cubicBezTo>
                        <a:pt x="570" y="917"/>
                        <a:pt x="628" y="860"/>
                        <a:pt x="686" y="802"/>
                      </a:cubicBezTo>
                      <a:cubicBezTo>
                        <a:pt x="711" y="778"/>
                        <a:pt x="744" y="751"/>
                        <a:pt x="769" y="718"/>
                      </a:cubicBezTo>
                      <a:close/>
                    </a:path>
                  </a:pathLst>
                </a:cu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6737" tIns="18368" rIns="36737" bIns="18368" numCol="1" anchor="t" anchorCtr="0" compatLnSpc="1">
                  <a:prstTxWarp prst="textNoShape">
                    <a:avLst/>
                  </a:prstTxWarp>
                </a:bodyPr>
                <a:lstStyle/>
                <a:p>
                  <a:pPr algn="ctr" defTabSz="183676">
                    <a:defRPr/>
                  </a:pPr>
                  <a:endParaRPr lang="en-US" sz="1200" kern="0">
                    <a:solidFill>
                      <a:srgbClr val="282828"/>
                    </a:solidFill>
                    <a:latin typeface="CiscoSansTT Light" panose="020B0503020201020303" pitchFamily="34" charset="0"/>
                    <a:cs typeface="CiscoSansTT Light" panose="020B0503020201020303" pitchFamily="34" charset="0"/>
                    <a:sym typeface="Arial"/>
                  </a:endParaRPr>
                </a:p>
              </p:txBody>
            </p:sp>
            <p:sp>
              <p:nvSpPr>
                <p:cNvPr id="83" name="Rectangle: Rounded Corners 238">
                  <a:extLst>
                    <a:ext uri="{FF2B5EF4-FFF2-40B4-BE49-F238E27FC236}">
                      <a16:creationId xmlns:a16="http://schemas.microsoft.com/office/drawing/2014/main" id="{E5D0C479-2D19-A745-9AD2-CD095185C927}"/>
                    </a:ext>
                  </a:extLst>
                </p:cNvPr>
                <p:cNvSpPr/>
                <p:nvPr/>
              </p:nvSpPr>
              <p:spPr>
                <a:xfrm rot="10800000">
                  <a:off x="4030495" y="3512668"/>
                  <a:ext cx="245356" cy="37146"/>
                </a:xfrm>
                <a:prstGeom prst="roundRect">
                  <a:avLst>
                    <a:gd name="adj" fmla="val 50000"/>
                  </a:avLst>
                </a:prstGeom>
                <a:solidFill>
                  <a:srgbClr val="0D274D"/>
                </a:solidFill>
                <a:ln w="12700" cap="flat" cmpd="sng" algn="ctr">
                  <a:noFill/>
                  <a:prstDash val="solid"/>
                  <a:miter lim="800000"/>
                </a:ln>
                <a:effectLst/>
              </p:spPr>
              <p:txBody>
                <a:bodyPr rtlCol="0" anchor="ctr"/>
                <a:lstStyle/>
                <a:p>
                  <a:pPr algn="ctr" defTabSz="183676">
                    <a:defRPr/>
                  </a:pPr>
                  <a:r>
                    <a:rPr lang="en-US" sz="1200" kern="0">
                      <a:solidFill>
                        <a:srgbClr val="005073">
                          <a:alpha val="0"/>
                        </a:srgbClr>
                      </a:solidFill>
                      <a:latin typeface="CiscoSansTT Light" panose="020B0503020201020303" pitchFamily="34" charset="0"/>
                      <a:cs typeface="CiscoSansTT Light" panose="020B0503020201020303" pitchFamily="34" charset="0"/>
                      <a:sym typeface="Arial"/>
                    </a:rPr>
                    <a:t>1</a:t>
                  </a:r>
                </a:p>
              </p:txBody>
            </p:sp>
            <p:sp>
              <p:nvSpPr>
                <p:cNvPr id="84" name="Freeform 5">
                  <a:extLst>
                    <a:ext uri="{FF2B5EF4-FFF2-40B4-BE49-F238E27FC236}">
                      <a16:creationId xmlns:a16="http://schemas.microsoft.com/office/drawing/2014/main" id="{D7A02A70-8331-7747-82C8-58CFC0403EC0}"/>
                    </a:ext>
                  </a:extLst>
                </p:cNvPr>
                <p:cNvSpPr>
                  <a:spLocks/>
                </p:cNvSpPr>
                <p:nvPr/>
              </p:nvSpPr>
              <p:spPr bwMode="auto">
                <a:xfrm rot="10800000">
                  <a:off x="4011793" y="3443730"/>
                  <a:ext cx="109969" cy="172207"/>
                </a:xfrm>
                <a:custGeom>
                  <a:avLst/>
                  <a:gdLst>
                    <a:gd name="T0" fmla="*/ 769 w 812"/>
                    <a:gd name="T1" fmla="*/ 718 h 1271"/>
                    <a:gd name="T2" fmla="*/ 797 w 812"/>
                    <a:gd name="T3" fmla="*/ 651 h 1271"/>
                    <a:gd name="T4" fmla="*/ 663 w 812"/>
                    <a:gd name="T5" fmla="*/ 438 h 1271"/>
                    <a:gd name="T6" fmla="*/ 465 w 812"/>
                    <a:gd name="T7" fmla="*/ 253 h 1271"/>
                    <a:gd name="T8" fmla="*/ 291 w 812"/>
                    <a:gd name="T9" fmla="*/ 91 h 1271"/>
                    <a:gd name="T10" fmla="*/ 250 w 812"/>
                    <a:gd name="T11" fmla="*/ 53 h 1271"/>
                    <a:gd name="T12" fmla="*/ 52 w 812"/>
                    <a:gd name="T13" fmla="*/ 60 h 1271"/>
                    <a:gd name="T14" fmla="*/ 59 w 812"/>
                    <a:gd name="T15" fmla="*/ 258 h 1271"/>
                    <a:gd name="T16" fmla="*/ 460 w 812"/>
                    <a:gd name="T17" fmla="*/ 632 h 1271"/>
                    <a:gd name="T18" fmla="*/ 56 w 812"/>
                    <a:gd name="T19" fmla="*/ 1032 h 1271"/>
                    <a:gd name="T20" fmla="*/ 55 w 812"/>
                    <a:gd name="T21" fmla="*/ 1230 h 1271"/>
                    <a:gd name="T22" fmla="*/ 155 w 812"/>
                    <a:gd name="T23" fmla="*/ 1271 h 1271"/>
                    <a:gd name="T24" fmla="*/ 253 w 812"/>
                    <a:gd name="T25" fmla="*/ 1231 h 1271"/>
                    <a:gd name="T26" fmla="*/ 334 w 812"/>
                    <a:gd name="T27" fmla="*/ 1151 h 1271"/>
                    <a:gd name="T28" fmla="*/ 511 w 812"/>
                    <a:gd name="T29" fmla="*/ 975 h 1271"/>
                    <a:gd name="T30" fmla="*/ 686 w 812"/>
                    <a:gd name="T31" fmla="*/ 802 h 1271"/>
                    <a:gd name="T32" fmla="*/ 769 w 812"/>
                    <a:gd name="T33" fmla="*/ 718 h 1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2" h="1271">
                      <a:moveTo>
                        <a:pt x="769" y="718"/>
                      </a:moveTo>
                      <a:cubicBezTo>
                        <a:pt x="785" y="697"/>
                        <a:pt x="793" y="675"/>
                        <a:pt x="797" y="651"/>
                      </a:cubicBezTo>
                      <a:cubicBezTo>
                        <a:pt x="812" y="555"/>
                        <a:pt x="724" y="495"/>
                        <a:pt x="663" y="438"/>
                      </a:cubicBezTo>
                      <a:cubicBezTo>
                        <a:pt x="597" y="376"/>
                        <a:pt x="531" y="315"/>
                        <a:pt x="465" y="253"/>
                      </a:cubicBezTo>
                      <a:cubicBezTo>
                        <a:pt x="407" y="199"/>
                        <a:pt x="349" y="145"/>
                        <a:pt x="291" y="91"/>
                      </a:cubicBezTo>
                      <a:cubicBezTo>
                        <a:pt x="278" y="78"/>
                        <a:pt x="264" y="66"/>
                        <a:pt x="250" y="53"/>
                      </a:cubicBezTo>
                      <a:cubicBezTo>
                        <a:pt x="194" y="0"/>
                        <a:pt x="105" y="3"/>
                        <a:pt x="52" y="60"/>
                      </a:cubicBezTo>
                      <a:cubicBezTo>
                        <a:pt x="0" y="116"/>
                        <a:pt x="3" y="205"/>
                        <a:pt x="59" y="258"/>
                      </a:cubicBezTo>
                      <a:cubicBezTo>
                        <a:pt x="460" y="632"/>
                        <a:pt x="460" y="632"/>
                        <a:pt x="460" y="632"/>
                      </a:cubicBezTo>
                      <a:cubicBezTo>
                        <a:pt x="56" y="1032"/>
                        <a:pt x="56" y="1032"/>
                        <a:pt x="56" y="1032"/>
                      </a:cubicBezTo>
                      <a:cubicBezTo>
                        <a:pt x="1" y="1086"/>
                        <a:pt x="1" y="1175"/>
                        <a:pt x="55" y="1230"/>
                      </a:cubicBezTo>
                      <a:cubicBezTo>
                        <a:pt x="83" y="1258"/>
                        <a:pt x="119" y="1271"/>
                        <a:pt x="155" y="1271"/>
                      </a:cubicBezTo>
                      <a:cubicBezTo>
                        <a:pt x="191" y="1271"/>
                        <a:pt x="226" y="1258"/>
                        <a:pt x="253" y="1231"/>
                      </a:cubicBezTo>
                      <a:cubicBezTo>
                        <a:pt x="280" y="1204"/>
                        <a:pt x="307" y="1177"/>
                        <a:pt x="334" y="1151"/>
                      </a:cubicBezTo>
                      <a:cubicBezTo>
                        <a:pt x="393" y="1092"/>
                        <a:pt x="452" y="1034"/>
                        <a:pt x="511" y="975"/>
                      </a:cubicBezTo>
                      <a:cubicBezTo>
                        <a:pt x="570" y="917"/>
                        <a:pt x="628" y="860"/>
                        <a:pt x="686" y="802"/>
                      </a:cubicBezTo>
                      <a:cubicBezTo>
                        <a:pt x="711" y="778"/>
                        <a:pt x="744" y="751"/>
                        <a:pt x="769" y="718"/>
                      </a:cubicBezTo>
                      <a:close/>
                    </a:path>
                  </a:pathLst>
                </a:cu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6737" tIns="18368" rIns="36737" bIns="18368" numCol="1" anchor="t" anchorCtr="0" compatLnSpc="1">
                  <a:prstTxWarp prst="textNoShape">
                    <a:avLst/>
                  </a:prstTxWarp>
                </a:bodyPr>
                <a:lstStyle/>
                <a:p>
                  <a:pPr algn="ctr" defTabSz="183676">
                    <a:defRPr/>
                  </a:pPr>
                  <a:endParaRPr lang="en-US" sz="1200" kern="0">
                    <a:solidFill>
                      <a:srgbClr val="282828"/>
                    </a:solidFill>
                    <a:latin typeface="CiscoSansTT Light" panose="020B0503020201020303" pitchFamily="34" charset="0"/>
                    <a:cs typeface="CiscoSansTT Light" panose="020B0503020201020303" pitchFamily="34" charset="0"/>
                    <a:sym typeface="Arial"/>
                  </a:endParaRPr>
                </a:p>
              </p:txBody>
            </p:sp>
            <p:sp>
              <p:nvSpPr>
                <p:cNvPr id="85" name="Rectangle: Rounded Corners 234">
                  <a:extLst>
                    <a:ext uri="{FF2B5EF4-FFF2-40B4-BE49-F238E27FC236}">
                      <a16:creationId xmlns:a16="http://schemas.microsoft.com/office/drawing/2014/main" id="{5723431D-A06B-D241-A8FE-1213B586374D}"/>
                    </a:ext>
                  </a:extLst>
                </p:cNvPr>
                <p:cNvSpPr/>
                <p:nvPr/>
              </p:nvSpPr>
              <p:spPr>
                <a:xfrm rot="16200000">
                  <a:off x="4196429" y="3697320"/>
                  <a:ext cx="245367" cy="37144"/>
                </a:xfrm>
                <a:prstGeom prst="roundRect">
                  <a:avLst>
                    <a:gd name="adj" fmla="val 50000"/>
                  </a:avLst>
                </a:prstGeom>
                <a:solidFill>
                  <a:srgbClr val="0D274D"/>
                </a:solidFill>
                <a:ln w="12700" cap="flat" cmpd="sng" algn="ctr">
                  <a:noFill/>
                  <a:prstDash val="solid"/>
                  <a:miter lim="800000"/>
                </a:ln>
                <a:effectLst/>
              </p:spPr>
              <p:txBody>
                <a:bodyPr rtlCol="0" anchor="ctr"/>
                <a:lstStyle/>
                <a:p>
                  <a:pPr algn="ctr" defTabSz="183676">
                    <a:defRPr/>
                  </a:pPr>
                  <a:r>
                    <a:rPr lang="en-US" sz="1200" kern="0">
                      <a:solidFill>
                        <a:srgbClr val="005073">
                          <a:alpha val="0"/>
                        </a:srgbClr>
                      </a:solidFill>
                      <a:latin typeface="CiscoSansTT Light" panose="020B0503020201020303" pitchFamily="34" charset="0"/>
                      <a:cs typeface="CiscoSansTT Light" panose="020B0503020201020303" pitchFamily="34" charset="0"/>
                      <a:sym typeface="Arial"/>
                    </a:rPr>
                    <a:t>1</a:t>
                  </a:r>
                </a:p>
              </p:txBody>
            </p:sp>
            <p:sp>
              <p:nvSpPr>
                <p:cNvPr id="86" name="Freeform 5">
                  <a:extLst>
                    <a:ext uri="{FF2B5EF4-FFF2-40B4-BE49-F238E27FC236}">
                      <a16:creationId xmlns:a16="http://schemas.microsoft.com/office/drawing/2014/main" id="{79C375FE-82D5-6D45-8D14-D2223AB8D39C}"/>
                    </a:ext>
                  </a:extLst>
                </p:cNvPr>
                <p:cNvSpPr>
                  <a:spLocks/>
                </p:cNvSpPr>
                <p:nvPr/>
              </p:nvSpPr>
              <p:spPr bwMode="auto">
                <a:xfrm rot="16200000">
                  <a:off x="4265535" y="3543393"/>
                  <a:ext cx="109974" cy="172200"/>
                </a:xfrm>
                <a:custGeom>
                  <a:avLst/>
                  <a:gdLst>
                    <a:gd name="T0" fmla="*/ 769 w 812"/>
                    <a:gd name="T1" fmla="*/ 718 h 1271"/>
                    <a:gd name="T2" fmla="*/ 797 w 812"/>
                    <a:gd name="T3" fmla="*/ 651 h 1271"/>
                    <a:gd name="T4" fmla="*/ 663 w 812"/>
                    <a:gd name="T5" fmla="*/ 438 h 1271"/>
                    <a:gd name="T6" fmla="*/ 465 w 812"/>
                    <a:gd name="T7" fmla="*/ 253 h 1271"/>
                    <a:gd name="T8" fmla="*/ 291 w 812"/>
                    <a:gd name="T9" fmla="*/ 91 h 1271"/>
                    <a:gd name="T10" fmla="*/ 250 w 812"/>
                    <a:gd name="T11" fmla="*/ 53 h 1271"/>
                    <a:gd name="T12" fmla="*/ 52 w 812"/>
                    <a:gd name="T13" fmla="*/ 60 h 1271"/>
                    <a:gd name="T14" fmla="*/ 59 w 812"/>
                    <a:gd name="T15" fmla="*/ 258 h 1271"/>
                    <a:gd name="T16" fmla="*/ 460 w 812"/>
                    <a:gd name="T17" fmla="*/ 632 h 1271"/>
                    <a:gd name="T18" fmla="*/ 56 w 812"/>
                    <a:gd name="T19" fmla="*/ 1032 h 1271"/>
                    <a:gd name="T20" fmla="*/ 55 w 812"/>
                    <a:gd name="T21" fmla="*/ 1230 h 1271"/>
                    <a:gd name="T22" fmla="*/ 155 w 812"/>
                    <a:gd name="T23" fmla="*/ 1271 h 1271"/>
                    <a:gd name="T24" fmla="*/ 253 w 812"/>
                    <a:gd name="T25" fmla="*/ 1231 h 1271"/>
                    <a:gd name="T26" fmla="*/ 334 w 812"/>
                    <a:gd name="T27" fmla="*/ 1151 h 1271"/>
                    <a:gd name="T28" fmla="*/ 511 w 812"/>
                    <a:gd name="T29" fmla="*/ 975 h 1271"/>
                    <a:gd name="T30" fmla="*/ 686 w 812"/>
                    <a:gd name="T31" fmla="*/ 802 h 1271"/>
                    <a:gd name="T32" fmla="*/ 769 w 812"/>
                    <a:gd name="T33" fmla="*/ 718 h 1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2" h="1271">
                      <a:moveTo>
                        <a:pt x="769" y="718"/>
                      </a:moveTo>
                      <a:cubicBezTo>
                        <a:pt x="785" y="697"/>
                        <a:pt x="793" y="675"/>
                        <a:pt x="797" y="651"/>
                      </a:cubicBezTo>
                      <a:cubicBezTo>
                        <a:pt x="812" y="555"/>
                        <a:pt x="724" y="495"/>
                        <a:pt x="663" y="438"/>
                      </a:cubicBezTo>
                      <a:cubicBezTo>
                        <a:pt x="597" y="376"/>
                        <a:pt x="531" y="315"/>
                        <a:pt x="465" y="253"/>
                      </a:cubicBezTo>
                      <a:cubicBezTo>
                        <a:pt x="407" y="199"/>
                        <a:pt x="349" y="145"/>
                        <a:pt x="291" y="91"/>
                      </a:cubicBezTo>
                      <a:cubicBezTo>
                        <a:pt x="278" y="78"/>
                        <a:pt x="264" y="66"/>
                        <a:pt x="250" y="53"/>
                      </a:cubicBezTo>
                      <a:cubicBezTo>
                        <a:pt x="194" y="0"/>
                        <a:pt x="105" y="3"/>
                        <a:pt x="52" y="60"/>
                      </a:cubicBezTo>
                      <a:cubicBezTo>
                        <a:pt x="0" y="116"/>
                        <a:pt x="3" y="205"/>
                        <a:pt x="59" y="258"/>
                      </a:cubicBezTo>
                      <a:cubicBezTo>
                        <a:pt x="460" y="632"/>
                        <a:pt x="460" y="632"/>
                        <a:pt x="460" y="632"/>
                      </a:cubicBezTo>
                      <a:cubicBezTo>
                        <a:pt x="56" y="1032"/>
                        <a:pt x="56" y="1032"/>
                        <a:pt x="56" y="1032"/>
                      </a:cubicBezTo>
                      <a:cubicBezTo>
                        <a:pt x="1" y="1086"/>
                        <a:pt x="1" y="1175"/>
                        <a:pt x="55" y="1230"/>
                      </a:cubicBezTo>
                      <a:cubicBezTo>
                        <a:pt x="83" y="1258"/>
                        <a:pt x="119" y="1271"/>
                        <a:pt x="155" y="1271"/>
                      </a:cubicBezTo>
                      <a:cubicBezTo>
                        <a:pt x="191" y="1271"/>
                        <a:pt x="226" y="1258"/>
                        <a:pt x="253" y="1231"/>
                      </a:cubicBezTo>
                      <a:cubicBezTo>
                        <a:pt x="280" y="1204"/>
                        <a:pt x="307" y="1177"/>
                        <a:pt x="334" y="1151"/>
                      </a:cubicBezTo>
                      <a:cubicBezTo>
                        <a:pt x="393" y="1092"/>
                        <a:pt x="452" y="1034"/>
                        <a:pt x="511" y="975"/>
                      </a:cubicBezTo>
                      <a:cubicBezTo>
                        <a:pt x="570" y="917"/>
                        <a:pt x="628" y="860"/>
                        <a:pt x="686" y="802"/>
                      </a:cubicBezTo>
                      <a:cubicBezTo>
                        <a:pt x="711" y="778"/>
                        <a:pt x="744" y="751"/>
                        <a:pt x="769" y="718"/>
                      </a:cubicBezTo>
                      <a:close/>
                    </a:path>
                  </a:pathLst>
                </a:cu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6737" tIns="18368" rIns="36737" bIns="18368" numCol="1" anchor="t" anchorCtr="0" compatLnSpc="1">
                  <a:prstTxWarp prst="textNoShape">
                    <a:avLst/>
                  </a:prstTxWarp>
                </a:bodyPr>
                <a:lstStyle/>
                <a:p>
                  <a:pPr algn="ctr" defTabSz="183676">
                    <a:defRPr/>
                  </a:pPr>
                  <a:endParaRPr lang="en-US" sz="1200" kern="0">
                    <a:solidFill>
                      <a:srgbClr val="282828"/>
                    </a:solidFill>
                    <a:latin typeface="CiscoSansTT Light" panose="020B0503020201020303" pitchFamily="34" charset="0"/>
                    <a:cs typeface="CiscoSansTT Light" panose="020B0503020201020303" pitchFamily="34" charset="0"/>
                    <a:sym typeface="Arial"/>
                  </a:endParaRPr>
                </a:p>
              </p:txBody>
            </p:sp>
            <p:sp>
              <p:nvSpPr>
                <p:cNvPr id="87" name="Rectangle: Rounded Corners 232">
                  <a:extLst>
                    <a:ext uri="{FF2B5EF4-FFF2-40B4-BE49-F238E27FC236}">
                      <a16:creationId xmlns:a16="http://schemas.microsoft.com/office/drawing/2014/main" id="{A5EEA3BC-1549-1545-8F22-8E1E6A660DD6}"/>
                    </a:ext>
                  </a:extLst>
                </p:cNvPr>
                <p:cNvSpPr/>
                <p:nvPr/>
              </p:nvSpPr>
              <p:spPr>
                <a:xfrm rot="5400000">
                  <a:off x="4199247" y="3325202"/>
                  <a:ext cx="245367" cy="37144"/>
                </a:xfrm>
                <a:prstGeom prst="roundRect">
                  <a:avLst>
                    <a:gd name="adj" fmla="val 50000"/>
                  </a:avLst>
                </a:prstGeom>
                <a:solidFill>
                  <a:srgbClr val="0D274D"/>
                </a:solidFill>
                <a:ln w="12700" cap="flat" cmpd="sng" algn="ctr">
                  <a:noFill/>
                  <a:prstDash val="solid"/>
                  <a:miter lim="800000"/>
                </a:ln>
                <a:effectLst/>
              </p:spPr>
              <p:txBody>
                <a:bodyPr rtlCol="0" anchor="ctr"/>
                <a:lstStyle/>
                <a:p>
                  <a:pPr algn="ctr" defTabSz="183676">
                    <a:defRPr/>
                  </a:pPr>
                  <a:r>
                    <a:rPr lang="en-US" sz="1200" kern="0">
                      <a:solidFill>
                        <a:srgbClr val="005073">
                          <a:alpha val="0"/>
                        </a:srgbClr>
                      </a:solidFill>
                      <a:latin typeface="CiscoSansTT Light" panose="020B0503020201020303" pitchFamily="34" charset="0"/>
                      <a:cs typeface="CiscoSansTT Light" panose="020B0503020201020303" pitchFamily="34" charset="0"/>
                      <a:sym typeface="Arial"/>
                    </a:rPr>
                    <a:t>1</a:t>
                  </a:r>
                </a:p>
              </p:txBody>
            </p:sp>
            <p:sp>
              <p:nvSpPr>
                <p:cNvPr id="88" name="Freeform 5">
                  <a:extLst>
                    <a:ext uri="{FF2B5EF4-FFF2-40B4-BE49-F238E27FC236}">
                      <a16:creationId xmlns:a16="http://schemas.microsoft.com/office/drawing/2014/main" id="{F62794FD-11B9-7448-9FF0-4201E5CC3B7F}"/>
                    </a:ext>
                  </a:extLst>
                </p:cNvPr>
                <p:cNvSpPr>
                  <a:spLocks/>
                </p:cNvSpPr>
                <p:nvPr/>
              </p:nvSpPr>
              <p:spPr bwMode="auto">
                <a:xfrm rot="5400000">
                  <a:off x="4265535" y="3344074"/>
                  <a:ext cx="109974" cy="172199"/>
                </a:xfrm>
                <a:custGeom>
                  <a:avLst/>
                  <a:gdLst>
                    <a:gd name="T0" fmla="*/ 769 w 812"/>
                    <a:gd name="T1" fmla="*/ 718 h 1271"/>
                    <a:gd name="T2" fmla="*/ 797 w 812"/>
                    <a:gd name="T3" fmla="*/ 651 h 1271"/>
                    <a:gd name="T4" fmla="*/ 663 w 812"/>
                    <a:gd name="T5" fmla="*/ 438 h 1271"/>
                    <a:gd name="T6" fmla="*/ 465 w 812"/>
                    <a:gd name="T7" fmla="*/ 253 h 1271"/>
                    <a:gd name="T8" fmla="*/ 291 w 812"/>
                    <a:gd name="T9" fmla="*/ 91 h 1271"/>
                    <a:gd name="T10" fmla="*/ 250 w 812"/>
                    <a:gd name="T11" fmla="*/ 53 h 1271"/>
                    <a:gd name="T12" fmla="*/ 52 w 812"/>
                    <a:gd name="T13" fmla="*/ 60 h 1271"/>
                    <a:gd name="T14" fmla="*/ 59 w 812"/>
                    <a:gd name="T15" fmla="*/ 258 h 1271"/>
                    <a:gd name="T16" fmla="*/ 460 w 812"/>
                    <a:gd name="T17" fmla="*/ 632 h 1271"/>
                    <a:gd name="T18" fmla="*/ 56 w 812"/>
                    <a:gd name="T19" fmla="*/ 1032 h 1271"/>
                    <a:gd name="T20" fmla="*/ 55 w 812"/>
                    <a:gd name="T21" fmla="*/ 1230 h 1271"/>
                    <a:gd name="T22" fmla="*/ 155 w 812"/>
                    <a:gd name="T23" fmla="*/ 1271 h 1271"/>
                    <a:gd name="T24" fmla="*/ 253 w 812"/>
                    <a:gd name="T25" fmla="*/ 1231 h 1271"/>
                    <a:gd name="T26" fmla="*/ 334 w 812"/>
                    <a:gd name="T27" fmla="*/ 1151 h 1271"/>
                    <a:gd name="T28" fmla="*/ 511 w 812"/>
                    <a:gd name="T29" fmla="*/ 975 h 1271"/>
                    <a:gd name="T30" fmla="*/ 686 w 812"/>
                    <a:gd name="T31" fmla="*/ 802 h 1271"/>
                    <a:gd name="T32" fmla="*/ 769 w 812"/>
                    <a:gd name="T33" fmla="*/ 718 h 1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2" h="1271">
                      <a:moveTo>
                        <a:pt x="769" y="718"/>
                      </a:moveTo>
                      <a:cubicBezTo>
                        <a:pt x="785" y="697"/>
                        <a:pt x="793" y="675"/>
                        <a:pt x="797" y="651"/>
                      </a:cubicBezTo>
                      <a:cubicBezTo>
                        <a:pt x="812" y="555"/>
                        <a:pt x="724" y="495"/>
                        <a:pt x="663" y="438"/>
                      </a:cubicBezTo>
                      <a:cubicBezTo>
                        <a:pt x="597" y="376"/>
                        <a:pt x="531" y="315"/>
                        <a:pt x="465" y="253"/>
                      </a:cubicBezTo>
                      <a:cubicBezTo>
                        <a:pt x="407" y="199"/>
                        <a:pt x="349" y="145"/>
                        <a:pt x="291" y="91"/>
                      </a:cubicBezTo>
                      <a:cubicBezTo>
                        <a:pt x="278" y="78"/>
                        <a:pt x="264" y="66"/>
                        <a:pt x="250" y="53"/>
                      </a:cubicBezTo>
                      <a:cubicBezTo>
                        <a:pt x="194" y="0"/>
                        <a:pt x="105" y="3"/>
                        <a:pt x="52" y="60"/>
                      </a:cubicBezTo>
                      <a:cubicBezTo>
                        <a:pt x="0" y="116"/>
                        <a:pt x="3" y="205"/>
                        <a:pt x="59" y="258"/>
                      </a:cubicBezTo>
                      <a:cubicBezTo>
                        <a:pt x="460" y="632"/>
                        <a:pt x="460" y="632"/>
                        <a:pt x="460" y="632"/>
                      </a:cubicBezTo>
                      <a:cubicBezTo>
                        <a:pt x="56" y="1032"/>
                        <a:pt x="56" y="1032"/>
                        <a:pt x="56" y="1032"/>
                      </a:cubicBezTo>
                      <a:cubicBezTo>
                        <a:pt x="1" y="1086"/>
                        <a:pt x="1" y="1175"/>
                        <a:pt x="55" y="1230"/>
                      </a:cubicBezTo>
                      <a:cubicBezTo>
                        <a:pt x="83" y="1258"/>
                        <a:pt x="119" y="1271"/>
                        <a:pt x="155" y="1271"/>
                      </a:cubicBezTo>
                      <a:cubicBezTo>
                        <a:pt x="191" y="1271"/>
                        <a:pt x="226" y="1258"/>
                        <a:pt x="253" y="1231"/>
                      </a:cubicBezTo>
                      <a:cubicBezTo>
                        <a:pt x="280" y="1204"/>
                        <a:pt x="307" y="1177"/>
                        <a:pt x="334" y="1151"/>
                      </a:cubicBezTo>
                      <a:cubicBezTo>
                        <a:pt x="393" y="1092"/>
                        <a:pt x="452" y="1034"/>
                        <a:pt x="511" y="975"/>
                      </a:cubicBezTo>
                      <a:cubicBezTo>
                        <a:pt x="570" y="917"/>
                        <a:pt x="628" y="860"/>
                        <a:pt x="686" y="802"/>
                      </a:cubicBezTo>
                      <a:cubicBezTo>
                        <a:pt x="711" y="778"/>
                        <a:pt x="744" y="751"/>
                        <a:pt x="769" y="718"/>
                      </a:cubicBezTo>
                      <a:close/>
                    </a:path>
                  </a:pathLst>
                </a:cu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6737" tIns="18368" rIns="36737" bIns="18368" numCol="1" anchor="t" anchorCtr="0" compatLnSpc="1">
                  <a:prstTxWarp prst="textNoShape">
                    <a:avLst/>
                  </a:prstTxWarp>
                </a:bodyPr>
                <a:lstStyle/>
                <a:p>
                  <a:pPr algn="ctr" defTabSz="183676">
                    <a:defRPr/>
                  </a:pPr>
                  <a:endParaRPr lang="en-US" sz="1200" kern="0">
                    <a:solidFill>
                      <a:srgbClr val="282828"/>
                    </a:solidFill>
                    <a:latin typeface="CiscoSansTT Light" panose="020B0503020201020303" pitchFamily="34" charset="0"/>
                    <a:cs typeface="CiscoSansTT Light" panose="020B0503020201020303" pitchFamily="34" charset="0"/>
                    <a:sym typeface="Arial"/>
                  </a:endParaRPr>
                </a:p>
              </p:txBody>
            </p:sp>
          </p:grpSp>
        </p:grpSp>
        <p:grpSp>
          <p:nvGrpSpPr>
            <p:cNvPr id="64" name="Group 126">
              <a:extLst>
                <a:ext uri="{FF2B5EF4-FFF2-40B4-BE49-F238E27FC236}">
                  <a16:creationId xmlns:a16="http://schemas.microsoft.com/office/drawing/2014/main" id="{70CAC612-60D5-F24C-9F3C-D2E54460375E}"/>
                </a:ext>
              </a:extLst>
            </p:cNvPr>
            <p:cNvGrpSpPr>
              <a:grpSpLocks noChangeAspect="1"/>
            </p:cNvGrpSpPr>
            <p:nvPr/>
          </p:nvGrpSpPr>
          <p:grpSpPr>
            <a:xfrm>
              <a:off x="5995863" y="3018025"/>
              <a:ext cx="639916" cy="607325"/>
              <a:chOff x="17863558" y="6693654"/>
              <a:chExt cx="1645562" cy="1645920"/>
            </a:xfrm>
          </p:grpSpPr>
          <p:sp>
            <p:nvSpPr>
              <p:cNvPr id="77" name="Oval 127">
                <a:extLst>
                  <a:ext uri="{FF2B5EF4-FFF2-40B4-BE49-F238E27FC236}">
                    <a16:creationId xmlns:a16="http://schemas.microsoft.com/office/drawing/2014/main" id="{9EBDB9ED-06FE-8042-B5CB-BC21E5F8DF3A}"/>
                  </a:ext>
                </a:extLst>
              </p:cNvPr>
              <p:cNvSpPr>
                <a:spLocks noChangeAspect="1"/>
              </p:cNvSpPr>
              <p:nvPr/>
            </p:nvSpPr>
            <p:spPr>
              <a:xfrm>
                <a:off x="17863558" y="6693654"/>
                <a:ext cx="1645562" cy="1645920"/>
              </a:xfrm>
              <a:prstGeom prst="ellipse">
                <a:avLst/>
              </a:prstGeom>
              <a:solidFill>
                <a:schemeClr val="accent1"/>
              </a:solidFill>
              <a:ln w="25400" cap="flat" cmpd="sng" algn="ctr">
                <a:noFill/>
                <a:prstDash val="solid"/>
              </a:ln>
              <a:effectLst/>
            </p:spPr>
            <p:txBody>
              <a:bodyPr rtlCol="0" anchor="ctr"/>
              <a:lstStyle/>
              <a:p>
                <a:pPr algn="ctr" defTabSz="322840">
                  <a:defRPr/>
                </a:pPr>
                <a:endParaRPr lang="en-US" sz="1200" kern="0">
                  <a:solidFill>
                    <a:srgbClr val="00BCEB"/>
                  </a:solidFill>
                  <a:latin typeface="CiscoSansTT Light" panose="020B0503020201020303" pitchFamily="34" charset="0"/>
                  <a:cs typeface="CiscoSansTT Light" panose="020B0503020201020303" pitchFamily="34" charset="0"/>
                  <a:sym typeface="Arial"/>
                </a:endParaRPr>
              </a:p>
            </p:txBody>
          </p:sp>
          <p:sp>
            <p:nvSpPr>
              <p:cNvPr id="78" name="Freeform 70">
                <a:extLst>
                  <a:ext uri="{FF2B5EF4-FFF2-40B4-BE49-F238E27FC236}">
                    <a16:creationId xmlns:a16="http://schemas.microsoft.com/office/drawing/2014/main" id="{F4156A56-A845-6E4F-A6BA-3EF9CC04E8EC}"/>
                  </a:ext>
                </a:extLst>
              </p:cNvPr>
              <p:cNvSpPr>
                <a:spLocks noChangeAspect="1"/>
              </p:cNvSpPr>
              <p:nvPr/>
            </p:nvSpPr>
            <p:spPr>
              <a:xfrm>
                <a:off x="18119890" y="7230067"/>
                <a:ext cx="1132897" cy="592748"/>
              </a:xfrm>
              <a:custGeom>
                <a:avLst/>
                <a:gdLst>
                  <a:gd name="connsiteX0" fmla="*/ 1073111 w 1229758"/>
                  <a:gd name="connsiteY0" fmla="*/ 450387 h 643430"/>
                  <a:gd name="connsiteX1" fmla="*/ 1023001 w 1229758"/>
                  <a:gd name="connsiteY1" fmla="*/ 500497 h 643430"/>
                  <a:gd name="connsiteX2" fmla="*/ 1073111 w 1229758"/>
                  <a:gd name="connsiteY2" fmla="*/ 550607 h 643430"/>
                  <a:gd name="connsiteX3" fmla="*/ 1123221 w 1229758"/>
                  <a:gd name="connsiteY3" fmla="*/ 500497 h 643430"/>
                  <a:gd name="connsiteX4" fmla="*/ 1073111 w 1229758"/>
                  <a:gd name="connsiteY4" fmla="*/ 450387 h 643430"/>
                  <a:gd name="connsiteX5" fmla="*/ 931156 w 1229758"/>
                  <a:gd name="connsiteY5" fmla="*/ 450387 h 643430"/>
                  <a:gd name="connsiteX6" fmla="*/ 881046 w 1229758"/>
                  <a:gd name="connsiteY6" fmla="*/ 500497 h 643430"/>
                  <a:gd name="connsiteX7" fmla="*/ 931156 w 1229758"/>
                  <a:gd name="connsiteY7" fmla="*/ 550607 h 643430"/>
                  <a:gd name="connsiteX8" fmla="*/ 981266 w 1229758"/>
                  <a:gd name="connsiteY8" fmla="*/ 500497 h 643430"/>
                  <a:gd name="connsiteX9" fmla="*/ 931156 w 1229758"/>
                  <a:gd name="connsiteY9" fmla="*/ 450387 h 643430"/>
                  <a:gd name="connsiteX10" fmla="*/ 789201 w 1229758"/>
                  <a:gd name="connsiteY10" fmla="*/ 450387 h 643430"/>
                  <a:gd name="connsiteX11" fmla="*/ 739091 w 1229758"/>
                  <a:gd name="connsiteY11" fmla="*/ 500497 h 643430"/>
                  <a:gd name="connsiteX12" fmla="*/ 789201 w 1229758"/>
                  <a:gd name="connsiteY12" fmla="*/ 550607 h 643430"/>
                  <a:gd name="connsiteX13" fmla="*/ 839311 w 1229758"/>
                  <a:gd name="connsiteY13" fmla="*/ 500497 h 643430"/>
                  <a:gd name="connsiteX14" fmla="*/ 789201 w 1229758"/>
                  <a:gd name="connsiteY14" fmla="*/ 450387 h 643430"/>
                  <a:gd name="connsiteX15" fmla="*/ 142934 w 1229758"/>
                  <a:gd name="connsiteY15" fmla="*/ 357563 h 643430"/>
                  <a:gd name="connsiteX16" fmla="*/ 1086824 w 1229758"/>
                  <a:gd name="connsiteY16" fmla="*/ 357563 h 643430"/>
                  <a:gd name="connsiteX17" fmla="*/ 1229758 w 1229758"/>
                  <a:gd name="connsiteY17" fmla="*/ 500497 h 643430"/>
                  <a:gd name="connsiteX18" fmla="*/ 1086824 w 1229758"/>
                  <a:gd name="connsiteY18" fmla="*/ 643430 h 643430"/>
                  <a:gd name="connsiteX19" fmla="*/ 142934 w 1229758"/>
                  <a:gd name="connsiteY19" fmla="*/ 643430 h 643430"/>
                  <a:gd name="connsiteX20" fmla="*/ 0 w 1229758"/>
                  <a:gd name="connsiteY20" fmla="*/ 500497 h 643430"/>
                  <a:gd name="connsiteX21" fmla="*/ 142934 w 1229758"/>
                  <a:gd name="connsiteY21" fmla="*/ 357563 h 643430"/>
                  <a:gd name="connsiteX22" fmla="*/ 1073111 w 1229758"/>
                  <a:gd name="connsiteY22" fmla="*/ 92825 h 643430"/>
                  <a:gd name="connsiteX23" fmla="*/ 1023001 w 1229758"/>
                  <a:gd name="connsiteY23" fmla="*/ 142935 h 643430"/>
                  <a:gd name="connsiteX24" fmla="*/ 1073111 w 1229758"/>
                  <a:gd name="connsiteY24" fmla="*/ 193045 h 643430"/>
                  <a:gd name="connsiteX25" fmla="*/ 1123221 w 1229758"/>
                  <a:gd name="connsiteY25" fmla="*/ 142935 h 643430"/>
                  <a:gd name="connsiteX26" fmla="*/ 1073111 w 1229758"/>
                  <a:gd name="connsiteY26" fmla="*/ 92825 h 643430"/>
                  <a:gd name="connsiteX27" fmla="*/ 931156 w 1229758"/>
                  <a:gd name="connsiteY27" fmla="*/ 92825 h 643430"/>
                  <a:gd name="connsiteX28" fmla="*/ 881046 w 1229758"/>
                  <a:gd name="connsiteY28" fmla="*/ 142935 h 643430"/>
                  <a:gd name="connsiteX29" fmla="*/ 931156 w 1229758"/>
                  <a:gd name="connsiteY29" fmla="*/ 193045 h 643430"/>
                  <a:gd name="connsiteX30" fmla="*/ 981266 w 1229758"/>
                  <a:gd name="connsiteY30" fmla="*/ 142935 h 643430"/>
                  <a:gd name="connsiteX31" fmla="*/ 931156 w 1229758"/>
                  <a:gd name="connsiteY31" fmla="*/ 92825 h 643430"/>
                  <a:gd name="connsiteX32" fmla="*/ 789201 w 1229758"/>
                  <a:gd name="connsiteY32" fmla="*/ 92825 h 643430"/>
                  <a:gd name="connsiteX33" fmla="*/ 739091 w 1229758"/>
                  <a:gd name="connsiteY33" fmla="*/ 142935 h 643430"/>
                  <a:gd name="connsiteX34" fmla="*/ 789201 w 1229758"/>
                  <a:gd name="connsiteY34" fmla="*/ 193045 h 643430"/>
                  <a:gd name="connsiteX35" fmla="*/ 839311 w 1229758"/>
                  <a:gd name="connsiteY35" fmla="*/ 142935 h 643430"/>
                  <a:gd name="connsiteX36" fmla="*/ 789201 w 1229758"/>
                  <a:gd name="connsiteY36" fmla="*/ 92825 h 643430"/>
                  <a:gd name="connsiteX37" fmla="*/ 142934 w 1229758"/>
                  <a:gd name="connsiteY37" fmla="*/ 0 h 643430"/>
                  <a:gd name="connsiteX38" fmla="*/ 1086824 w 1229758"/>
                  <a:gd name="connsiteY38" fmla="*/ 0 h 643430"/>
                  <a:gd name="connsiteX39" fmla="*/ 1229758 w 1229758"/>
                  <a:gd name="connsiteY39" fmla="*/ 142934 h 643430"/>
                  <a:gd name="connsiteX40" fmla="*/ 1086824 w 1229758"/>
                  <a:gd name="connsiteY40" fmla="*/ 285869 h 643430"/>
                  <a:gd name="connsiteX41" fmla="*/ 142934 w 1229758"/>
                  <a:gd name="connsiteY41" fmla="*/ 285869 h 643430"/>
                  <a:gd name="connsiteX42" fmla="*/ 0 w 1229758"/>
                  <a:gd name="connsiteY42" fmla="*/ 142934 h 643430"/>
                  <a:gd name="connsiteX43" fmla="*/ 142934 w 1229758"/>
                  <a:gd name="connsiteY43" fmla="*/ 0 h 64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229758" h="643430">
                    <a:moveTo>
                      <a:pt x="1073111" y="450387"/>
                    </a:moveTo>
                    <a:cubicBezTo>
                      <a:pt x="1045436" y="450387"/>
                      <a:pt x="1023001" y="472822"/>
                      <a:pt x="1023001" y="500497"/>
                    </a:cubicBezTo>
                    <a:cubicBezTo>
                      <a:pt x="1023001" y="528172"/>
                      <a:pt x="1045436" y="550607"/>
                      <a:pt x="1073111" y="550607"/>
                    </a:cubicBezTo>
                    <a:cubicBezTo>
                      <a:pt x="1100786" y="550607"/>
                      <a:pt x="1123221" y="528172"/>
                      <a:pt x="1123221" y="500497"/>
                    </a:cubicBezTo>
                    <a:cubicBezTo>
                      <a:pt x="1123221" y="472822"/>
                      <a:pt x="1100786" y="450387"/>
                      <a:pt x="1073111" y="450387"/>
                    </a:cubicBezTo>
                    <a:close/>
                    <a:moveTo>
                      <a:pt x="931156" y="450387"/>
                    </a:moveTo>
                    <a:cubicBezTo>
                      <a:pt x="903481" y="450387"/>
                      <a:pt x="881046" y="472822"/>
                      <a:pt x="881046" y="500497"/>
                    </a:cubicBezTo>
                    <a:cubicBezTo>
                      <a:pt x="881046" y="528172"/>
                      <a:pt x="903481" y="550607"/>
                      <a:pt x="931156" y="550607"/>
                    </a:cubicBezTo>
                    <a:cubicBezTo>
                      <a:pt x="958831" y="550607"/>
                      <a:pt x="981266" y="528172"/>
                      <a:pt x="981266" y="500497"/>
                    </a:cubicBezTo>
                    <a:cubicBezTo>
                      <a:pt x="981266" y="472822"/>
                      <a:pt x="958831" y="450387"/>
                      <a:pt x="931156" y="450387"/>
                    </a:cubicBezTo>
                    <a:close/>
                    <a:moveTo>
                      <a:pt x="789201" y="450387"/>
                    </a:moveTo>
                    <a:cubicBezTo>
                      <a:pt x="761526" y="450387"/>
                      <a:pt x="739091" y="472822"/>
                      <a:pt x="739091" y="500497"/>
                    </a:cubicBezTo>
                    <a:cubicBezTo>
                      <a:pt x="739091" y="528172"/>
                      <a:pt x="761526" y="550607"/>
                      <a:pt x="789201" y="550607"/>
                    </a:cubicBezTo>
                    <a:cubicBezTo>
                      <a:pt x="816876" y="550607"/>
                      <a:pt x="839311" y="528172"/>
                      <a:pt x="839311" y="500497"/>
                    </a:cubicBezTo>
                    <a:cubicBezTo>
                      <a:pt x="839311" y="472822"/>
                      <a:pt x="816876" y="450387"/>
                      <a:pt x="789201" y="450387"/>
                    </a:cubicBezTo>
                    <a:close/>
                    <a:moveTo>
                      <a:pt x="142934" y="357563"/>
                    </a:moveTo>
                    <a:lnTo>
                      <a:pt x="1086824" y="357563"/>
                    </a:lnTo>
                    <a:cubicBezTo>
                      <a:pt x="1165764" y="357563"/>
                      <a:pt x="1229758" y="421557"/>
                      <a:pt x="1229758" y="500497"/>
                    </a:cubicBezTo>
                    <a:cubicBezTo>
                      <a:pt x="1229758" y="579437"/>
                      <a:pt x="1165764" y="643430"/>
                      <a:pt x="1086824" y="643430"/>
                    </a:cubicBezTo>
                    <a:lnTo>
                      <a:pt x="142934" y="643430"/>
                    </a:lnTo>
                    <a:cubicBezTo>
                      <a:pt x="63994" y="643430"/>
                      <a:pt x="0" y="579437"/>
                      <a:pt x="0" y="500497"/>
                    </a:cubicBezTo>
                    <a:cubicBezTo>
                      <a:pt x="0" y="421557"/>
                      <a:pt x="63994" y="357563"/>
                      <a:pt x="142934" y="357563"/>
                    </a:cubicBezTo>
                    <a:close/>
                    <a:moveTo>
                      <a:pt x="1073111" y="92825"/>
                    </a:moveTo>
                    <a:cubicBezTo>
                      <a:pt x="1045436" y="92825"/>
                      <a:pt x="1023001" y="115260"/>
                      <a:pt x="1023001" y="142935"/>
                    </a:cubicBezTo>
                    <a:cubicBezTo>
                      <a:pt x="1023001" y="170610"/>
                      <a:pt x="1045436" y="193045"/>
                      <a:pt x="1073111" y="193045"/>
                    </a:cubicBezTo>
                    <a:cubicBezTo>
                      <a:pt x="1100786" y="193045"/>
                      <a:pt x="1123221" y="170610"/>
                      <a:pt x="1123221" y="142935"/>
                    </a:cubicBezTo>
                    <a:cubicBezTo>
                      <a:pt x="1123221" y="115260"/>
                      <a:pt x="1100786" y="92825"/>
                      <a:pt x="1073111" y="92825"/>
                    </a:cubicBezTo>
                    <a:close/>
                    <a:moveTo>
                      <a:pt x="931156" y="92825"/>
                    </a:moveTo>
                    <a:cubicBezTo>
                      <a:pt x="903481" y="92825"/>
                      <a:pt x="881046" y="115260"/>
                      <a:pt x="881046" y="142935"/>
                    </a:cubicBezTo>
                    <a:cubicBezTo>
                      <a:pt x="881046" y="170610"/>
                      <a:pt x="903481" y="193045"/>
                      <a:pt x="931156" y="193045"/>
                    </a:cubicBezTo>
                    <a:cubicBezTo>
                      <a:pt x="958831" y="193045"/>
                      <a:pt x="981266" y="170610"/>
                      <a:pt x="981266" y="142935"/>
                    </a:cubicBezTo>
                    <a:cubicBezTo>
                      <a:pt x="981266" y="115260"/>
                      <a:pt x="958831" y="92825"/>
                      <a:pt x="931156" y="92825"/>
                    </a:cubicBezTo>
                    <a:close/>
                    <a:moveTo>
                      <a:pt x="789201" y="92825"/>
                    </a:moveTo>
                    <a:cubicBezTo>
                      <a:pt x="761526" y="92825"/>
                      <a:pt x="739091" y="115260"/>
                      <a:pt x="739091" y="142935"/>
                    </a:cubicBezTo>
                    <a:cubicBezTo>
                      <a:pt x="739091" y="170610"/>
                      <a:pt x="761526" y="193045"/>
                      <a:pt x="789201" y="193045"/>
                    </a:cubicBezTo>
                    <a:cubicBezTo>
                      <a:pt x="816876" y="193045"/>
                      <a:pt x="839311" y="170610"/>
                      <a:pt x="839311" y="142935"/>
                    </a:cubicBezTo>
                    <a:cubicBezTo>
                      <a:pt x="839311" y="115260"/>
                      <a:pt x="816876" y="92825"/>
                      <a:pt x="789201" y="92825"/>
                    </a:cubicBezTo>
                    <a:close/>
                    <a:moveTo>
                      <a:pt x="142934" y="0"/>
                    </a:moveTo>
                    <a:lnTo>
                      <a:pt x="1086824" y="0"/>
                    </a:lnTo>
                    <a:cubicBezTo>
                      <a:pt x="1165764" y="0"/>
                      <a:pt x="1229758" y="63994"/>
                      <a:pt x="1229758" y="142934"/>
                    </a:cubicBezTo>
                    <a:cubicBezTo>
                      <a:pt x="1229758" y="221875"/>
                      <a:pt x="1165764" y="285869"/>
                      <a:pt x="1086824" y="285869"/>
                    </a:cubicBezTo>
                    <a:lnTo>
                      <a:pt x="142934" y="285869"/>
                    </a:lnTo>
                    <a:cubicBezTo>
                      <a:pt x="63994" y="285869"/>
                      <a:pt x="0" y="221875"/>
                      <a:pt x="0" y="142934"/>
                    </a:cubicBezTo>
                    <a:cubicBezTo>
                      <a:pt x="0" y="63994"/>
                      <a:pt x="63994" y="0"/>
                      <a:pt x="142934" y="0"/>
                    </a:cubicBezTo>
                    <a:close/>
                  </a:path>
                </a:pathLst>
              </a:custGeom>
              <a:solidFill>
                <a:srgbClr val="0D274D"/>
              </a:solidFill>
              <a:ln w="25400" cap="flat" cmpd="sng" algn="ctr">
                <a:noFill/>
                <a:prstDash val="solid"/>
              </a:ln>
              <a:effectLst/>
            </p:spPr>
            <p:txBody>
              <a:bodyPr wrap="square" rtlCol="0" anchor="ctr">
                <a:noAutofit/>
              </a:bodyPr>
              <a:lstStyle/>
              <a:p>
                <a:pPr algn="ctr" defTabSz="659972">
                  <a:defRPr/>
                </a:pPr>
                <a:endParaRPr lang="en-US" sz="1200" kern="0">
                  <a:solidFill>
                    <a:srgbClr val="005073"/>
                  </a:solidFill>
                  <a:latin typeface="CiscoSansTT Light" panose="020B0503020201020303" pitchFamily="34" charset="0"/>
                  <a:cs typeface="CiscoSansTT Light" panose="020B0503020201020303" pitchFamily="34" charset="0"/>
                  <a:sym typeface="Arial"/>
                </a:endParaRPr>
              </a:p>
            </p:txBody>
          </p:sp>
        </p:grpSp>
        <p:grpSp>
          <p:nvGrpSpPr>
            <p:cNvPr id="65" name="Group 4">
              <a:extLst>
                <a:ext uri="{FF2B5EF4-FFF2-40B4-BE49-F238E27FC236}">
                  <a16:creationId xmlns:a16="http://schemas.microsoft.com/office/drawing/2014/main" id="{A7D433E1-4E3D-FA40-88B1-186D23240E71}"/>
                </a:ext>
              </a:extLst>
            </p:cNvPr>
            <p:cNvGrpSpPr/>
            <p:nvPr/>
          </p:nvGrpSpPr>
          <p:grpSpPr>
            <a:xfrm>
              <a:off x="495731" y="3015103"/>
              <a:ext cx="639916" cy="607324"/>
              <a:chOff x="422226" y="2435249"/>
              <a:chExt cx="789997" cy="822947"/>
            </a:xfrm>
          </p:grpSpPr>
          <p:sp>
            <p:nvSpPr>
              <p:cNvPr id="66" name="Oval 103">
                <a:extLst>
                  <a:ext uri="{FF2B5EF4-FFF2-40B4-BE49-F238E27FC236}">
                    <a16:creationId xmlns:a16="http://schemas.microsoft.com/office/drawing/2014/main" id="{E148595C-E85D-A34C-830F-05CD20892639}"/>
                  </a:ext>
                </a:extLst>
              </p:cNvPr>
              <p:cNvSpPr>
                <a:spLocks noChangeAspect="1"/>
              </p:cNvSpPr>
              <p:nvPr/>
            </p:nvSpPr>
            <p:spPr>
              <a:xfrm>
                <a:off x="422226" y="2435249"/>
                <a:ext cx="789997" cy="822947"/>
              </a:xfrm>
              <a:prstGeom prst="ellipse">
                <a:avLst/>
              </a:prstGeom>
              <a:solidFill>
                <a:schemeClr val="accent1"/>
              </a:solidFill>
              <a:ln w="25400" cap="flat" cmpd="sng" algn="ctr">
                <a:noFill/>
                <a:prstDash val="solid"/>
              </a:ln>
              <a:effectLst/>
            </p:spPr>
            <p:txBody>
              <a:bodyPr rtlCol="0" anchor="ctr"/>
              <a:lstStyle/>
              <a:p>
                <a:pPr algn="ctr" defTabSz="322840">
                  <a:defRPr/>
                </a:pPr>
                <a:endParaRPr lang="en-US" sz="900" kern="0">
                  <a:solidFill>
                    <a:srgbClr val="00BCEB"/>
                  </a:solidFill>
                  <a:latin typeface="CiscoSansTT Light" panose="020B0503020201020303" pitchFamily="34" charset="0"/>
                  <a:cs typeface="CiscoSansTT Light" panose="020B0503020201020303" pitchFamily="34" charset="0"/>
                  <a:sym typeface="Arial"/>
                </a:endParaRPr>
              </a:p>
            </p:txBody>
          </p:sp>
          <p:grpSp>
            <p:nvGrpSpPr>
              <p:cNvPr id="67" name="Group 38">
                <a:extLst>
                  <a:ext uri="{FF2B5EF4-FFF2-40B4-BE49-F238E27FC236}">
                    <a16:creationId xmlns:a16="http://schemas.microsoft.com/office/drawing/2014/main" id="{FD1792DA-07ED-314D-B1A1-FD2B5CB1CD88}"/>
                  </a:ext>
                </a:extLst>
              </p:cNvPr>
              <p:cNvGrpSpPr/>
              <p:nvPr/>
            </p:nvGrpSpPr>
            <p:grpSpPr>
              <a:xfrm>
                <a:off x="566518" y="2645177"/>
                <a:ext cx="501412" cy="403090"/>
                <a:chOff x="6365609" y="-20381"/>
                <a:chExt cx="1546085" cy="1234331"/>
              </a:xfrm>
              <a:solidFill>
                <a:srgbClr val="0D274D"/>
              </a:solidFill>
            </p:grpSpPr>
            <p:grpSp>
              <p:nvGrpSpPr>
                <p:cNvPr id="68" name="Group 4">
                  <a:extLst>
                    <a:ext uri="{FF2B5EF4-FFF2-40B4-BE49-F238E27FC236}">
                      <a16:creationId xmlns:a16="http://schemas.microsoft.com/office/drawing/2014/main" id="{E75B3EFC-E2E1-024A-AE72-F86B4765FF2E}"/>
                    </a:ext>
                  </a:extLst>
                </p:cNvPr>
                <p:cNvGrpSpPr>
                  <a:grpSpLocks noChangeAspect="1"/>
                </p:cNvGrpSpPr>
                <p:nvPr/>
              </p:nvGrpSpPr>
              <p:grpSpPr bwMode="auto">
                <a:xfrm>
                  <a:off x="6365609" y="299644"/>
                  <a:ext cx="412156" cy="883191"/>
                  <a:chOff x="509" y="1936"/>
                  <a:chExt cx="287" cy="615"/>
                </a:xfrm>
                <a:grpFill/>
              </p:grpSpPr>
              <p:sp>
                <p:nvSpPr>
                  <p:cNvPr id="75" name="Freeform 6">
                    <a:extLst>
                      <a:ext uri="{FF2B5EF4-FFF2-40B4-BE49-F238E27FC236}">
                        <a16:creationId xmlns:a16="http://schemas.microsoft.com/office/drawing/2014/main" id="{69E40EE6-478E-134E-9515-A2CB3A259ACE}"/>
                      </a:ext>
                    </a:extLst>
                  </p:cNvPr>
                  <p:cNvSpPr>
                    <a:spLocks/>
                  </p:cNvSpPr>
                  <p:nvPr/>
                </p:nvSpPr>
                <p:spPr bwMode="auto">
                  <a:xfrm>
                    <a:off x="509" y="2158"/>
                    <a:ext cx="287" cy="393"/>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buClr>
                        <a:srgbClr val="000000"/>
                      </a:buClr>
                      <a:defRPr/>
                    </a:pPr>
                    <a:endParaRPr lang="en-US" sz="1400" kern="0">
                      <a:solidFill>
                        <a:srgbClr val="000000"/>
                      </a:solidFill>
                      <a:latin typeface="Arial"/>
                      <a:cs typeface="Arial"/>
                      <a:sym typeface="Arial"/>
                    </a:endParaRPr>
                  </a:p>
                </p:txBody>
              </p:sp>
              <p:sp>
                <p:nvSpPr>
                  <p:cNvPr id="76" name="Freeform 7">
                    <a:extLst>
                      <a:ext uri="{FF2B5EF4-FFF2-40B4-BE49-F238E27FC236}">
                        <a16:creationId xmlns:a16="http://schemas.microsoft.com/office/drawing/2014/main" id="{BBCCC532-616C-3645-8812-754331510856}"/>
                      </a:ext>
                    </a:extLst>
                  </p:cNvPr>
                  <p:cNvSpPr>
                    <a:spLocks/>
                  </p:cNvSpPr>
                  <p:nvPr/>
                </p:nvSpPr>
                <p:spPr bwMode="auto">
                  <a:xfrm>
                    <a:off x="566" y="1936"/>
                    <a:ext cx="172" cy="172"/>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buClr>
                        <a:srgbClr val="000000"/>
                      </a:buClr>
                      <a:defRPr/>
                    </a:pPr>
                    <a:endParaRPr lang="en-US" sz="1400" kern="0">
                      <a:solidFill>
                        <a:srgbClr val="000000"/>
                      </a:solidFill>
                      <a:latin typeface="Arial"/>
                      <a:cs typeface="Arial"/>
                      <a:sym typeface="Arial"/>
                    </a:endParaRPr>
                  </a:p>
                </p:txBody>
              </p:sp>
            </p:grpSp>
            <p:grpSp>
              <p:nvGrpSpPr>
                <p:cNvPr id="69" name="Group 4">
                  <a:extLst>
                    <a:ext uri="{FF2B5EF4-FFF2-40B4-BE49-F238E27FC236}">
                      <a16:creationId xmlns:a16="http://schemas.microsoft.com/office/drawing/2014/main" id="{4CA2CD8A-9B5E-EC41-8601-3590D122645A}"/>
                    </a:ext>
                  </a:extLst>
                </p:cNvPr>
                <p:cNvGrpSpPr>
                  <a:grpSpLocks noChangeAspect="1"/>
                </p:cNvGrpSpPr>
                <p:nvPr/>
              </p:nvGrpSpPr>
              <p:grpSpPr bwMode="auto">
                <a:xfrm>
                  <a:off x="7499538" y="299644"/>
                  <a:ext cx="412156" cy="883191"/>
                  <a:chOff x="687" y="1936"/>
                  <a:chExt cx="287" cy="615"/>
                </a:xfrm>
                <a:grpFill/>
              </p:grpSpPr>
              <p:sp>
                <p:nvSpPr>
                  <p:cNvPr id="73" name="Freeform 6">
                    <a:extLst>
                      <a:ext uri="{FF2B5EF4-FFF2-40B4-BE49-F238E27FC236}">
                        <a16:creationId xmlns:a16="http://schemas.microsoft.com/office/drawing/2014/main" id="{0CCBBE11-BE9F-9B48-8979-D4D5B49CB5D7}"/>
                      </a:ext>
                    </a:extLst>
                  </p:cNvPr>
                  <p:cNvSpPr>
                    <a:spLocks/>
                  </p:cNvSpPr>
                  <p:nvPr/>
                </p:nvSpPr>
                <p:spPr bwMode="auto">
                  <a:xfrm>
                    <a:off x="687" y="2158"/>
                    <a:ext cx="287" cy="393"/>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buClr>
                        <a:srgbClr val="000000"/>
                      </a:buClr>
                      <a:defRPr/>
                    </a:pPr>
                    <a:endParaRPr lang="en-US" sz="1400" kern="0">
                      <a:solidFill>
                        <a:srgbClr val="000000"/>
                      </a:solidFill>
                      <a:latin typeface="Arial"/>
                      <a:cs typeface="Arial"/>
                      <a:sym typeface="Arial"/>
                    </a:endParaRPr>
                  </a:p>
                </p:txBody>
              </p:sp>
              <p:sp>
                <p:nvSpPr>
                  <p:cNvPr id="74" name="Freeform 7">
                    <a:extLst>
                      <a:ext uri="{FF2B5EF4-FFF2-40B4-BE49-F238E27FC236}">
                        <a16:creationId xmlns:a16="http://schemas.microsoft.com/office/drawing/2014/main" id="{6C4EEF80-AAA0-E048-8B39-BFBA384B5E99}"/>
                      </a:ext>
                    </a:extLst>
                  </p:cNvPr>
                  <p:cNvSpPr>
                    <a:spLocks/>
                  </p:cNvSpPr>
                  <p:nvPr/>
                </p:nvSpPr>
                <p:spPr bwMode="auto">
                  <a:xfrm>
                    <a:off x="744" y="1936"/>
                    <a:ext cx="172" cy="172"/>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buClr>
                        <a:srgbClr val="000000"/>
                      </a:buClr>
                      <a:defRPr/>
                    </a:pPr>
                    <a:endParaRPr lang="en-US" sz="1400" kern="0">
                      <a:solidFill>
                        <a:srgbClr val="000000"/>
                      </a:solidFill>
                      <a:latin typeface="Arial"/>
                      <a:cs typeface="Arial"/>
                      <a:sym typeface="Arial"/>
                    </a:endParaRPr>
                  </a:p>
                </p:txBody>
              </p:sp>
            </p:grpSp>
            <p:grpSp>
              <p:nvGrpSpPr>
                <p:cNvPr id="70" name="Group 4">
                  <a:extLst>
                    <a:ext uri="{FF2B5EF4-FFF2-40B4-BE49-F238E27FC236}">
                      <a16:creationId xmlns:a16="http://schemas.microsoft.com/office/drawing/2014/main" id="{6A1592D3-DB23-B643-935D-02FDCDB233A4}"/>
                    </a:ext>
                  </a:extLst>
                </p:cNvPr>
                <p:cNvGrpSpPr>
                  <a:grpSpLocks noChangeAspect="1"/>
                </p:cNvGrpSpPr>
                <p:nvPr/>
              </p:nvGrpSpPr>
              <p:grpSpPr bwMode="auto">
                <a:xfrm>
                  <a:off x="6846910" y="-20381"/>
                  <a:ext cx="576021" cy="1234331"/>
                  <a:chOff x="598" y="1936"/>
                  <a:chExt cx="287" cy="615"/>
                </a:xfrm>
                <a:grpFill/>
              </p:grpSpPr>
              <p:sp>
                <p:nvSpPr>
                  <p:cNvPr id="71" name="Freeform 6">
                    <a:extLst>
                      <a:ext uri="{FF2B5EF4-FFF2-40B4-BE49-F238E27FC236}">
                        <a16:creationId xmlns:a16="http://schemas.microsoft.com/office/drawing/2014/main" id="{2709620E-EE1E-FB40-8787-F6440388015F}"/>
                      </a:ext>
                    </a:extLst>
                  </p:cNvPr>
                  <p:cNvSpPr>
                    <a:spLocks/>
                  </p:cNvSpPr>
                  <p:nvPr/>
                </p:nvSpPr>
                <p:spPr bwMode="auto">
                  <a:xfrm>
                    <a:off x="598" y="2158"/>
                    <a:ext cx="287" cy="393"/>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buClr>
                        <a:srgbClr val="000000"/>
                      </a:buClr>
                      <a:defRPr/>
                    </a:pPr>
                    <a:endParaRPr lang="en-US" sz="1400" kern="0">
                      <a:solidFill>
                        <a:srgbClr val="000000"/>
                      </a:solidFill>
                      <a:latin typeface="Arial"/>
                      <a:cs typeface="Arial"/>
                      <a:sym typeface="Arial"/>
                    </a:endParaRPr>
                  </a:p>
                </p:txBody>
              </p:sp>
              <p:sp>
                <p:nvSpPr>
                  <p:cNvPr id="72" name="Freeform 7">
                    <a:extLst>
                      <a:ext uri="{FF2B5EF4-FFF2-40B4-BE49-F238E27FC236}">
                        <a16:creationId xmlns:a16="http://schemas.microsoft.com/office/drawing/2014/main" id="{492A99DA-C09D-F049-9717-7343524850EA}"/>
                      </a:ext>
                    </a:extLst>
                  </p:cNvPr>
                  <p:cNvSpPr>
                    <a:spLocks/>
                  </p:cNvSpPr>
                  <p:nvPr/>
                </p:nvSpPr>
                <p:spPr bwMode="auto">
                  <a:xfrm>
                    <a:off x="655" y="1936"/>
                    <a:ext cx="172" cy="172"/>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buClr>
                        <a:srgbClr val="000000"/>
                      </a:buClr>
                      <a:defRPr/>
                    </a:pPr>
                    <a:endParaRPr lang="en-US" sz="1400" kern="0">
                      <a:solidFill>
                        <a:srgbClr val="000000"/>
                      </a:solidFill>
                      <a:latin typeface="Arial"/>
                      <a:cs typeface="Arial"/>
                      <a:sym typeface="Arial"/>
                    </a:endParaRPr>
                  </a:p>
                </p:txBody>
              </p:sp>
            </p:grpSp>
          </p:grpSp>
        </p:grpSp>
      </p:grpSp>
      <p:sp>
        <p:nvSpPr>
          <p:cNvPr id="93" name="Rectangle 65">
            <a:extLst>
              <a:ext uri="{FF2B5EF4-FFF2-40B4-BE49-F238E27FC236}">
                <a16:creationId xmlns:a16="http://schemas.microsoft.com/office/drawing/2014/main" id="{FD904A83-3695-0E4E-8FCC-E031B8B8E8FD}"/>
              </a:ext>
            </a:extLst>
          </p:cNvPr>
          <p:cNvSpPr/>
          <p:nvPr/>
        </p:nvSpPr>
        <p:spPr>
          <a:xfrm>
            <a:off x="7401666" y="2421964"/>
            <a:ext cx="1321399" cy="338554"/>
          </a:xfrm>
          <a:prstGeom prst="rect">
            <a:avLst/>
          </a:prstGeom>
        </p:spPr>
        <p:txBody>
          <a:bodyPr wrap="square" anchor="t">
            <a:spAutoFit/>
          </a:bodyPr>
          <a:lstStyle/>
          <a:p>
            <a:pPr defTabSz="914378">
              <a:buClr>
                <a:srgbClr val="000000"/>
              </a:buClr>
              <a:defRPr/>
            </a:pPr>
            <a:r>
              <a:rPr lang="en-US" sz="1600" b="1" kern="0" dirty="0">
                <a:solidFill>
                  <a:srgbClr val="FBAB18"/>
                </a:solidFill>
                <a:latin typeface="CiscoSansTT Heavy"/>
                <a:cs typeface="CiscoSansTT Heavy" panose="020B0903020201020303" pitchFamily="34" charset="0"/>
                <a:sym typeface="Arial"/>
              </a:rPr>
              <a:t> Partners</a:t>
            </a:r>
          </a:p>
        </p:txBody>
      </p:sp>
      <p:sp>
        <p:nvSpPr>
          <p:cNvPr id="94" name="Rectangle 93">
            <a:extLst>
              <a:ext uri="{FF2B5EF4-FFF2-40B4-BE49-F238E27FC236}">
                <a16:creationId xmlns:a16="http://schemas.microsoft.com/office/drawing/2014/main" id="{C4183CD6-985E-DC41-B14B-A647994236CE}"/>
              </a:ext>
            </a:extLst>
          </p:cNvPr>
          <p:cNvSpPr/>
          <p:nvPr/>
        </p:nvSpPr>
        <p:spPr>
          <a:xfrm>
            <a:off x="328463" y="2940889"/>
            <a:ext cx="6639713" cy="236450"/>
          </a:xfrm>
          <a:prstGeom prst="rect">
            <a:avLst/>
          </a:prstGeom>
          <a:solidFill>
            <a:schemeClr val="tx1">
              <a:lumMod val="25000"/>
              <a:lumOff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US" sz="1200">
                <a:solidFill>
                  <a:srgbClr val="FFFFFF"/>
                </a:solidFill>
                <a:latin typeface="CiscoSansTT ExtraLight"/>
                <a:sym typeface="Arial"/>
              </a:rPr>
              <a:t>Developer APIs</a:t>
            </a:r>
          </a:p>
        </p:txBody>
      </p:sp>
      <p:grpSp>
        <p:nvGrpSpPr>
          <p:cNvPr id="95" name="Group 94">
            <a:extLst>
              <a:ext uri="{FF2B5EF4-FFF2-40B4-BE49-F238E27FC236}">
                <a16:creationId xmlns:a16="http://schemas.microsoft.com/office/drawing/2014/main" id="{2206B09D-9102-494E-862B-749874C331BF}"/>
              </a:ext>
            </a:extLst>
          </p:cNvPr>
          <p:cNvGrpSpPr/>
          <p:nvPr/>
        </p:nvGrpSpPr>
        <p:grpSpPr>
          <a:xfrm>
            <a:off x="324860" y="2317754"/>
            <a:ext cx="6639713" cy="513984"/>
            <a:chOff x="-4804" y="4794113"/>
            <a:chExt cx="12192000" cy="750324"/>
          </a:xfrm>
          <a:solidFill>
            <a:schemeClr val="accent5"/>
          </a:solidFill>
        </p:grpSpPr>
        <p:sp>
          <p:nvSpPr>
            <p:cNvPr id="96" name="Rectangle 95">
              <a:extLst>
                <a:ext uri="{FF2B5EF4-FFF2-40B4-BE49-F238E27FC236}">
                  <a16:creationId xmlns:a16="http://schemas.microsoft.com/office/drawing/2014/main" id="{51F3414E-D723-1A4E-8DF0-6B481A4CEE95}"/>
                </a:ext>
              </a:extLst>
            </p:cNvPr>
            <p:cNvSpPr/>
            <p:nvPr/>
          </p:nvSpPr>
          <p:spPr>
            <a:xfrm>
              <a:off x="-4804" y="4821412"/>
              <a:ext cx="12192000" cy="7230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600">
                <a:solidFill>
                  <a:srgbClr val="FFFFFF"/>
                </a:solidFill>
                <a:latin typeface="CiscoSansTT ExtraLight"/>
                <a:sym typeface="Arial"/>
              </a:endParaRPr>
            </a:p>
          </p:txBody>
        </p:sp>
        <p:grpSp>
          <p:nvGrpSpPr>
            <p:cNvPr id="97" name="Group 96">
              <a:extLst>
                <a:ext uri="{FF2B5EF4-FFF2-40B4-BE49-F238E27FC236}">
                  <a16:creationId xmlns:a16="http://schemas.microsoft.com/office/drawing/2014/main" id="{F83EB72C-A310-CF41-B97D-79E55D1986CA}"/>
                </a:ext>
              </a:extLst>
            </p:cNvPr>
            <p:cNvGrpSpPr/>
            <p:nvPr/>
          </p:nvGrpSpPr>
          <p:grpSpPr>
            <a:xfrm>
              <a:off x="1994800" y="4794113"/>
              <a:ext cx="8740533" cy="748403"/>
              <a:chOff x="2461685" y="4433230"/>
              <a:chExt cx="11961623" cy="548642"/>
            </a:xfrm>
            <a:grpFill/>
          </p:grpSpPr>
          <p:sp>
            <p:nvSpPr>
              <p:cNvPr id="98" name="Rectangle 97">
                <a:extLst>
                  <a:ext uri="{FF2B5EF4-FFF2-40B4-BE49-F238E27FC236}">
                    <a16:creationId xmlns:a16="http://schemas.microsoft.com/office/drawing/2014/main" id="{EEEE6224-3ABF-014A-B1A3-D63DF04CAC24}"/>
                  </a:ext>
                </a:extLst>
              </p:cNvPr>
              <p:cNvSpPr/>
              <p:nvPr/>
            </p:nvSpPr>
            <p:spPr>
              <a:xfrm>
                <a:off x="2461685" y="4433231"/>
                <a:ext cx="3568567" cy="548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defRPr/>
                </a:pPr>
                <a:r>
                  <a:rPr lang="en-US" sz="1400">
                    <a:solidFill>
                      <a:srgbClr val="FFFFFF"/>
                    </a:solidFill>
                    <a:latin typeface="CiscoSansTT ExtraLight"/>
                    <a:sym typeface="Arial"/>
                  </a:rPr>
                  <a:t>Integrate with workflows</a:t>
                </a:r>
              </a:p>
            </p:txBody>
          </p:sp>
          <p:sp>
            <p:nvSpPr>
              <p:cNvPr id="99" name="Rectangle 98">
                <a:extLst>
                  <a:ext uri="{FF2B5EF4-FFF2-40B4-BE49-F238E27FC236}">
                    <a16:creationId xmlns:a16="http://schemas.microsoft.com/office/drawing/2014/main" id="{9AB00E60-F21D-A249-A811-3381AEB52778}"/>
                  </a:ext>
                </a:extLst>
              </p:cNvPr>
              <p:cNvSpPr/>
              <p:nvPr/>
            </p:nvSpPr>
            <p:spPr>
              <a:xfrm>
                <a:off x="6131031" y="4433230"/>
                <a:ext cx="4095749" cy="548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defRPr/>
                </a:pPr>
                <a:r>
                  <a:rPr lang="en-US" sz="1400">
                    <a:solidFill>
                      <a:srgbClr val="FFFFFF"/>
                    </a:solidFill>
                    <a:latin typeface="CiscoSansTT ExtraLight"/>
                    <a:sym typeface="Arial"/>
                  </a:rPr>
                  <a:t>Integrate with </a:t>
                </a:r>
                <a:br>
                  <a:rPr lang="en-US" sz="1400">
                    <a:solidFill>
                      <a:srgbClr val="FFFFFF"/>
                    </a:solidFill>
                    <a:latin typeface="CiscoSansTT ExtraLight"/>
                    <a:sym typeface="Arial"/>
                  </a:rPr>
                </a:br>
                <a:r>
                  <a:rPr lang="en-US" sz="1400">
                    <a:solidFill>
                      <a:srgbClr val="FFFFFF"/>
                    </a:solidFill>
                    <a:latin typeface="CiscoSansTT ExtraLight"/>
                    <a:sym typeface="Arial"/>
                  </a:rPr>
                  <a:t>3</a:t>
                </a:r>
                <a:r>
                  <a:rPr lang="en-US" sz="1400" baseline="30000">
                    <a:solidFill>
                      <a:srgbClr val="FFFFFF"/>
                    </a:solidFill>
                    <a:latin typeface="CiscoSansTT ExtraLight"/>
                    <a:sym typeface="Arial"/>
                  </a:rPr>
                  <a:t>rd </a:t>
                </a:r>
                <a:r>
                  <a:rPr lang="en-US" sz="1400">
                    <a:solidFill>
                      <a:srgbClr val="FFFFFF"/>
                    </a:solidFill>
                    <a:latin typeface="CiscoSansTT ExtraLight"/>
                    <a:sym typeface="Arial"/>
                  </a:rPr>
                  <a:t>party apps</a:t>
                </a:r>
              </a:p>
            </p:txBody>
          </p:sp>
          <p:sp>
            <p:nvSpPr>
              <p:cNvPr id="100" name="Rectangle 99">
                <a:extLst>
                  <a:ext uri="{FF2B5EF4-FFF2-40B4-BE49-F238E27FC236}">
                    <a16:creationId xmlns:a16="http://schemas.microsoft.com/office/drawing/2014/main" id="{783BCDA9-23A7-8445-85B8-A8F329F9F7D8}"/>
                  </a:ext>
                </a:extLst>
              </p:cNvPr>
              <p:cNvSpPr/>
              <p:nvPr/>
            </p:nvSpPr>
            <p:spPr>
              <a:xfrm>
                <a:off x="10327559" y="4433232"/>
                <a:ext cx="4095749" cy="548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defRPr/>
                </a:pPr>
                <a:r>
                  <a:rPr lang="en-US" sz="1400">
                    <a:solidFill>
                      <a:srgbClr val="FFFFFF"/>
                    </a:solidFill>
                    <a:latin typeface="CiscoSansTT ExtraLight"/>
                    <a:sym typeface="Arial"/>
                  </a:rPr>
                  <a:t>Build custom dashboards</a:t>
                </a:r>
              </a:p>
            </p:txBody>
          </p:sp>
        </p:grpSp>
      </p:grpSp>
      <p:sp>
        <p:nvSpPr>
          <p:cNvPr id="101" name="Rectangle 65">
            <a:extLst>
              <a:ext uri="{FF2B5EF4-FFF2-40B4-BE49-F238E27FC236}">
                <a16:creationId xmlns:a16="http://schemas.microsoft.com/office/drawing/2014/main" id="{66C4C272-FFEA-461F-9DCF-55F29C034C7B}"/>
              </a:ext>
            </a:extLst>
          </p:cNvPr>
          <p:cNvSpPr/>
          <p:nvPr/>
        </p:nvSpPr>
        <p:spPr>
          <a:xfrm>
            <a:off x="7430317" y="2905738"/>
            <a:ext cx="1321399" cy="338554"/>
          </a:xfrm>
          <a:prstGeom prst="rect">
            <a:avLst/>
          </a:prstGeom>
        </p:spPr>
        <p:txBody>
          <a:bodyPr wrap="square" anchor="t">
            <a:spAutoFit/>
          </a:bodyPr>
          <a:lstStyle/>
          <a:p>
            <a:pPr defTabSz="914378">
              <a:buClr>
                <a:srgbClr val="000000"/>
              </a:buClr>
              <a:defRPr/>
            </a:pPr>
            <a:r>
              <a:rPr lang="en-US" sz="1600" b="1" kern="0" dirty="0">
                <a:solidFill>
                  <a:srgbClr val="FBAB18"/>
                </a:solidFill>
                <a:latin typeface="CiscoSansTT Heavy"/>
                <a:cs typeface="CiscoSansTT Heavy" panose="020B0903020201020303" pitchFamily="34" charset="0"/>
                <a:sym typeface="Arial"/>
              </a:rPr>
              <a:t> </a:t>
            </a:r>
            <a:r>
              <a:rPr lang="en-US" sz="1600" b="1" kern="0" dirty="0">
                <a:solidFill>
                  <a:schemeClr val="bg2">
                    <a:lumMod val="50000"/>
                  </a:schemeClr>
                </a:solidFill>
                <a:latin typeface="CiscoSansTT Heavy"/>
                <a:cs typeface="CiscoSansTT Heavy" panose="020B0903020201020303" pitchFamily="34" charset="0"/>
                <a:sym typeface="Arial"/>
              </a:rPr>
              <a:t>DevNet</a:t>
            </a:r>
          </a:p>
        </p:txBody>
      </p:sp>
    </p:spTree>
    <p:extLst>
      <p:ext uri="{BB962C8B-B14F-4D97-AF65-F5344CB8AC3E}">
        <p14:creationId xmlns:p14="http://schemas.microsoft.com/office/powerpoint/2010/main" val="2413442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500"/>
                                        <p:tgtEl>
                                          <p:spTgt spid="6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fade">
                                      <p:cBhvr>
                                        <p:cTn id="15" dur="500"/>
                                        <p:tgtEl>
                                          <p:spTgt spid="5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1" fill="hold" nodeType="clickEffect">
                                  <p:stCondLst>
                                    <p:cond delay="0"/>
                                  </p:stCondLst>
                                  <p:childTnLst>
                                    <p:set>
                                      <p:cBhvr>
                                        <p:cTn id="19" dur="1" fill="hold">
                                          <p:stCondLst>
                                            <p:cond delay="0"/>
                                          </p:stCondLst>
                                        </p:cTn>
                                        <p:tgtEl>
                                          <p:spTgt spid="95"/>
                                        </p:tgtEl>
                                        <p:attrNameLst>
                                          <p:attrName>style.visibility</p:attrName>
                                        </p:attrNameLst>
                                      </p:cBhvr>
                                      <p:to>
                                        <p:strVal val="visible"/>
                                      </p:to>
                                    </p:set>
                                    <p:anim calcmode="lin" valueType="num">
                                      <p:cBhvr additive="base">
                                        <p:cTn id="20" dur="500" fill="hold"/>
                                        <p:tgtEl>
                                          <p:spTgt spid="95"/>
                                        </p:tgtEl>
                                        <p:attrNameLst>
                                          <p:attrName>ppt_x</p:attrName>
                                        </p:attrNameLst>
                                      </p:cBhvr>
                                      <p:tavLst>
                                        <p:tav tm="0">
                                          <p:val>
                                            <p:strVal val="#ppt_x"/>
                                          </p:val>
                                        </p:tav>
                                        <p:tav tm="100000">
                                          <p:val>
                                            <p:strVal val="#ppt_x"/>
                                          </p:val>
                                        </p:tav>
                                      </p:tavLst>
                                    </p:anim>
                                    <p:anim calcmode="lin" valueType="num">
                                      <p:cBhvr additive="base">
                                        <p:cTn id="21" dur="500" fill="hold"/>
                                        <p:tgtEl>
                                          <p:spTgt spid="95"/>
                                        </p:tgtEl>
                                        <p:attrNameLst>
                                          <p:attrName>ppt_y</p:attrName>
                                        </p:attrNameLst>
                                      </p:cBhvr>
                                      <p:tavLst>
                                        <p:tav tm="0">
                                          <p:val>
                                            <p:strVal val="0-#ppt_h/2"/>
                                          </p:val>
                                        </p:tav>
                                        <p:tav tm="100000">
                                          <p:val>
                                            <p:strVal val="#ppt_y"/>
                                          </p:val>
                                        </p:tav>
                                      </p:tavLst>
                                    </p:anim>
                                  </p:childTnLst>
                                </p:cTn>
                              </p:par>
                              <p:par>
                                <p:cTn id="22" presetID="10" presetClass="entr" presetSubtype="0" fill="hold" grpId="0" nodeType="withEffect">
                                  <p:stCondLst>
                                    <p:cond delay="0"/>
                                  </p:stCondLst>
                                  <p:childTnLst>
                                    <p:set>
                                      <p:cBhvr>
                                        <p:cTn id="23" dur="1" fill="hold">
                                          <p:stCondLst>
                                            <p:cond delay="0"/>
                                          </p:stCondLst>
                                        </p:cTn>
                                        <p:tgtEl>
                                          <p:spTgt spid="93"/>
                                        </p:tgtEl>
                                        <p:attrNameLst>
                                          <p:attrName>style.visibility</p:attrName>
                                        </p:attrNameLst>
                                      </p:cBhvr>
                                      <p:to>
                                        <p:strVal val="visible"/>
                                      </p:to>
                                    </p:set>
                                    <p:animEffect transition="in" filter="fade">
                                      <p:cBhvr>
                                        <p:cTn id="24" dur="500"/>
                                        <p:tgtEl>
                                          <p:spTgt spid="93"/>
                                        </p:tgtEl>
                                      </p:cBhvr>
                                    </p:animEffect>
                                  </p:childTnLst>
                                </p:cTn>
                              </p:par>
                              <p:par>
                                <p:cTn id="25" presetID="2" presetClass="entr" presetSubtype="4" fill="hold" grpId="0" nodeType="withEffect">
                                  <p:stCondLst>
                                    <p:cond delay="0"/>
                                  </p:stCondLst>
                                  <p:childTnLst>
                                    <p:set>
                                      <p:cBhvr>
                                        <p:cTn id="26" dur="1" fill="hold">
                                          <p:stCondLst>
                                            <p:cond delay="0"/>
                                          </p:stCondLst>
                                        </p:cTn>
                                        <p:tgtEl>
                                          <p:spTgt spid="94"/>
                                        </p:tgtEl>
                                        <p:attrNameLst>
                                          <p:attrName>style.visibility</p:attrName>
                                        </p:attrNameLst>
                                      </p:cBhvr>
                                      <p:to>
                                        <p:strVal val="visible"/>
                                      </p:to>
                                    </p:set>
                                    <p:anim calcmode="lin" valueType="num">
                                      <p:cBhvr additive="base">
                                        <p:cTn id="27" dur="500" fill="hold"/>
                                        <p:tgtEl>
                                          <p:spTgt spid="94"/>
                                        </p:tgtEl>
                                        <p:attrNameLst>
                                          <p:attrName>ppt_x</p:attrName>
                                        </p:attrNameLst>
                                      </p:cBhvr>
                                      <p:tavLst>
                                        <p:tav tm="0">
                                          <p:val>
                                            <p:strVal val="#ppt_x"/>
                                          </p:val>
                                        </p:tav>
                                        <p:tav tm="100000">
                                          <p:val>
                                            <p:strVal val="#ppt_x"/>
                                          </p:val>
                                        </p:tav>
                                      </p:tavLst>
                                    </p:anim>
                                    <p:anim calcmode="lin" valueType="num">
                                      <p:cBhvr additive="base">
                                        <p:cTn id="28" dur="500" fill="hold"/>
                                        <p:tgtEl>
                                          <p:spTgt spid="94"/>
                                        </p:tgtEl>
                                        <p:attrNameLst>
                                          <p:attrName>ppt_y</p:attrName>
                                        </p:attrNameLst>
                                      </p:cBhvr>
                                      <p:tavLst>
                                        <p:tav tm="0">
                                          <p:val>
                                            <p:strVal val="1+#ppt_h/2"/>
                                          </p:val>
                                        </p:tav>
                                        <p:tav tm="100000">
                                          <p:val>
                                            <p:strVal val="#ppt_y"/>
                                          </p:val>
                                        </p:tav>
                                      </p:tavLst>
                                    </p:anim>
                                  </p:childTnLst>
                                </p:cTn>
                              </p:par>
                              <p:par>
                                <p:cTn id="29" presetID="10" presetClass="entr" presetSubtype="0" fill="hold" grpId="0" nodeType="withEffect">
                                  <p:stCondLst>
                                    <p:cond delay="0"/>
                                  </p:stCondLst>
                                  <p:childTnLst>
                                    <p:set>
                                      <p:cBhvr>
                                        <p:cTn id="30" dur="1" fill="hold">
                                          <p:stCondLst>
                                            <p:cond delay="0"/>
                                          </p:stCondLst>
                                        </p:cTn>
                                        <p:tgtEl>
                                          <p:spTgt spid="101"/>
                                        </p:tgtEl>
                                        <p:attrNameLst>
                                          <p:attrName>style.visibility</p:attrName>
                                        </p:attrNameLst>
                                      </p:cBhvr>
                                      <p:to>
                                        <p:strVal val="visible"/>
                                      </p:to>
                                    </p:set>
                                    <p:animEffect transition="in" filter="fade">
                                      <p:cBhvr>
                                        <p:cTn id="31"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P spid="94" grpId="0" animBg="1"/>
      <p:bldP spid="10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429D5-8301-4BCD-BD5F-C8D23A1E858B}"/>
              </a:ext>
            </a:extLst>
          </p:cNvPr>
          <p:cNvSpPr>
            <a:spLocks noGrp="1"/>
          </p:cNvSpPr>
          <p:nvPr>
            <p:ph type="ctrTitle"/>
          </p:nvPr>
        </p:nvSpPr>
        <p:spPr/>
        <p:txBody>
          <a:bodyPr/>
          <a:lstStyle/>
          <a:p>
            <a:r>
              <a:rPr lang="en-GB" dirty="0"/>
              <a:t>DevNet Dev </a:t>
            </a:r>
            <a:r>
              <a:rPr lang="en-GB" dirty="0" err="1"/>
              <a:t>Centers</a:t>
            </a:r>
            <a:endParaRPr lang="en-US" dirty="0"/>
          </a:p>
        </p:txBody>
      </p:sp>
    </p:spTree>
    <p:extLst>
      <p:ext uri="{BB962C8B-B14F-4D97-AF65-F5344CB8AC3E}">
        <p14:creationId xmlns:p14="http://schemas.microsoft.com/office/powerpoint/2010/main" val="38251713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3FE0504-61A8-A04F-8558-376D1160C7F8}"/>
              </a:ext>
            </a:extLst>
          </p:cNvPr>
          <p:cNvSpPr/>
          <p:nvPr/>
        </p:nvSpPr>
        <p:spPr>
          <a:xfrm>
            <a:off x="0" y="4622800"/>
            <a:ext cx="9144000" cy="5207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ounded Rectangle 14">
            <a:extLst>
              <a:ext uri="{FF2B5EF4-FFF2-40B4-BE49-F238E27FC236}">
                <a16:creationId xmlns:a16="http://schemas.microsoft.com/office/drawing/2014/main" id="{1A2CBDAE-6586-9147-9269-14FC8CB3CE9A}"/>
              </a:ext>
            </a:extLst>
          </p:cNvPr>
          <p:cNvSpPr/>
          <p:nvPr/>
        </p:nvSpPr>
        <p:spPr>
          <a:xfrm>
            <a:off x="755623" y="4474306"/>
            <a:ext cx="4436533" cy="372533"/>
          </a:xfrm>
          <a:prstGeom prst="roundRect">
            <a:avLst>
              <a:gd name="adj" fmla="val 5000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a:extLst>
              <a:ext uri="{FF2B5EF4-FFF2-40B4-BE49-F238E27FC236}">
                <a16:creationId xmlns:a16="http://schemas.microsoft.com/office/drawing/2014/main" id="{E89C714E-69CA-CF45-8E3D-3497043046B0}"/>
              </a:ext>
            </a:extLst>
          </p:cNvPr>
          <p:cNvGrpSpPr/>
          <p:nvPr/>
        </p:nvGrpSpPr>
        <p:grpSpPr>
          <a:xfrm>
            <a:off x="194885" y="1173818"/>
            <a:ext cx="5558008" cy="3163824"/>
            <a:chOff x="194885" y="1317752"/>
            <a:chExt cx="5558008" cy="3163824"/>
          </a:xfrm>
        </p:grpSpPr>
        <p:pic>
          <p:nvPicPr>
            <p:cNvPr id="5" name="Picture 4" descr="A screenshot of a cell phone&#10;&#10;Description automatically generated">
              <a:extLst>
                <a:ext uri="{FF2B5EF4-FFF2-40B4-BE49-F238E27FC236}">
                  <a16:creationId xmlns:a16="http://schemas.microsoft.com/office/drawing/2014/main" id="{E2256A42-F20C-794E-B843-CD85B6692B1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6434" y="1532892"/>
              <a:ext cx="4379767" cy="2737355"/>
            </a:xfrm>
            <a:prstGeom prst="rect">
              <a:avLst/>
            </a:prstGeom>
            <a:ln>
              <a:solidFill>
                <a:schemeClr val="tx1"/>
              </a:solidFill>
            </a:ln>
          </p:spPr>
        </p:pic>
        <p:pic>
          <p:nvPicPr>
            <p:cNvPr id="14" name="Picture 13">
              <a:extLst>
                <a:ext uri="{FF2B5EF4-FFF2-40B4-BE49-F238E27FC236}">
                  <a16:creationId xmlns:a16="http://schemas.microsoft.com/office/drawing/2014/main" id="{BE7A735A-7FF3-1B43-9091-37290518FA2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94885" y="1317752"/>
              <a:ext cx="5558008" cy="3163824"/>
            </a:xfrm>
            <a:prstGeom prst="rect">
              <a:avLst/>
            </a:prstGeom>
          </p:spPr>
        </p:pic>
      </p:grpSp>
      <p:sp>
        <p:nvSpPr>
          <p:cNvPr id="6" name="TextBox 5">
            <a:extLst>
              <a:ext uri="{FF2B5EF4-FFF2-40B4-BE49-F238E27FC236}">
                <a16:creationId xmlns:a16="http://schemas.microsoft.com/office/drawing/2014/main" id="{B7014C31-4AFC-0F40-B9EF-1B142B652B66}"/>
              </a:ext>
            </a:extLst>
          </p:cNvPr>
          <p:cNvSpPr txBox="1"/>
          <p:nvPr/>
        </p:nvSpPr>
        <p:spPr>
          <a:xfrm>
            <a:off x="996923" y="4491295"/>
            <a:ext cx="3953933" cy="338554"/>
          </a:xfrm>
          <a:prstGeom prst="rect">
            <a:avLst/>
          </a:prstGeom>
          <a:noFill/>
        </p:spPr>
        <p:txBody>
          <a:bodyPr wrap="square" rtlCol="0">
            <a:spAutoFit/>
          </a:bodyPr>
          <a:lstStyle/>
          <a:p>
            <a:pPr algn="ctr" defTabSz="914378">
              <a:buClr>
                <a:srgbClr val="000000"/>
              </a:buClr>
            </a:pPr>
            <a:r>
              <a:rPr lang="en-US" sz="1600" kern="0" dirty="0">
                <a:solidFill>
                  <a:schemeClr val="bg2"/>
                </a:solidFill>
                <a:latin typeface="CiscoSansTT ExtraLight"/>
                <a:cs typeface="Arial"/>
                <a:sym typeface="Arial"/>
              </a:rPr>
              <a:t>Central location for Cisco IoT Developers</a:t>
            </a:r>
          </a:p>
        </p:txBody>
      </p:sp>
      <p:pic>
        <p:nvPicPr>
          <p:cNvPr id="7" name="Picture 6">
            <a:extLst>
              <a:ext uri="{FF2B5EF4-FFF2-40B4-BE49-F238E27FC236}">
                <a16:creationId xmlns:a16="http://schemas.microsoft.com/office/drawing/2014/main" id="{83AF0D63-7854-914F-B02F-7C0F14CFAB5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029094" y="753258"/>
            <a:ext cx="2606906" cy="1690539"/>
          </a:xfrm>
          <a:prstGeom prst="rect">
            <a:avLst/>
          </a:prstGeom>
          <a:ln>
            <a:noFill/>
          </a:ln>
        </p:spPr>
      </p:pic>
      <p:pic>
        <p:nvPicPr>
          <p:cNvPr id="9" name="Picture 8">
            <a:extLst>
              <a:ext uri="{FF2B5EF4-FFF2-40B4-BE49-F238E27FC236}">
                <a16:creationId xmlns:a16="http://schemas.microsoft.com/office/drawing/2014/main" id="{17394136-3F43-E84B-A7CE-BA42D9718BEB}"/>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061224" y="3086283"/>
            <a:ext cx="2532888" cy="1309183"/>
          </a:xfrm>
          <a:prstGeom prst="rect">
            <a:avLst/>
          </a:prstGeom>
          <a:ln>
            <a:solidFill>
              <a:schemeClr val="accent4"/>
            </a:solidFill>
          </a:ln>
        </p:spPr>
      </p:pic>
      <p:sp>
        <p:nvSpPr>
          <p:cNvPr id="2" name="Title 1">
            <a:extLst>
              <a:ext uri="{FF2B5EF4-FFF2-40B4-BE49-F238E27FC236}">
                <a16:creationId xmlns:a16="http://schemas.microsoft.com/office/drawing/2014/main" id="{39A857B1-2D00-0E4B-90CA-B1EDFB4F2DEF}"/>
              </a:ext>
            </a:extLst>
          </p:cNvPr>
          <p:cNvSpPr>
            <a:spLocks noGrp="1"/>
          </p:cNvSpPr>
          <p:nvPr>
            <p:ph type="title"/>
          </p:nvPr>
        </p:nvSpPr>
        <p:spPr/>
        <p:txBody>
          <a:bodyPr/>
          <a:lstStyle/>
          <a:p>
            <a:r>
              <a:rPr lang="en-US" kern="0" dirty="0" err="1">
                <a:solidFill>
                  <a:srgbClr val="2F446B"/>
                </a:solidFill>
              </a:rPr>
              <a:t>DevNet</a:t>
            </a:r>
            <a:r>
              <a:rPr lang="en-US" kern="0" dirty="0">
                <a:solidFill>
                  <a:srgbClr val="2F446B"/>
                </a:solidFill>
              </a:rPr>
              <a:t> IoT Developer Center</a:t>
            </a:r>
            <a:r>
              <a:rPr lang="en-US" dirty="0"/>
              <a:t/>
            </a:r>
            <a:br>
              <a:rPr lang="en-US" dirty="0"/>
            </a:br>
            <a:r>
              <a:rPr lang="en-US" sz="2000" dirty="0" err="1">
                <a:solidFill>
                  <a:schemeClr val="accent1"/>
                </a:solidFill>
              </a:rPr>
              <a:t>developer.cisco.com</a:t>
            </a:r>
            <a:r>
              <a:rPr lang="en-US" sz="2000" dirty="0">
                <a:solidFill>
                  <a:schemeClr val="accent1"/>
                </a:solidFill>
              </a:rPr>
              <a:t>/</a:t>
            </a:r>
            <a:r>
              <a:rPr lang="en-US" sz="2000" dirty="0" err="1">
                <a:solidFill>
                  <a:schemeClr val="accent1"/>
                </a:solidFill>
              </a:rPr>
              <a:t>iot</a:t>
            </a:r>
            <a:endParaRPr lang="en-US" sz="2000" dirty="0">
              <a:solidFill>
                <a:schemeClr val="accent1"/>
              </a:solidFill>
            </a:endParaRPr>
          </a:p>
        </p:txBody>
      </p:sp>
      <p:grpSp>
        <p:nvGrpSpPr>
          <p:cNvPr id="20" name="Group 19">
            <a:extLst>
              <a:ext uri="{FF2B5EF4-FFF2-40B4-BE49-F238E27FC236}">
                <a16:creationId xmlns:a16="http://schemas.microsoft.com/office/drawing/2014/main" id="{77B435F0-4C3E-F44A-A9FE-5D8EB38DF533}"/>
              </a:ext>
            </a:extLst>
          </p:cNvPr>
          <p:cNvGrpSpPr/>
          <p:nvPr/>
        </p:nvGrpSpPr>
        <p:grpSpPr>
          <a:xfrm>
            <a:off x="6112935" y="4498684"/>
            <a:ext cx="2446867" cy="327315"/>
            <a:chOff x="6011333" y="4465840"/>
            <a:chExt cx="2692400" cy="360160"/>
          </a:xfrm>
        </p:grpSpPr>
        <p:sp>
          <p:nvSpPr>
            <p:cNvPr id="17" name="Rounded Rectangle 16">
              <a:extLst>
                <a:ext uri="{FF2B5EF4-FFF2-40B4-BE49-F238E27FC236}">
                  <a16:creationId xmlns:a16="http://schemas.microsoft.com/office/drawing/2014/main" id="{8B0B6FEA-2964-A04C-84A6-3E4390561868}"/>
                </a:ext>
              </a:extLst>
            </p:cNvPr>
            <p:cNvSpPr/>
            <p:nvPr/>
          </p:nvSpPr>
          <p:spPr>
            <a:xfrm>
              <a:off x="6011333" y="4465840"/>
              <a:ext cx="2692400" cy="360160"/>
            </a:xfrm>
            <a:prstGeom prst="roundRect">
              <a:avLst>
                <a:gd name="adj" fmla="val 50000"/>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0" name="TextBox 9">
              <a:extLst>
                <a:ext uri="{FF2B5EF4-FFF2-40B4-BE49-F238E27FC236}">
                  <a16:creationId xmlns:a16="http://schemas.microsoft.com/office/drawing/2014/main" id="{31B073D9-73A4-F94A-AA2C-50BEBAFE861F}"/>
                </a:ext>
              </a:extLst>
            </p:cNvPr>
            <p:cNvSpPr txBox="1"/>
            <p:nvPr/>
          </p:nvSpPr>
          <p:spPr>
            <a:xfrm>
              <a:off x="6062130" y="4490153"/>
              <a:ext cx="2590800" cy="304795"/>
            </a:xfrm>
            <a:prstGeom prst="rect">
              <a:avLst/>
            </a:prstGeom>
            <a:noFill/>
          </p:spPr>
          <p:txBody>
            <a:bodyPr wrap="square" rtlCol="0">
              <a:spAutoFit/>
            </a:bodyPr>
            <a:lstStyle/>
            <a:p>
              <a:pPr algn="ctr" defTabSz="914378">
                <a:buClr>
                  <a:srgbClr val="000000"/>
                </a:buClr>
              </a:pPr>
              <a:r>
                <a:rPr lang="en-US" sz="1200" kern="0" dirty="0">
                  <a:solidFill>
                    <a:schemeClr val="bg2"/>
                  </a:solidFill>
                  <a:latin typeface="+mn-lt"/>
                  <a:cs typeface="Arial"/>
                  <a:sym typeface="Arial"/>
                </a:rPr>
                <a:t>Leverage IoT Developer Tools</a:t>
              </a:r>
            </a:p>
          </p:txBody>
        </p:sp>
      </p:grpSp>
      <p:grpSp>
        <p:nvGrpSpPr>
          <p:cNvPr id="19" name="Group 18">
            <a:extLst>
              <a:ext uri="{FF2B5EF4-FFF2-40B4-BE49-F238E27FC236}">
                <a16:creationId xmlns:a16="http://schemas.microsoft.com/office/drawing/2014/main" id="{A9D6F67E-6D9A-2A42-9D25-33BC0DC9B249}"/>
              </a:ext>
            </a:extLst>
          </p:cNvPr>
          <p:cNvGrpSpPr/>
          <p:nvPr/>
        </p:nvGrpSpPr>
        <p:grpSpPr>
          <a:xfrm>
            <a:off x="6112935" y="2486053"/>
            <a:ext cx="2446867" cy="327315"/>
            <a:chOff x="6011333" y="2817282"/>
            <a:chExt cx="2692400" cy="360160"/>
          </a:xfrm>
        </p:grpSpPr>
        <p:sp>
          <p:nvSpPr>
            <p:cNvPr id="18" name="Rounded Rectangle 17">
              <a:extLst>
                <a:ext uri="{FF2B5EF4-FFF2-40B4-BE49-F238E27FC236}">
                  <a16:creationId xmlns:a16="http://schemas.microsoft.com/office/drawing/2014/main" id="{6AA6947A-28D5-1843-80A0-6CF1C569FFFA}"/>
                </a:ext>
              </a:extLst>
            </p:cNvPr>
            <p:cNvSpPr/>
            <p:nvPr/>
          </p:nvSpPr>
          <p:spPr>
            <a:xfrm>
              <a:off x="6011333" y="2817282"/>
              <a:ext cx="2692400" cy="360160"/>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8" name="TextBox 7">
              <a:extLst>
                <a:ext uri="{FF2B5EF4-FFF2-40B4-BE49-F238E27FC236}">
                  <a16:creationId xmlns:a16="http://schemas.microsoft.com/office/drawing/2014/main" id="{748357AE-8471-6B4E-B661-E0F3DC4DB3A2}"/>
                </a:ext>
              </a:extLst>
            </p:cNvPr>
            <p:cNvSpPr txBox="1"/>
            <p:nvPr/>
          </p:nvSpPr>
          <p:spPr>
            <a:xfrm>
              <a:off x="6155266" y="2854054"/>
              <a:ext cx="2421467" cy="304795"/>
            </a:xfrm>
            <a:prstGeom prst="rect">
              <a:avLst/>
            </a:prstGeom>
            <a:noFill/>
          </p:spPr>
          <p:txBody>
            <a:bodyPr wrap="square" rtlCol="0">
              <a:spAutoFit/>
            </a:bodyPr>
            <a:lstStyle/>
            <a:p>
              <a:pPr algn="ctr" defTabSz="914378">
                <a:buClr>
                  <a:srgbClr val="000000"/>
                </a:buClr>
              </a:pPr>
              <a:r>
                <a:rPr lang="en-US" sz="1200" kern="0" dirty="0">
                  <a:solidFill>
                    <a:schemeClr val="bg2"/>
                  </a:solidFill>
                  <a:latin typeface="+mn-lt"/>
                  <a:cs typeface="Arial"/>
                  <a:sym typeface="Arial"/>
                </a:rPr>
                <a:t>Select IoT Dev Resources</a:t>
              </a:r>
            </a:p>
          </p:txBody>
        </p:sp>
      </p:grpSp>
    </p:spTree>
    <p:extLst>
      <p:ext uri="{BB962C8B-B14F-4D97-AF65-F5344CB8AC3E}">
        <p14:creationId xmlns:p14="http://schemas.microsoft.com/office/powerpoint/2010/main" val="6272943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id="{BEBAC6A2-65EF-C648-A3A2-3E1C0B8036E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31407" y="2223383"/>
            <a:ext cx="824571" cy="822960"/>
          </a:xfrm>
          <a:prstGeom prst="rect">
            <a:avLst/>
          </a:prstGeom>
        </p:spPr>
      </p:pic>
      <p:pic>
        <p:nvPicPr>
          <p:cNvPr id="56" name="Picture 55">
            <a:extLst>
              <a:ext uri="{FF2B5EF4-FFF2-40B4-BE49-F238E27FC236}">
                <a16:creationId xmlns:a16="http://schemas.microsoft.com/office/drawing/2014/main" id="{D0AB2A24-9AE0-FE44-9AC8-4635D4FC172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876399" y="2223383"/>
            <a:ext cx="822960" cy="822960"/>
          </a:xfrm>
          <a:prstGeom prst="rect">
            <a:avLst/>
          </a:prstGeom>
        </p:spPr>
      </p:pic>
      <p:pic>
        <p:nvPicPr>
          <p:cNvPr id="57" name="Picture 56">
            <a:extLst>
              <a:ext uri="{FF2B5EF4-FFF2-40B4-BE49-F238E27FC236}">
                <a16:creationId xmlns:a16="http://schemas.microsoft.com/office/drawing/2014/main" id="{AD9F141D-3A22-E743-B6D7-2BC0C5A0A24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876399" y="3530103"/>
            <a:ext cx="822960" cy="822960"/>
          </a:xfrm>
          <a:prstGeom prst="rect">
            <a:avLst/>
          </a:prstGeom>
        </p:spPr>
      </p:pic>
      <p:pic>
        <p:nvPicPr>
          <p:cNvPr id="58" name="Picture 57">
            <a:extLst>
              <a:ext uri="{FF2B5EF4-FFF2-40B4-BE49-F238E27FC236}">
                <a16:creationId xmlns:a16="http://schemas.microsoft.com/office/drawing/2014/main" id="{1A1B02BB-D82A-094F-BB27-EC74D3D8464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332212" y="3530103"/>
            <a:ext cx="822960" cy="822960"/>
          </a:xfrm>
          <a:prstGeom prst="rect">
            <a:avLst/>
          </a:prstGeom>
        </p:spPr>
      </p:pic>
      <p:pic>
        <p:nvPicPr>
          <p:cNvPr id="59" name="Picture 58">
            <a:extLst>
              <a:ext uri="{FF2B5EF4-FFF2-40B4-BE49-F238E27FC236}">
                <a16:creationId xmlns:a16="http://schemas.microsoft.com/office/drawing/2014/main" id="{140A4ABD-9540-3E46-8827-4520FDB2BCD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33529" y="2223383"/>
            <a:ext cx="822960" cy="822960"/>
          </a:xfrm>
          <a:prstGeom prst="rect">
            <a:avLst/>
          </a:prstGeom>
        </p:spPr>
      </p:pic>
      <p:pic>
        <p:nvPicPr>
          <p:cNvPr id="60" name="Picture 59">
            <a:extLst>
              <a:ext uri="{FF2B5EF4-FFF2-40B4-BE49-F238E27FC236}">
                <a16:creationId xmlns:a16="http://schemas.microsoft.com/office/drawing/2014/main" id="{CD62D47C-C297-F042-8D5A-AD67FFC2E84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333015" y="973248"/>
            <a:ext cx="821354" cy="822960"/>
          </a:xfrm>
          <a:prstGeom prst="rect">
            <a:avLst/>
          </a:prstGeom>
        </p:spPr>
      </p:pic>
      <p:pic>
        <p:nvPicPr>
          <p:cNvPr id="61" name="Picture 60">
            <a:extLst>
              <a:ext uri="{FF2B5EF4-FFF2-40B4-BE49-F238E27FC236}">
                <a16:creationId xmlns:a16="http://schemas.microsoft.com/office/drawing/2014/main" id="{3829DBA9-6111-DB47-B1DD-E1C00430957A}"/>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876399" y="973248"/>
            <a:ext cx="822960" cy="822960"/>
          </a:xfrm>
          <a:prstGeom prst="rect">
            <a:avLst/>
          </a:prstGeom>
        </p:spPr>
      </p:pic>
      <p:pic>
        <p:nvPicPr>
          <p:cNvPr id="62" name="Picture 61">
            <a:extLst>
              <a:ext uri="{FF2B5EF4-FFF2-40B4-BE49-F238E27FC236}">
                <a16:creationId xmlns:a16="http://schemas.microsoft.com/office/drawing/2014/main" id="{0CFBF7E4-60D9-074D-B122-9D90A9C15495}"/>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33529" y="973248"/>
            <a:ext cx="822960" cy="822960"/>
          </a:xfrm>
          <a:prstGeom prst="rect">
            <a:avLst/>
          </a:prstGeom>
        </p:spPr>
      </p:pic>
      <p:grpSp>
        <p:nvGrpSpPr>
          <p:cNvPr id="70" name="Group 69">
            <a:extLst>
              <a:ext uri="{FF2B5EF4-FFF2-40B4-BE49-F238E27FC236}">
                <a16:creationId xmlns:a16="http://schemas.microsoft.com/office/drawing/2014/main" id="{53FE9F92-2B6D-9D42-A51B-5CDB79B0D98F}"/>
              </a:ext>
            </a:extLst>
          </p:cNvPr>
          <p:cNvGrpSpPr/>
          <p:nvPr/>
        </p:nvGrpSpPr>
        <p:grpSpPr>
          <a:xfrm>
            <a:off x="433529" y="3530103"/>
            <a:ext cx="822960" cy="822960"/>
            <a:chOff x="4699321" y="6134583"/>
            <a:chExt cx="822960" cy="822960"/>
          </a:xfrm>
        </p:grpSpPr>
        <p:sp>
          <p:nvSpPr>
            <p:cNvPr id="68" name="Oval 67">
              <a:extLst>
                <a:ext uri="{FF2B5EF4-FFF2-40B4-BE49-F238E27FC236}">
                  <a16:creationId xmlns:a16="http://schemas.microsoft.com/office/drawing/2014/main" id="{46BCB792-032C-F04B-BE58-47CC10D630A3}"/>
                </a:ext>
              </a:extLst>
            </p:cNvPr>
            <p:cNvSpPr>
              <a:spLocks noChangeAspect="1"/>
            </p:cNvSpPr>
            <p:nvPr/>
          </p:nvSpPr>
          <p:spPr>
            <a:xfrm>
              <a:off x="4699321" y="6134583"/>
              <a:ext cx="822960" cy="822960"/>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3" name="Group 10">
              <a:extLst>
                <a:ext uri="{FF2B5EF4-FFF2-40B4-BE49-F238E27FC236}">
                  <a16:creationId xmlns:a16="http://schemas.microsoft.com/office/drawing/2014/main" id="{366D4375-1D5B-5F44-9C69-373D5B6000FA}"/>
                </a:ext>
              </a:extLst>
            </p:cNvPr>
            <p:cNvGrpSpPr>
              <a:grpSpLocks noChangeAspect="1"/>
            </p:cNvGrpSpPr>
            <p:nvPr/>
          </p:nvGrpSpPr>
          <p:grpSpPr bwMode="auto">
            <a:xfrm>
              <a:off x="4868845" y="6350079"/>
              <a:ext cx="483912" cy="391969"/>
              <a:chOff x="880" y="0"/>
              <a:chExt cx="4000" cy="3240"/>
            </a:xfrm>
          </p:grpSpPr>
          <p:sp>
            <p:nvSpPr>
              <p:cNvPr id="64" name="Freeform 11">
                <a:extLst>
                  <a:ext uri="{FF2B5EF4-FFF2-40B4-BE49-F238E27FC236}">
                    <a16:creationId xmlns:a16="http://schemas.microsoft.com/office/drawing/2014/main" id="{79F5FAE4-4D62-F143-B3AA-ED457B2D6A27}"/>
                  </a:ext>
                </a:extLst>
              </p:cNvPr>
              <p:cNvSpPr>
                <a:spLocks/>
              </p:cNvSpPr>
              <p:nvPr/>
            </p:nvSpPr>
            <p:spPr bwMode="auto">
              <a:xfrm>
                <a:off x="880" y="2"/>
                <a:ext cx="4000" cy="3238"/>
              </a:xfrm>
              <a:custGeom>
                <a:avLst/>
                <a:gdLst>
                  <a:gd name="T0" fmla="*/ 49886 w 51943"/>
                  <a:gd name="T1" fmla="*/ 42096 h 42096"/>
                  <a:gd name="T2" fmla="*/ 2057 w 51943"/>
                  <a:gd name="T3" fmla="*/ 42096 h 42096"/>
                  <a:gd name="T4" fmla="*/ 0 w 51943"/>
                  <a:gd name="T5" fmla="*/ 40039 h 42096"/>
                  <a:gd name="T6" fmla="*/ 0 w 51943"/>
                  <a:gd name="T7" fmla="*/ 2057 h 42096"/>
                  <a:gd name="T8" fmla="*/ 2057 w 51943"/>
                  <a:gd name="T9" fmla="*/ 0 h 42096"/>
                  <a:gd name="T10" fmla="*/ 49886 w 51943"/>
                  <a:gd name="T11" fmla="*/ 0 h 42096"/>
                  <a:gd name="T12" fmla="*/ 51943 w 51943"/>
                  <a:gd name="T13" fmla="*/ 2057 h 42096"/>
                  <a:gd name="T14" fmla="*/ 51943 w 51943"/>
                  <a:gd name="T15" fmla="*/ 40039 h 42096"/>
                  <a:gd name="T16" fmla="*/ 49886 w 51943"/>
                  <a:gd name="T17" fmla="*/ 42096 h 42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943" h="42096">
                    <a:moveTo>
                      <a:pt x="49886" y="42096"/>
                    </a:moveTo>
                    <a:cubicBezTo>
                      <a:pt x="2057" y="42096"/>
                      <a:pt x="2057" y="42096"/>
                      <a:pt x="2057" y="42096"/>
                    </a:cubicBezTo>
                    <a:cubicBezTo>
                      <a:pt x="921" y="42096"/>
                      <a:pt x="0" y="41175"/>
                      <a:pt x="0" y="40039"/>
                    </a:cubicBezTo>
                    <a:cubicBezTo>
                      <a:pt x="0" y="2057"/>
                      <a:pt x="0" y="2057"/>
                      <a:pt x="0" y="2057"/>
                    </a:cubicBezTo>
                    <a:cubicBezTo>
                      <a:pt x="0" y="921"/>
                      <a:pt x="921" y="0"/>
                      <a:pt x="2057" y="0"/>
                    </a:cubicBezTo>
                    <a:cubicBezTo>
                      <a:pt x="49886" y="0"/>
                      <a:pt x="49886" y="0"/>
                      <a:pt x="49886" y="0"/>
                    </a:cubicBezTo>
                    <a:cubicBezTo>
                      <a:pt x="51022" y="0"/>
                      <a:pt x="51943" y="921"/>
                      <a:pt x="51943" y="2057"/>
                    </a:cubicBezTo>
                    <a:cubicBezTo>
                      <a:pt x="51943" y="40039"/>
                      <a:pt x="51943" y="40039"/>
                      <a:pt x="51943" y="40039"/>
                    </a:cubicBezTo>
                    <a:cubicBezTo>
                      <a:pt x="51943" y="41175"/>
                      <a:pt x="51022" y="42096"/>
                      <a:pt x="49886" y="42096"/>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12">
                <a:extLst>
                  <a:ext uri="{FF2B5EF4-FFF2-40B4-BE49-F238E27FC236}">
                    <a16:creationId xmlns:a16="http://schemas.microsoft.com/office/drawing/2014/main" id="{09D1FF87-9848-174E-A1F5-2CFE30A75871}"/>
                  </a:ext>
                </a:extLst>
              </p:cNvPr>
              <p:cNvSpPr>
                <a:spLocks noEditPoints="1"/>
              </p:cNvSpPr>
              <p:nvPr/>
            </p:nvSpPr>
            <p:spPr bwMode="auto">
              <a:xfrm>
                <a:off x="880" y="0"/>
                <a:ext cx="4000" cy="727"/>
              </a:xfrm>
              <a:custGeom>
                <a:avLst/>
                <a:gdLst>
                  <a:gd name="T0" fmla="*/ 49872 w 51943"/>
                  <a:gd name="T1" fmla="*/ 0 h 9453"/>
                  <a:gd name="T2" fmla="*/ 2071 w 51943"/>
                  <a:gd name="T3" fmla="*/ 0 h 9453"/>
                  <a:gd name="T4" fmla="*/ 0 w 51943"/>
                  <a:gd name="T5" fmla="*/ 2072 h 9453"/>
                  <a:gd name="T6" fmla="*/ 0 w 51943"/>
                  <a:gd name="T7" fmla="*/ 9453 h 9453"/>
                  <a:gd name="T8" fmla="*/ 51943 w 51943"/>
                  <a:gd name="T9" fmla="*/ 9453 h 9453"/>
                  <a:gd name="T10" fmla="*/ 51943 w 51943"/>
                  <a:gd name="T11" fmla="*/ 2072 h 9453"/>
                  <a:gd name="T12" fmla="*/ 49872 w 51943"/>
                  <a:gd name="T13" fmla="*/ 0 h 9453"/>
                  <a:gd name="T14" fmla="*/ 4175 w 51943"/>
                  <a:gd name="T15" fmla="*/ 6424 h 9453"/>
                  <a:gd name="T16" fmla="*/ 2569 w 51943"/>
                  <a:gd name="T17" fmla="*/ 4818 h 9453"/>
                  <a:gd name="T18" fmla="*/ 4175 w 51943"/>
                  <a:gd name="T19" fmla="*/ 3212 h 9453"/>
                  <a:gd name="T20" fmla="*/ 5781 w 51943"/>
                  <a:gd name="T21" fmla="*/ 4818 h 9453"/>
                  <a:gd name="T22" fmla="*/ 4175 w 51943"/>
                  <a:gd name="T23" fmla="*/ 6424 h 9453"/>
                  <a:gd name="T24" fmla="*/ 8789 w 51943"/>
                  <a:gd name="T25" fmla="*/ 6424 h 9453"/>
                  <a:gd name="T26" fmla="*/ 7183 w 51943"/>
                  <a:gd name="T27" fmla="*/ 4818 h 9453"/>
                  <a:gd name="T28" fmla="*/ 8789 w 51943"/>
                  <a:gd name="T29" fmla="*/ 3212 h 9453"/>
                  <a:gd name="T30" fmla="*/ 10395 w 51943"/>
                  <a:gd name="T31" fmla="*/ 4818 h 9453"/>
                  <a:gd name="T32" fmla="*/ 8789 w 51943"/>
                  <a:gd name="T33" fmla="*/ 6424 h 9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943" h="9453">
                    <a:moveTo>
                      <a:pt x="49872" y="0"/>
                    </a:moveTo>
                    <a:cubicBezTo>
                      <a:pt x="2071" y="0"/>
                      <a:pt x="2071" y="0"/>
                      <a:pt x="2071" y="0"/>
                    </a:cubicBezTo>
                    <a:cubicBezTo>
                      <a:pt x="932" y="0"/>
                      <a:pt x="0" y="932"/>
                      <a:pt x="0" y="2072"/>
                    </a:cubicBezTo>
                    <a:cubicBezTo>
                      <a:pt x="0" y="9453"/>
                      <a:pt x="0" y="9453"/>
                      <a:pt x="0" y="9453"/>
                    </a:cubicBezTo>
                    <a:cubicBezTo>
                      <a:pt x="51943" y="9453"/>
                      <a:pt x="51943" y="9453"/>
                      <a:pt x="51943" y="9453"/>
                    </a:cubicBezTo>
                    <a:cubicBezTo>
                      <a:pt x="51943" y="2072"/>
                      <a:pt x="51943" y="2072"/>
                      <a:pt x="51943" y="2072"/>
                    </a:cubicBezTo>
                    <a:cubicBezTo>
                      <a:pt x="51943" y="932"/>
                      <a:pt x="51011" y="0"/>
                      <a:pt x="49872" y="0"/>
                    </a:cubicBezTo>
                    <a:close/>
                    <a:moveTo>
                      <a:pt x="4175" y="6424"/>
                    </a:moveTo>
                    <a:cubicBezTo>
                      <a:pt x="3288" y="6424"/>
                      <a:pt x="2569" y="5705"/>
                      <a:pt x="2569" y="4818"/>
                    </a:cubicBezTo>
                    <a:cubicBezTo>
                      <a:pt x="2569" y="3931"/>
                      <a:pt x="3288" y="3212"/>
                      <a:pt x="4175" y="3212"/>
                    </a:cubicBezTo>
                    <a:cubicBezTo>
                      <a:pt x="5062" y="3212"/>
                      <a:pt x="5781" y="3931"/>
                      <a:pt x="5781" y="4818"/>
                    </a:cubicBezTo>
                    <a:cubicBezTo>
                      <a:pt x="5781" y="5705"/>
                      <a:pt x="5062" y="6424"/>
                      <a:pt x="4175" y="6424"/>
                    </a:cubicBezTo>
                    <a:close/>
                    <a:moveTo>
                      <a:pt x="8789" y="6424"/>
                    </a:moveTo>
                    <a:cubicBezTo>
                      <a:pt x="7902" y="6424"/>
                      <a:pt x="7183" y="5705"/>
                      <a:pt x="7183" y="4818"/>
                    </a:cubicBezTo>
                    <a:cubicBezTo>
                      <a:pt x="7183" y="3931"/>
                      <a:pt x="7902" y="3212"/>
                      <a:pt x="8789" y="3212"/>
                    </a:cubicBezTo>
                    <a:cubicBezTo>
                      <a:pt x="9676" y="3212"/>
                      <a:pt x="10395" y="3931"/>
                      <a:pt x="10395" y="4818"/>
                    </a:cubicBezTo>
                    <a:cubicBezTo>
                      <a:pt x="10395" y="5705"/>
                      <a:pt x="9676" y="6424"/>
                      <a:pt x="8789" y="6424"/>
                    </a:cubicBezTo>
                    <a:close/>
                  </a:path>
                </a:pathLst>
              </a:custGeom>
              <a:solidFill>
                <a:srgbClr val="01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13">
                <a:extLst>
                  <a:ext uri="{FF2B5EF4-FFF2-40B4-BE49-F238E27FC236}">
                    <a16:creationId xmlns:a16="http://schemas.microsoft.com/office/drawing/2014/main" id="{5C286142-731F-E14B-95DF-A8B7760FF440}"/>
                  </a:ext>
                </a:extLst>
              </p:cNvPr>
              <p:cNvSpPr>
                <a:spLocks noEditPoints="1"/>
              </p:cNvSpPr>
              <p:nvPr/>
            </p:nvSpPr>
            <p:spPr bwMode="auto">
              <a:xfrm>
                <a:off x="1713" y="1142"/>
                <a:ext cx="2323" cy="1679"/>
              </a:xfrm>
              <a:custGeom>
                <a:avLst/>
                <a:gdLst>
                  <a:gd name="T0" fmla="*/ 18085 w 30161"/>
                  <a:gd name="T1" fmla="*/ 219 h 21832"/>
                  <a:gd name="T2" fmla="*/ 18085 w 30161"/>
                  <a:gd name="T3" fmla="*/ 219 h 21832"/>
                  <a:gd name="T4" fmla="*/ 19099 w 30161"/>
                  <a:gd name="T5" fmla="*/ 2026 h 21832"/>
                  <a:gd name="T6" fmla="*/ 13873 w 30161"/>
                  <a:gd name="T7" fmla="*/ 20599 h 21832"/>
                  <a:gd name="T8" fmla="*/ 12066 w 30161"/>
                  <a:gd name="T9" fmla="*/ 21613 h 21832"/>
                  <a:gd name="T10" fmla="*/ 12066 w 30161"/>
                  <a:gd name="T11" fmla="*/ 21613 h 21832"/>
                  <a:gd name="T12" fmla="*/ 11053 w 30161"/>
                  <a:gd name="T13" fmla="*/ 19806 h 21832"/>
                  <a:gd name="T14" fmla="*/ 16278 w 30161"/>
                  <a:gd name="T15" fmla="*/ 1233 h 21832"/>
                  <a:gd name="T16" fmla="*/ 18085 w 30161"/>
                  <a:gd name="T17" fmla="*/ 219 h 21832"/>
                  <a:gd name="T18" fmla="*/ 6206 w 30161"/>
                  <a:gd name="T19" fmla="*/ 4403 h 21832"/>
                  <a:gd name="T20" fmla="*/ 580 w 30161"/>
                  <a:gd name="T21" fmla="*/ 10028 h 21832"/>
                  <a:gd name="T22" fmla="*/ 580 w 30161"/>
                  <a:gd name="T23" fmla="*/ 12100 h 21832"/>
                  <a:gd name="T24" fmla="*/ 580 w 30161"/>
                  <a:gd name="T25" fmla="*/ 12100 h 21832"/>
                  <a:gd name="T26" fmla="*/ 2651 w 30161"/>
                  <a:gd name="T27" fmla="*/ 12100 h 21832"/>
                  <a:gd name="T28" fmla="*/ 8277 w 30161"/>
                  <a:gd name="T29" fmla="*/ 6474 h 21832"/>
                  <a:gd name="T30" fmla="*/ 8277 w 30161"/>
                  <a:gd name="T31" fmla="*/ 4403 h 21832"/>
                  <a:gd name="T32" fmla="*/ 8277 w 30161"/>
                  <a:gd name="T33" fmla="*/ 4403 h 21832"/>
                  <a:gd name="T34" fmla="*/ 6206 w 30161"/>
                  <a:gd name="T35" fmla="*/ 4403 h 21832"/>
                  <a:gd name="T36" fmla="*/ 8269 w 30161"/>
                  <a:gd name="T37" fmla="*/ 15668 h 21832"/>
                  <a:gd name="T38" fmla="*/ 2643 w 30161"/>
                  <a:gd name="T39" fmla="*/ 10043 h 21832"/>
                  <a:gd name="T40" fmla="*/ 572 w 30161"/>
                  <a:gd name="T41" fmla="*/ 10043 h 21832"/>
                  <a:gd name="T42" fmla="*/ 572 w 30161"/>
                  <a:gd name="T43" fmla="*/ 10043 h 21832"/>
                  <a:gd name="T44" fmla="*/ 572 w 30161"/>
                  <a:gd name="T45" fmla="*/ 12114 h 21832"/>
                  <a:gd name="T46" fmla="*/ 6198 w 30161"/>
                  <a:gd name="T47" fmla="*/ 17740 h 21832"/>
                  <a:gd name="T48" fmla="*/ 8269 w 30161"/>
                  <a:gd name="T49" fmla="*/ 17740 h 21832"/>
                  <a:gd name="T50" fmla="*/ 8269 w 30161"/>
                  <a:gd name="T51" fmla="*/ 17740 h 21832"/>
                  <a:gd name="T52" fmla="*/ 8269 w 30161"/>
                  <a:gd name="T53" fmla="*/ 15668 h 21832"/>
                  <a:gd name="T54" fmla="*/ 21884 w 30161"/>
                  <a:gd name="T55" fmla="*/ 4403 h 21832"/>
                  <a:gd name="T56" fmla="*/ 21884 w 30161"/>
                  <a:gd name="T57" fmla="*/ 4403 h 21832"/>
                  <a:gd name="T58" fmla="*/ 21884 w 30161"/>
                  <a:gd name="T59" fmla="*/ 6474 h 21832"/>
                  <a:gd name="T60" fmla="*/ 27510 w 30161"/>
                  <a:gd name="T61" fmla="*/ 12100 h 21832"/>
                  <a:gd name="T62" fmla="*/ 29581 w 30161"/>
                  <a:gd name="T63" fmla="*/ 12100 h 21832"/>
                  <a:gd name="T64" fmla="*/ 29581 w 30161"/>
                  <a:gd name="T65" fmla="*/ 12100 h 21832"/>
                  <a:gd name="T66" fmla="*/ 29581 w 30161"/>
                  <a:gd name="T67" fmla="*/ 10028 h 21832"/>
                  <a:gd name="T68" fmla="*/ 23955 w 30161"/>
                  <a:gd name="T69" fmla="*/ 4403 h 21832"/>
                  <a:gd name="T70" fmla="*/ 21884 w 30161"/>
                  <a:gd name="T71" fmla="*/ 4403 h 21832"/>
                  <a:gd name="T72" fmla="*/ 21892 w 30161"/>
                  <a:gd name="T73" fmla="*/ 17740 h 21832"/>
                  <a:gd name="T74" fmla="*/ 21892 w 30161"/>
                  <a:gd name="T75" fmla="*/ 17740 h 21832"/>
                  <a:gd name="T76" fmla="*/ 23963 w 30161"/>
                  <a:gd name="T77" fmla="*/ 17740 h 21832"/>
                  <a:gd name="T78" fmla="*/ 29589 w 30161"/>
                  <a:gd name="T79" fmla="*/ 12114 h 21832"/>
                  <a:gd name="T80" fmla="*/ 29589 w 30161"/>
                  <a:gd name="T81" fmla="*/ 10043 h 21832"/>
                  <a:gd name="T82" fmla="*/ 29589 w 30161"/>
                  <a:gd name="T83" fmla="*/ 10043 h 21832"/>
                  <a:gd name="T84" fmla="*/ 27518 w 30161"/>
                  <a:gd name="T85" fmla="*/ 10043 h 21832"/>
                  <a:gd name="T86" fmla="*/ 21892 w 30161"/>
                  <a:gd name="T87" fmla="*/ 15668 h 21832"/>
                  <a:gd name="T88" fmla="*/ 21892 w 30161"/>
                  <a:gd name="T89" fmla="*/ 17740 h 21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0161" h="21832">
                    <a:moveTo>
                      <a:pt x="18085" y="219"/>
                    </a:moveTo>
                    <a:cubicBezTo>
                      <a:pt x="18085" y="219"/>
                      <a:pt x="18085" y="219"/>
                      <a:pt x="18085" y="219"/>
                    </a:cubicBezTo>
                    <a:cubicBezTo>
                      <a:pt x="18864" y="438"/>
                      <a:pt x="19318" y="1247"/>
                      <a:pt x="19099" y="2026"/>
                    </a:cubicBezTo>
                    <a:cubicBezTo>
                      <a:pt x="13873" y="20599"/>
                      <a:pt x="13873" y="20599"/>
                      <a:pt x="13873" y="20599"/>
                    </a:cubicBezTo>
                    <a:cubicBezTo>
                      <a:pt x="13654" y="21378"/>
                      <a:pt x="12845" y="21832"/>
                      <a:pt x="12066" y="21613"/>
                    </a:cubicBezTo>
                    <a:cubicBezTo>
                      <a:pt x="12066" y="21613"/>
                      <a:pt x="12066" y="21613"/>
                      <a:pt x="12066" y="21613"/>
                    </a:cubicBezTo>
                    <a:cubicBezTo>
                      <a:pt x="11288" y="21394"/>
                      <a:pt x="10834" y="20585"/>
                      <a:pt x="11053" y="19806"/>
                    </a:cubicBezTo>
                    <a:cubicBezTo>
                      <a:pt x="16278" y="1233"/>
                      <a:pt x="16278" y="1233"/>
                      <a:pt x="16278" y="1233"/>
                    </a:cubicBezTo>
                    <a:cubicBezTo>
                      <a:pt x="16498" y="454"/>
                      <a:pt x="17306" y="0"/>
                      <a:pt x="18085" y="219"/>
                    </a:cubicBezTo>
                    <a:close/>
                    <a:moveTo>
                      <a:pt x="6206" y="4403"/>
                    </a:moveTo>
                    <a:cubicBezTo>
                      <a:pt x="580" y="10028"/>
                      <a:pt x="580" y="10028"/>
                      <a:pt x="580" y="10028"/>
                    </a:cubicBezTo>
                    <a:cubicBezTo>
                      <a:pt x="8" y="10600"/>
                      <a:pt x="8" y="11528"/>
                      <a:pt x="580" y="12100"/>
                    </a:cubicBezTo>
                    <a:cubicBezTo>
                      <a:pt x="580" y="12100"/>
                      <a:pt x="580" y="12100"/>
                      <a:pt x="580" y="12100"/>
                    </a:cubicBezTo>
                    <a:cubicBezTo>
                      <a:pt x="1152" y="12672"/>
                      <a:pt x="2079" y="12672"/>
                      <a:pt x="2651" y="12100"/>
                    </a:cubicBezTo>
                    <a:cubicBezTo>
                      <a:pt x="8277" y="6474"/>
                      <a:pt x="8277" y="6474"/>
                      <a:pt x="8277" y="6474"/>
                    </a:cubicBezTo>
                    <a:cubicBezTo>
                      <a:pt x="8849" y="5902"/>
                      <a:pt x="8849" y="4975"/>
                      <a:pt x="8277" y="4403"/>
                    </a:cubicBezTo>
                    <a:cubicBezTo>
                      <a:pt x="8277" y="4403"/>
                      <a:pt x="8277" y="4403"/>
                      <a:pt x="8277" y="4403"/>
                    </a:cubicBezTo>
                    <a:cubicBezTo>
                      <a:pt x="7705" y="3831"/>
                      <a:pt x="6778" y="3831"/>
                      <a:pt x="6206" y="4403"/>
                    </a:cubicBezTo>
                    <a:close/>
                    <a:moveTo>
                      <a:pt x="8269" y="15668"/>
                    </a:moveTo>
                    <a:cubicBezTo>
                      <a:pt x="2643" y="10043"/>
                      <a:pt x="2643" y="10043"/>
                      <a:pt x="2643" y="10043"/>
                    </a:cubicBezTo>
                    <a:cubicBezTo>
                      <a:pt x="2071" y="9471"/>
                      <a:pt x="1144" y="9471"/>
                      <a:pt x="572" y="10043"/>
                    </a:cubicBezTo>
                    <a:cubicBezTo>
                      <a:pt x="572" y="10043"/>
                      <a:pt x="572" y="10043"/>
                      <a:pt x="572" y="10043"/>
                    </a:cubicBezTo>
                    <a:cubicBezTo>
                      <a:pt x="0" y="10615"/>
                      <a:pt x="0" y="11542"/>
                      <a:pt x="572" y="12114"/>
                    </a:cubicBezTo>
                    <a:cubicBezTo>
                      <a:pt x="6198" y="17740"/>
                      <a:pt x="6198" y="17740"/>
                      <a:pt x="6198" y="17740"/>
                    </a:cubicBezTo>
                    <a:cubicBezTo>
                      <a:pt x="6770" y="18312"/>
                      <a:pt x="7697" y="18312"/>
                      <a:pt x="8269" y="17740"/>
                    </a:cubicBezTo>
                    <a:cubicBezTo>
                      <a:pt x="8269" y="17740"/>
                      <a:pt x="8269" y="17740"/>
                      <a:pt x="8269" y="17740"/>
                    </a:cubicBezTo>
                    <a:cubicBezTo>
                      <a:pt x="8841" y="17168"/>
                      <a:pt x="8841" y="16240"/>
                      <a:pt x="8269" y="15668"/>
                    </a:cubicBezTo>
                    <a:close/>
                    <a:moveTo>
                      <a:pt x="21884" y="4403"/>
                    </a:moveTo>
                    <a:cubicBezTo>
                      <a:pt x="21884" y="4403"/>
                      <a:pt x="21884" y="4403"/>
                      <a:pt x="21884" y="4403"/>
                    </a:cubicBezTo>
                    <a:cubicBezTo>
                      <a:pt x="21312" y="4975"/>
                      <a:pt x="21312" y="5902"/>
                      <a:pt x="21884" y="6474"/>
                    </a:cubicBezTo>
                    <a:cubicBezTo>
                      <a:pt x="27510" y="12100"/>
                      <a:pt x="27510" y="12100"/>
                      <a:pt x="27510" y="12100"/>
                    </a:cubicBezTo>
                    <a:cubicBezTo>
                      <a:pt x="28082" y="12672"/>
                      <a:pt x="29009" y="12672"/>
                      <a:pt x="29581" y="12100"/>
                    </a:cubicBezTo>
                    <a:cubicBezTo>
                      <a:pt x="29581" y="12100"/>
                      <a:pt x="29581" y="12100"/>
                      <a:pt x="29581" y="12100"/>
                    </a:cubicBezTo>
                    <a:cubicBezTo>
                      <a:pt x="30153" y="11528"/>
                      <a:pt x="30153" y="10600"/>
                      <a:pt x="29581" y="10028"/>
                    </a:cubicBezTo>
                    <a:cubicBezTo>
                      <a:pt x="23955" y="4403"/>
                      <a:pt x="23955" y="4403"/>
                      <a:pt x="23955" y="4403"/>
                    </a:cubicBezTo>
                    <a:cubicBezTo>
                      <a:pt x="23383" y="3831"/>
                      <a:pt x="22456" y="3831"/>
                      <a:pt x="21884" y="4403"/>
                    </a:cubicBezTo>
                    <a:close/>
                    <a:moveTo>
                      <a:pt x="21892" y="17740"/>
                    </a:moveTo>
                    <a:cubicBezTo>
                      <a:pt x="21892" y="17740"/>
                      <a:pt x="21892" y="17740"/>
                      <a:pt x="21892" y="17740"/>
                    </a:cubicBezTo>
                    <a:cubicBezTo>
                      <a:pt x="22464" y="18312"/>
                      <a:pt x="23391" y="18312"/>
                      <a:pt x="23963" y="17740"/>
                    </a:cubicBezTo>
                    <a:cubicBezTo>
                      <a:pt x="29589" y="12114"/>
                      <a:pt x="29589" y="12114"/>
                      <a:pt x="29589" y="12114"/>
                    </a:cubicBezTo>
                    <a:cubicBezTo>
                      <a:pt x="30161" y="11542"/>
                      <a:pt x="30161" y="10615"/>
                      <a:pt x="29589" y="10043"/>
                    </a:cubicBezTo>
                    <a:cubicBezTo>
                      <a:pt x="29589" y="10043"/>
                      <a:pt x="29589" y="10043"/>
                      <a:pt x="29589" y="10043"/>
                    </a:cubicBezTo>
                    <a:cubicBezTo>
                      <a:pt x="29017" y="9471"/>
                      <a:pt x="28090" y="9471"/>
                      <a:pt x="27518" y="10043"/>
                    </a:cubicBezTo>
                    <a:cubicBezTo>
                      <a:pt x="21892" y="15668"/>
                      <a:pt x="21892" y="15668"/>
                      <a:pt x="21892" y="15668"/>
                    </a:cubicBezTo>
                    <a:cubicBezTo>
                      <a:pt x="21320" y="16240"/>
                      <a:pt x="21320" y="17168"/>
                      <a:pt x="21892" y="17740"/>
                    </a:cubicBezTo>
                    <a:close/>
                  </a:path>
                </a:pathLst>
              </a:custGeom>
              <a:solidFill>
                <a:srgbClr val="FBA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14">
                <a:extLst>
                  <a:ext uri="{FF2B5EF4-FFF2-40B4-BE49-F238E27FC236}">
                    <a16:creationId xmlns:a16="http://schemas.microsoft.com/office/drawing/2014/main" id="{F200599C-C498-8C4F-9814-AC4BFF4598FF}"/>
                  </a:ext>
                </a:extLst>
              </p:cNvPr>
              <p:cNvSpPr>
                <a:spLocks noEditPoints="1"/>
              </p:cNvSpPr>
              <p:nvPr/>
            </p:nvSpPr>
            <p:spPr bwMode="auto">
              <a:xfrm>
                <a:off x="1725" y="1881"/>
                <a:ext cx="2299" cy="235"/>
              </a:xfrm>
              <a:custGeom>
                <a:avLst/>
                <a:gdLst>
                  <a:gd name="T0" fmla="*/ 3525 w 29859"/>
                  <a:gd name="T1" fmla="*/ 1461 h 3058"/>
                  <a:gd name="T2" fmla="*/ 2500 w 29859"/>
                  <a:gd name="T3" fmla="*/ 2486 h 3058"/>
                  <a:gd name="T4" fmla="*/ 429 w 29859"/>
                  <a:gd name="T5" fmla="*/ 2486 h 3058"/>
                  <a:gd name="T6" fmla="*/ 0 w 29859"/>
                  <a:gd name="T7" fmla="*/ 1450 h 3058"/>
                  <a:gd name="T8" fmla="*/ 183 w 29859"/>
                  <a:gd name="T9" fmla="*/ 739 h 3058"/>
                  <a:gd name="T10" fmla="*/ 185 w 29859"/>
                  <a:gd name="T11" fmla="*/ 736 h 3058"/>
                  <a:gd name="T12" fmla="*/ 421 w 29859"/>
                  <a:gd name="T13" fmla="*/ 429 h 3058"/>
                  <a:gd name="T14" fmla="*/ 1457 w 29859"/>
                  <a:gd name="T15" fmla="*/ 0 h 3058"/>
                  <a:gd name="T16" fmla="*/ 2492 w 29859"/>
                  <a:gd name="T17" fmla="*/ 429 h 3058"/>
                  <a:gd name="T18" fmla="*/ 3525 w 29859"/>
                  <a:gd name="T19" fmla="*/ 1461 h 3058"/>
                  <a:gd name="T20" fmla="*/ 26334 w 29859"/>
                  <a:gd name="T21" fmla="*/ 1461 h 3058"/>
                  <a:gd name="T22" fmla="*/ 27359 w 29859"/>
                  <a:gd name="T23" fmla="*/ 2486 h 3058"/>
                  <a:gd name="T24" fmla="*/ 29430 w 29859"/>
                  <a:gd name="T25" fmla="*/ 2486 h 3058"/>
                  <a:gd name="T26" fmla="*/ 29859 w 29859"/>
                  <a:gd name="T27" fmla="*/ 1450 h 3058"/>
                  <a:gd name="T28" fmla="*/ 29675 w 29859"/>
                  <a:gd name="T29" fmla="*/ 739 h 3058"/>
                  <a:gd name="T30" fmla="*/ 29673 w 29859"/>
                  <a:gd name="T31" fmla="*/ 736 h 3058"/>
                  <a:gd name="T32" fmla="*/ 29438 w 29859"/>
                  <a:gd name="T33" fmla="*/ 429 h 3058"/>
                  <a:gd name="T34" fmla="*/ 28402 w 29859"/>
                  <a:gd name="T35" fmla="*/ 0 h 3058"/>
                  <a:gd name="T36" fmla="*/ 27367 w 29859"/>
                  <a:gd name="T37" fmla="*/ 429 h 3058"/>
                  <a:gd name="T38" fmla="*/ 26334 w 29859"/>
                  <a:gd name="T39" fmla="*/ 1461 h 3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859" h="3058">
                    <a:moveTo>
                      <a:pt x="3525" y="1461"/>
                    </a:moveTo>
                    <a:cubicBezTo>
                      <a:pt x="2500" y="2486"/>
                      <a:pt x="2500" y="2486"/>
                      <a:pt x="2500" y="2486"/>
                    </a:cubicBezTo>
                    <a:cubicBezTo>
                      <a:pt x="1928" y="3058"/>
                      <a:pt x="1001" y="3058"/>
                      <a:pt x="429" y="2486"/>
                    </a:cubicBezTo>
                    <a:cubicBezTo>
                      <a:pt x="143" y="2200"/>
                      <a:pt x="0" y="1825"/>
                      <a:pt x="0" y="1450"/>
                    </a:cubicBezTo>
                    <a:cubicBezTo>
                      <a:pt x="0" y="1205"/>
                      <a:pt x="61" y="960"/>
                      <a:pt x="183" y="739"/>
                    </a:cubicBezTo>
                    <a:cubicBezTo>
                      <a:pt x="184" y="738"/>
                      <a:pt x="185" y="737"/>
                      <a:pt x="185" y="736"/>
                    </a:cubicBezTo>
                    <a:cubicBezTo>
                      <a:pt x="248" y="626"/>
                      <a:pt x="327" y="522"/>
                      <a:pt x="421" y="429"/>
                    </a:cubicBezTo>
                    <a:cubicBezTo>
                      <a:pt x="707" y="143"/>
                      <a:pt x="1082" y="0"/>
                      <a:pt x="1457" y="0"/>
                    </a:cubicBezTo>
                    <a:cubicBezTo>
                      <a:pt x="1831" y="0"/>
                      <a:pt x="2206" y="143"/>
                      <a:pt x="2492" y="429"/>
                    </a:cubicBezTo>
                    <a:lnTo>
                      <a:pt x="3525" y="1461"/>
                    </a:lnTo>
                    <a:close/>
                    <a:moveTo>
                      <a:pt x="26334" y="1461"/>
                    </a:moveTo>
                    <a:cubicBezTo>
                      <a:pt x="27359" y="2486"/>
                      <a:pt x="27359" y="2486"/>
                      <a:pt x="27359" y="2486"/>
                    </a:cubicBezTo>
                    <a:cubicBezTo>
                      <a:pt x="27931" y="3058"/>
                      <a:pt x="28858" y="3058"/>
                      <a:pt x="29430" y="2486"/>
                    </a:cubicBezTo>
                    <a:cubicBezTo>
                      <a:pt x="29716" y="2200"/>
                      <a:pt x="29859" y="1825"/>
                      <a:pt x="29859" y="1450"/>
                    </a:cubicBezTo>
                    <a:cubicBezTo>
                      <a:pt x="29859" y="1205"/>
                      <a:pt x="29798" y="960"/>
                      <a:pt x="29675" y="739"/>
                    </a:cubicBezTo>
                    <a:cubicBezTo>
                      <a:pt x="29675" y="738"/>
                      <a:pt x="29674" y="737"/>
                      <a:pt x="29673" y="736"/>
                    </a:cubicBezTo>
                    <a:cubicBezTo>
                      <a:pt x="29610" y="626"/>
                      <a:pt x="29532" y="522"/>
                      <a:pt x="29438" y="429"/>
                    </a:cubicBezTo>
                    <a:cubicBezTo>
                      <a:pt x="29152" y="143"/>
                      <a:pt x="28777" y="0"/>
                      <a:pt x="28402" y="0"/>
                    </a:cubicBezTo>
                    <a:cubicBezTo>
                      <a:pt x="28027" y="0"/>
                      <a:pt x="27653" y="143"/>
                      <a:pt x="27367" y="429"/>
                    </a:cubicBezTo>
                    <a:lnTo>
                      <a:pt x="26334" y="1461"/>
                    </a:lnTo>
                    <a:close/>
                  </a:path>
                </a:pathLst>
              </a:custGeom>
              <a:solidFill>
                <a:srgbClr val="F47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13" name="TextBox 12">
            <a:extLst>
              <a:ext uri="{FF2B5EF4-FFF2-40B4-BE49-F238E27FC236}">
                <a16:creationId xmlns:a16="http://schemas.microsoft.com/office/drawing/2014/main" id="{30C3DCB5-BE05-454B-BA39-7DDE97F90D21}"/>
              </a:ext>
            </a:extLst>
          </p:cNvPr>
          <p:cNvSpPr txBox="1"/>
          <p:nvPr/>
        </p:nvSpPr>
        <p:spPr>
          <a:xfrm>
            <a:off x="539484" y="1858322"/>
            <a:ext cx="596129" cy="276999"/>
          </a:xfrm>
          <a:prstGeom prst="rect">
            <a:avLst/>
          </a:prstGeom>
          <a:noFill/>
        </p:spPr>
        <p:txBody>
          <a:bodyPr wrap="square" rtlCol="0">
            <a:spAutoFit/>
          </a:bodyPr>
          <a:lstStyle/>
          <a:p>
            <a:pPr algn="ctr" defTabSz="457189">
              <a:defRPr/>
            </a:pPr>
            <a:r>
              <a:rPr lang="en-US" sz="1200" dirty="0">
                <a:latin typeface="+mn-lt"/>
                <a:cs typeface="Arial"/>
                <a:sym typeface="Arial"/>
              </a:rPr>
              <a:t>IoT</a:t>
            </a:r>
          </a:p>
        </p:txBody>
      </p:sp>
      <p:sp>
        <p:nvSpPr>
          <p:cNvPr id="16" name="TextBox 15">
            <a:extLst>
              <a:ext uri="{FF2B5EF4-FFF2-40B4-BE49-F238E27FC236}">
                <a16:creationId xmlns:a16="http://schemas.microsoft.com/office/drawing/2014/main" id="{D4F62412-63B9-0645-87D5-497DD26C861F}"/>
              </a:ext>
            </a:extLst>
          </p:cNvPr>
          <p:cNvSpPr txBox="1"/>
          <p:nvPr/>
        </p:nvSpPr>
        <p:spPr>
          <a:xfrm>
            <a:off x="1664044" y="1858322"/>
            <a:ext cx="1262850" cy="276999"/>
          </a:xfrm>
          <a:prstGeom prst="rect">
            <a:avLst/>
          </a:prstGeom>
          <a:noFill/>
        </p:spPr>
        <p:txBody>
          <a:bodyPr wrap="square" rtlCol="0">
            <a:spAutoFit/>
          </a:bodyPr>
          <a:lstStyle>
            <a:defPPr>
              <a:defRPr lang="en-US"/>
            </a:defPPr>
            <a:lvl1pPr marL="0" marR="0" lvl="0" indent="0" algn="ctr" eaLnBrk="1" latinLnBrk="0" hangingPunct="1">
              <a:lnSpc>
                <a:spcPct val="100000"/>
              </a:lnSpc>
              <a:buClrTx/>
              <a:buSzTx/>
              <a:buFontTx/>
              <a:buNone/>
              <a:tabLst/>
              <a:defRPr kumimoji="0" sz="1400" b="0" i="0" u="none" strike="noStrike" cap="none" spc="0" normalizeH="0" baseline="0">
                <a:ln>
                  <a:noFill/>
                </a:ln>
                <a:solidFill>
                  <a:srgbClr val="FFFFFF"/>
                </a:solidFill>
                <a:effectLst/>
                <a:uLnTx/>
                <a:uFillTx/>
                <a:latin typeface="CiscoSansTT ExtraLight"/>
              </a:defRPr>
            </a:lvl1pPr>
          </a:lstStyle>
          <a:p>
            <a:pPr defTabSz="914378"/>
            <a:r>
              <a:rPr lang="en-US" sz="1200" kern="0" dirty="0">
                <a:solidFill>
                  <a:schemeClr val="tx1"/>
                </a:solidFill>
                <a:latin typeface="+mn-lt"/>
                <a:cs typeface="Arial"/>
                <a:sym typeface="Arial"/>
              </a:rPr>
              <a:t>Networking</a:t>
            </a:r>
          </a:p>
        </p:txBody>
      </p:sp>
      <p:sp>
        <p:nvSpPr>
          <p:cNvPr id="18" name="TextBox 17">
            <a:extLst>
              <a:ext uri="{FF2B5EF4-FFF2-40B4-BE49-F238E27FC236}">
                <a16:creationId xmlns:a16="http://schemas.microsoft.com/office/drawing/2014/main" id="{F29B555F-45B8-3F45-85ED-5B1C7959EC07}"/>
              </a:ext>
            </a:extLst>
          </p:cNvPr>
          <p:cNvSpPr txBox="1"/>
          <p:nvPr/>
        </p:nvSpPr>
        <p:spPr>
          <a:xfrm>
            <a:off x="3082028" y="1858322"/>
            <a:ext cx="1332268" cy="276999"/>
          </a:xfrm>
          <a:prstGeom prst="rect">
            <a:avLst/>
          </a:prstGeom>
          <a:noFill/>
        </p:spPr>
        <p:txBody>
          <a:bodyPr wrap="square" rtlCol="0">
            <a:spAutoFit/>
          </a:bodyPr>
          <a:lstStyle/>
          <a:p>
            <a:pPr algn="ctr" defTabSz="457189">
              <a:defRPr/>
            </a:pPr>
            <a:r>
              <a:rPr lang="en-US" sz="1200" kern="0" dirty="0">
                <a:latin typeface="+mn-lt"/>
                <a:cs typeface="Arial"/>
                <a:sym typeface="Arial"/>
              </a:rPr>
              <a:t>Collaboration</a:t>
            </a:r>
          </a:p>
        </p:txBody>
      </p:sp>
      <p:sp>
        <p:nvSpPr>
          <p:cNvPr id="20" name="TextBox 19">
            <a:extLst>
              <a:ext uri="{FF2B5EF4-FFF2-40B4-BE49-F238E27FC236}">
                <a16:creationId xmlns:a16="http://schemas.microsoft.com/office/drawing/2014/main" id="{5075A2C2-D0C1-7A4D-8624-12B6890D1ABE}"/>
              </a:ext>
            </a:extLst>
          </p:cNvPr>
          <p:cNvSpPr txBox="1"/>
          <p:nvPr/>
        </p:nvSpPr>
        <p:spPr>
          <a:xfrm>
            <a:off x="323854" y="3113549"/>
            <a:ext cx="1027389" cy="276999"/>
          </a:xfrm>
          <a:prstGeom prst="rect">
            <a:avLst/>
          </a:prstGeom>
          <a:noFill/>
        </p:spPr>
        <p:txBody>
          <a:bodyPr wrap="square" rtlCol="0">
            <a:spAutoFit/>
          </a:bodyPr>
          <a:lstStyle/>
          <a:p>
            <a:pPr algn="ctr" defTabSz="457189">
              <a:defRPr/>
            </a:pPr>
            <a:r>
              <a:rPr lang="en-US" sz="1200" dirty="0">
                <a:latin typeface="+mn-lt"/>
                <a:cs typeface="Arial"/>
                <a:sym typeface="Arial"/>
              </a:rPr>
              <a:t>Services</a:t>
            </a:r>
          </a:p>
        </p:txBody>
      </p:sp>
      <p:sp>
        <p:nvSpPr>
          <p:cNvPr id="22" name="TextBox 21">
            <a:extLst>
              <a:ext uri="{FF2B5EF4-FFF2-40B4-BE49-F238E27FC236}">
                <a16:creationId xmlns:a16="http://schemas.microsoft.com/office/drawing/2014/main" id="{7C0114AA-8199-C840-8875-5D50F4E8AF27}"/>
              </a:ext>
            </a:extLst>
          </p:cNvPr>
          <p:cNvSpPr txBox="1"/>
          <p:nvPr/>
        </p:nvSpPr>
        <p:spPr>
          <a:xfrm>
            <a:off x="1746671" y="3113549"/>
            <a:ext cx="1097597" cy="276999"/>
          </a:xfrm>
          <a:prstGeom prst="rect">
            <a:avLst/>
          </a:prstGeom>
          <a:noFill/>
        </p:spPr>
        <p:txBody>
          <a:bodyPr wrap="square" rtlCol="0">
            <a:spAutoFit/>
          </a:bodyPr>
          <a:lstStyle/>
          <a:p>
            <a:pPr algn="ctr" defTabSz="457189">
              <a:defRPr/>
            </a:pPr>
            <a:r>
              <a:rPr lang="en-US" sz="1200">
                <a:latin typeface="+mn-lt"/>
                <a:cs typeface="Arial"/>
                <a:sym typeface="Arial"/>
              </a:rPr>
              <a:t>Data Center</a:t>
            </a:r>
          </a:p>
        </p:txBody>
      </p:sp>
      <p:sp>
        <p:nvSpPr>
          <p:cNvPr id="24" name="TextBox 23">
            <a:extLst>
              <a:ext uri="{FF2B5EF4-FFF2-40B4-BE49-F238E27FC236}">
                <a16:creationId xmlns:a16="http://schemas.microsoft.com/office/drawing/2014/main" id="{A109A7C0-D73C-9248-B7E1-6A1FF7925AC7}"/>
              </a:ext>
            </a:extLst>
          </p:cNvPr>
          <p:cNvSpPr txBox="1"/>
          <p:nvPr/>
        </p:nvSpPr>
        <p:spPr>
          <a:xfrm>
            <a:off x="3351810" y="3113549"/>
            <a:ext cx="792705" cy="276999"/>
          </a:xfrm>
          <a:prstGeom prst="rect">
            <a:avLst/>
          </a:prstGeom>
          <a:noFill/>
        </p:spPr>
        <p:txBody>
          <a:bodyPr wrap="square" rtlCol="0">
            <a:spAutoFit/>
          </a:bodyPr>
          <a:lstStyle/>
          <a:p>
            <a:pPr algn="ctr" defTabSz="457189">
              <a:defRPr/>
            </a:pPr>
            <a:r>
              <a:rPr lang="en-US" sz="1200">
                <a:latin typeface="+mn-lt"/>
                <a:cs typeface="Arial"/>
                <a:sym typeface="Arial"/>
              </a:rPr>
              <a:t>Cloud</a:t>
            </a:r>
          </a:p>
        </p:txBody>
      </p:sp>
      <p:sp>
        <p:nvSpPr>
          <p:cNvPr id="26" name="TextBox 25">
            <a:extLst>
              <a:ext uri="{FF2B5EF4-FFF2-40B4-BE49-F238E27FC236}">
                <a16:creationId xmlns:a16="http://schemas.microsoft.com/office/drawing/2014/main" id="{424FA0E4-CD9E-2A44-80B5-AB9135073A6B}"/>
              </a:ext>
            </a:extLst>
          </p:cNvPr>
          <p:cNvSpPr txBox="1"/>
          <p:nvPr/>
        </p:nvSpPr>
        <p:spPr>
          <a:xfrm>
            <a:off x="239160" y="4416813"/>
            <a:ext cx="1196777" cy="276999"/>
          </a:xfrm>
          <a:prstGeom prst="rect">
            <a:avLst/>
          </a:prstGeom>
          <a:noFill/>
        </p:spPr>
        <p:txBody>
          <a:bodyPr wrap="square" rtlCol="0">
            <a:spAutoFit/>
          </a:bodyPr>
          <a:lstStyle/>
          <a:p>
            <a:pPr algn="ctr" defTabSz="457189">
              <a:defRPr/>
            </a:pPr>
            <a:r>
              <a:rPr lang="en-US" sz="1200" dirty="0">
                <a:latin typeface="+mn-lt"/>
                <a:cs typeface="Arial"/>
                <a:sym typeface="Arial"/>
              </a:rPr>
              <a:t>Open Source</a:t>
            </a:r>
          </a:p>
        </p:txBody>
      </p:sp>
      <p:sp>
        <p:nvSpPr>
          <p:cNvPr id="28" name="TextBox 27">
            <a:extLst>
              <a:ext uri="{FF2B5EF4-FFF2-40B4-BE49-F238E27FC236}">
                <a16:creationId xmlns:a16="http://schemas.microsoft.com/office/drawing/2014/main" id="{66E4A822-E371-DC44-8882-AC4A68569D65}"/>
              </a:ext>
            </a:extLst>
          </p:cNvPr>
          <p:cNvSpPr txBox="1"/>
          <p:nvPr/>
        </p:nvSpPr>
        <p:spPr>
          <a:xfrm>
            <a:off x="1746672" y="4416813"/>
            <a:ext cx="1097595" cy="276999"/>
          </a:xfrm>
          <a:prstGeom prst="rect">
            <a:avLst/>
          </a:prstGeom>
          <a:noFill/>
        </p:spPr>
        <p:txBody>
          <a:bodyPr wrap="square" rtlCol="0">
            <a:spAutoFit/>
          </a:bodyPr>
          <a:lstStyle/>
          <a:p>
            <a:pPr algn="ctr" defTabSz="457189">
              <a:defRPr/>
            </a:pPr>
            <a:r>
              <a:rPr lang="en-US" sz="1200">
                <a:latin typeface="+mn-lt"/>
                <a:cs typeface="Arial"/>
                <a:sym typeface="Arial"/>
              </a:rPr>
              <a:t>Security</a:t>
            </a:r>
          </a:p>
        </p:txBody>
      </p:sp>
      <p:sp>
        <p:nvSpPr>
          <p:cNvPr id="30" name="TextBox 29">
            <a:extLst>
              <a:ext uri="{FF2B5EF4-FFF2-40B4-BE49-F238E27FC236}">
                <a16:creationId xmlns:a16="http://schemas.microsoft.com/office/drawing/2014/main" id="{562D81F9-828A-0D40-B4AC-9439E2E563C5}"/>
              </a:ext>
            </a:extLst>
          </p:cNvPr>
          <p:cNvSpPr txBox="1"/>
          <p:nvPr/>
        </p:nvSpPr>
        <p:spPr>
          <a:xfrm>
            <a:off x="3253522" y="4416813"/>
            <a:ext cx="989280" cy="276999"/>
          </a:xfrm>
          <a:prstGeom prst="rect">
            <a:avLst/>
          </a:prstGeom>
          <a:noFill/>
        </p:spPr>
        <p:txBody>
          <a:bodyPr wrap="square" rtlCol="0">
            <a:spAutoFit/>
          </a:bodyPr>
          <a:lstStyle/>
          <a:p>
            <a:pPr algn="ctr" defTabSz="457189">
              <a:defRPr/>
            </a:pPr>
            <a:r>
              <a:rPr lang="en-US" sz="1200">
                <a:latin typeface="+mn-lt"/>
                <a:cs typeface="Arial"/>
                <a:sym typeface="Arial"/>
              </a:rPr>
              <a:t>Mobility</a:t>
            </a:r>
          </a:p>
        </p:txBody>
      </p:sp>
      <p:grpSp>
        <p:nvGrpSpPr>
          <p:cNvPr id="52" name="Group 51">
            <a:extLst>
              <a:ext uri="{FF2B5EF4-FFF2-40B4-BE49-F238E27FC236}">
                <a16:creationId xmlns:a16="http://schemas.microsoft.com/office/drawing/2014/main" id="{5CD05EE5-4EAE-264F-AED4-CD04AB8C68F6}"/>
              </a:ext>
            </a:extLst>
          </p:cNvPr>
          <p:cNvGrpSpPr/>
          <p:nvPr/>
        </p:nvGrpSpPr>
        <p:grpSpPr>
          <a:xfrm>
            <a:off x="4631965" y="0"/>
            <a:ext cx="4512035" cy="5143500"/>
            <a:chOff x="4631965" y="0"/>
            <a:chExt cx="4512035" cy="5143500"/>
          </a:xfrm>
        </p:grpSpPr>
        <p:grpSp>
          <p:nvGrpSpPr>
            <p:cNvPr id="4" name="Group 3">
              <a:extLst>
                <a:ext uri="{FF2B5EF4-FFF2-40B4-BE49-F238E27FC236}">
                  <a16:creationId xmlns:a16="http://schemas.microsoft.com/office/drawing/2014/main" id="{D0AA26BA-0D86-F746-B91F-0FE75B2999C0}"/>
                </a:ext>
              </a:extLst>
            </p:cNvPr>
            <p:cNvGrpSpPr/>
            <p:nvPr/>
          </p:nvGrpSpPr>
          <p:grpSpPr>
            <a:xfrm>
              <a:off x="4631965" y="0"/>
              <a:ext cx="4512035" cy="2589996"/>
              <a:chOff x="1386686" y="3019665"/>
              <a:chExt cx="4554397" cy="2629296"/>
            </a:xfrm>
          </p:grpSpPr>
          <p:sp>
            <p:nvSpPr>
              <p:cNvPr id="10" name="Rectangle 9">
                <a:extLst>
                  <a:ext uri="{FF2B5EF4-FFF2-40B4-BE49-F238E27FC236}">
                    <a16:creationId xmlns:a16="http://schemas.microsoft.com/office/drawing/2014/main" id="{7AEC3070-A04A-3842-BCE5-8E2D41297823}"/>
                  </a:ext>
                </a:extLst>
              </p:cNvPr>
              <p:cNvSpPr/>
              <p:nvPr/>
            </p:nvSpPr>
            <p:spPr>
              <a:xfrm>
                <a:off x="1386686" y="3019665"/>
                <a:ext cx="4554397" cy="2629296"/>
              </a:xfrm>
              <a:prstGeom prst="rect">
                <a:avLst/>
              </a:prstGeom>
              <a:solidFill>
                <a:srgbClr val="F1F5F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a:solidFill>
                    <a:srgbClr val="005073"/>
                  </a:solidFill>
                  <a:latin typeface="CiscoSansTT ExtraLight"/>
                  <a:sym typeface="Arial"/>
                </a:endParaRPr>
              </a:p>
            </p:txBody>
          </p:sp>
          <p:pic>
            <p:nvPicPr>
              <p:cNvPr id="9" name="Picture 8">
                <a:extLst>
                  <a:ext uri="{FF2B5EF4-FFF2-40B4-BE49-F238E27FC236}">
                    <a16:creationId xmlns:a16="http://schemas.microsoft.com/office/drawing/2014/main" id="{46243DBA-70AA-1C41-8039-85FF68DC9F23}"/>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1717421" y="3019915"/>
                <a:ext cx="4134311" cy="2324246"/>
              </a:xfrm>
              <a:prstGeom prst="rect">
                <a:avLst/>
              </a:prstGeom>
            </p:spPr>
          </p:pic>
          <p:sp>
            <p:nvSpPr>
              <p:cNvPr id="11" name="Rectangle 10">
                <a:extLst>
                  <a:ext uri="{FF2B5EF4-FFF2-40B4-BE49-F238E27FC236}">
                    <a16:creationId xmlns:a16="http://schemas.microsoft.com/office/drawing/2014/main" id="{E1188D68-BBC8-5642-A2B7-BAEBF344D94E}"/>
                  </a:ext>
                </a:extLst>
              </p:cNvPr>
              <p:cNvSpPr/>
              <p:nvPr/>
            </p:nvSpPr>
            <p:spPr>
              <a:xfrm>
                <a:off x="1386686" y="5344161"/>
                <a:ext cx="4465046" cy="304799"/>
              </a:xfrm>
              <a:prstGeom prst="rect">
                <a:avLst/>
              </a:prstGeom>
              <a:solidFill>
                <a:srgbClr val="F1F5F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a:solidFill>
                    <a:srgbClr val="005073"/>
                  </a:solidFill>
                  <a:latin typeface="CiscoSansTT ExtraLight"/>
                  <a:sym typeface="Arial"/>
                </a:endParaRPr>
              </a:p>
            </p:txBody>
          </p:sp>
        </p:grpSp>
        <p:grpSp>
          <p:nvGrpSpPr>
            <p:cNvPr id="5" name="Group 4">
              <a:extLst>
                <a:ext uri="{FF2B5EF4-FFF2-40B4-BE49-F238E27FC236}">
                  <a16:creationId xmlns:a16="http://schemas.microsoft.com/office/drawing/2014/main" id="{39555986-28EF-BD46-997F-472772F83E6D}"/>
                </a:ext>
              </a:extLst>
            </p:cNvPr>
            <p:cNvGrpSpPr/>
            <p:nvPr/>
          </p:nvGrpSpPr>
          <p:grpSpPr>
            <a:xfrm>
              <a:off x="4631965" y="2590709"/>
              <a:ext cx="4512035" cy="2552791"/>
              <a:chOff x="6340270" y="3057434"/>
              <a:chExt cx="4554398" cy="2591526"/>
            </a:xfrm>
          </p:grpSpPr>
          <p:pic>
            <p:nvPicPr>
              <p:cNvPr id="6" name="Picture 5">
                <a:extLst>
                  <a:ext uri="{FF2B5EF4-FFF2-40B4-BE49-F238E27FC236}">
                    <a16:creationId xmlns:a16="http://schemas.microsoft.com/office/drawing/2014/main" id="{5EDB1F45-6C8F-2948-949D-32474B5BF245}"/>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6340270" y="3057434"/>
                <a:ext cx="4492144" cy="2286728"/>
              </a:xfrm>
              <a:prstGeom prst="rect">
                <a:avLst/>
              </a:prstGeom>
            </p:spPr>
          </p:pic>
          <p:sp>
            <p:nvSpPr>
              <p:cNvPr id="7" name="Rectangle 6">
                <a:extLst>
                  <a:ext uri="{FF2B5EF4-FFF2-40B4-BE49-F238E27FC236}">
                    <a16:creationId xmlns:a16="http://schemas.microsoft.com/office/drawing/2014/main" id="{B270E3AF-F73D-584A-B031-B2B5BDB18DB5}"/>
                  </a:ext>
                </a:extLst>
              </p:cNvPr>
              <p:cNvSpPr/>
              <p:nvPr/>
            </p:nvSpPr>
            <p:spPr>
              <a:xfrm>
                <a:off x="10492065" y="3057434"/>
                <a:ext cx="402603" cy="2591526"/>
              </a:xfrm>
              <a:prstGeom prst="rect">
                <a:avLst/>
              </a:prstGeom>
              <a:solidFill>
                <a:srgbClr val="EAF3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a:solidFill>
                    <a:srgbClr val="005073"/>
                  </a:solidFill>
                  <a:latin typeface="CiscoSansTT ExtraLight"/>
                  <a:sym typeface="Arial"/>
                </a:endParaRPr>
              </a:p>
            </p:txBody>
          </p:sp>
          <p:sp>
            <p:nvSpPr>
              <p:cNvPr id="8" name="Rectangle 7">
                <a:extLst>
                  <a:ext uri="{FF2B5EF4-FFF2-40B4-BE49-F238E27FC236}">
                    <a16:creationId xmlns:a16="http://schemas.microsoft.com/office/drawing/2014/main" id="{B4983E57-505A-B241-87CE-A64DFCB7B2D0}"/>
                  </a:ext>
                </a:extLst>
              </p:cNvPr>
              <p:cNvSpPr/>
              <p:nvPr/>
            </p:nvSpPr>
            <p:spPr>
              <a:xfrm>
                <a:off x="6340270" y="5344161"/>
                <a:ext cx="4492144" cy="304799"/>
              </a:xfrm>
              <a:prstGeom prst="rect">
                <a:avLst/>
              </a:prstGeom>
              <a:solidFill>
                <a:srgbClr val="EAF3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a:solidFill>
                    <a:srgbClr val="005073"/>
                  </a:solidFill>
                  <a:latin typeface="CiscoSansTT ExtraLight"/>
                  <a:sym typeface="Arial"/>
                </a:endParaRPr>
              </a:p>
            </p:txBody>
          </p:sp>
        </p:grpSp>
      </p:grpSp>
      <p:sp>
        <p:nvSpPr>
          <p:cNvPr id="53" name="Title 52">
            <a:extLst>
              <a:ext uri="{FF2B5EF4-FFF2-40B4-BE49-F238E27FC236}">
                <a16:creationId xmlns:a16="http://schemas.microsoft.com/office/drawing/2014/main" id="{911E797E-9092-264A-9CDB-E0D8DB35DE46}"/>
              </a:ext>
            </a:extLst>
          </p:cNvPr>
          <p:cNvSpPr>
            <a:spLocks noGrp="1"/>
          </p:cNvSpPr>
          <p:nvPr>
            <p:ph type="title"/>
          </p:nvPr>
        </p:nvSpPr>
        <p:spPr>
          <a:xfrm>
            <a:off x="437766" y="341313"/>
            <a:ext cx="4015701" cy="731837"/>
          </a:xfrm>
        </p:spPr>
        <p:txBody>
          <a:bodyPr/>
          <a:lstStyle/>
          <a:p>
            <a:r>
              <a:rPr lang="en-US" dirty="0">
                <a:solidFill>
                  <a:srgbClr val="2F446B"/>
                </a:solidFill>
              </a:rPr>
              <a:t>Cisco platforms</a:t>
            </a:r>
          </a:p>
        </p:txBody>
      </p:sp>
    </p:spTree>
    <p:extLst>
      <p:ext uri="{BB962C8B-B14F-4D97-AF65-F5344CB8AC3E}">
        <p14:creationId xmlns:p14="http://schemas.microsoft.com/office/powerpoint/2010/main" val="2240295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C7183DB-A1F1-4C4D-965D-BB77257D36D2}"/>
              </a:ext>
            </a:extLst>
          </p:cNvPr>
          <p:cNvSpPr/>
          <p:nvPr/>
        </p:nvSpPr>
        <p:spPr>
          <a:xfrm>
            <a:off x="340335" y="4693381"/>
            <a:ext cx="3778981" cy="3018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
                <a:srgbClr val="000000"/>
              </a:buClr>
            </a:pPr>
            <a:endParaRPr lang="en-US" sz="1400" kern="0">
              <a:solidFill>
                <a:srgbClr val="FFFFFF"/>
              </a:solidFill>
              <a:latin typeface="CiscoSansTT ExtraLight"/>
              <a:sym typeface="Arial"/>
            </a:endParaRPr>
          </a:p>
        </p:txBody>
      </p:sp>
      <p:pic>
        <p:nvPicPr>
          <p:cNvPr id="4" name="Picture 3" descr="A screenshot of a computer screen&#10;&#10;Description automatically generated">
            <a:extLst>
              <a:ext uri="{FF2B5EF4-FFF2-40B4-BE49-F238E27FC236}">
                <a16:creationId xmlns:a16="http://schemas.microsoft.com/office/drawing/2014/main" id="{1BAF6B87-0D1D-6C43-8621-F5644431A51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43592" y="1122861"/>
            <a:ext cx="7465512" cy="3872340"/>
          </a:xfrm>
          <a:prstGeom prst="rect">
            <a:avLst/>
          </a:prstGeom>
          <a:ln>
            <a:solidFill>
              <a:schemeClr val="accent4"/>
            </a:solidFill>
          </a:ln>
        </p:spPr>
      </p:pic>
      <p:pic>
        <p:nvPicPr>
          <p:cNvPr id="2" name="Picture 1">
            <a:extLst>
              <a:ext uri="{FF2B5EF4-FFF2-40B4-BE49-F238E27FC236}">
                <a16:creationId xmlns:a16="http://schemas.microsoft.com/office/drawing/2014/main" id="{E82E6182-2872-4662-9DBB-7ABE78185C5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8355" y="1578390"/>
            <a:ext cx="2928654" cy="2176272"/>
          </a:xfrm>
          <a:prstGeom prst="rect">
            <a:avLst/>
          </a:prstGeom>
          <a:ln w="28575">
            <a:solidFill>
              <a:schemeClr val="tx2"/>
            </a:solidFill>
          </a:ln>
        </p:spPr>
      </p:pic>
      <p:grpSp>
        <p:nvGrpSpPr>
          <p:cNvPr id="13" name="Group 12">
            <a:extLst>
              <a:ext uri="{FF2B5EF4-FFF2-40B4-BE49-F238E27FC236}">
                <a16:creationId xmlns:a16="http://schemas.microsoft.com/office/drawing/2014/main" id="{AC28F265-9A6F-4973-B17A-1E15A942B53B}"/>
              </a:ext>
            </a:extLst>
          </p:cNvPr>
          <p:cNvGrpSpPr/>
          <p:nvPr/>
        </p:nvGrpSpPr>
        <p:grpSpPr>
          <a:xfrm>
            <a:off x="2052646" y="3840480"/>
            <a:ext cx="91440" cy="281940"/>
            <a:chOff x="2933937" y="5120640"/>
            <a:chExt cx="121920" cy="375920"/>
          </a:xfrm>
        </p:grpSpPr>
        <p:cxnSp>
          <p:nvCxnSpPr>
            <p:cNvPr id="9" name="Straight Arrow Connector 8">
              <a:extLst>
                <a:ext uri="{FF2B5EF4-FFF2-40B4-BE49-F238E27FC236}">
                  <a16:creationId xmlns:a16="http://schemas.microsoft.com/office/drawing/2014/main" id="{1D47CC8A-EB70-4536-80AB-2F90C43A91B5}"/>
                </a:ext>
              </a:extLst>
            </p:cNvPr>
            <p:cNvCxnSpPr>
              <a:cxnSpLocks/>
            </p:cNvCxnSpPr>
            <p:nvPr/>
          </p:nvCxnSpPr>
          <p:spPr>
            <a:xfrm>
              <a:off x="2994897" y="5212080"/>
              <a:ext cx="0" cy="284480"/>
            </a:xfrm>
            <a:prstGeom prst="straightConnector1">
              <a:avLst/>
            </a:prstGeom>
            <a:solidFill>
              <a:schemeClr val="tx2"/>
            </a:solidFill>
            <a:ln w="28575">
              <a:solidFill>
                <a:srgbClr val="1E4471"/>
              </a:solidFill>
            </a:ln>
            <a:effectLst/>
          </p:spPr>
          <p:style>
            <a:lnRef idx="2">
              <a:schemeClr val="accent1">
                <a:shade val="50000"/>
              </a:schemeClr>
            </a:lnRef>
            <a:fillRef idx="1">
              <a:schemeClr val="accent1"/>
            </a:fillRef>
            <a:effectRef idx="0">
              <a:schemeClr val="accent1"/>
            </a:effectRef>
            <a:fontRef idx="minor">
              <a:schemeClr val="lt1"/>
            </a:fontRef>
          </p:style>
        </p:cxnSp>
        <p:sp>
          <p:nvSpPr>
            <p:cNvPr id="10" name="Oval 9">
              <a:extLst>
                <a:ext uri="{FF2B5EF4-FFF2-40B4-BE49-F238E27FC236}">
                  <a16:creationId xmlns:a16="http://schemas.microsoft.com/office/drawing/2014/main" id="{F0AF34B7-66C0-45FB-99A8-5953827C1DB0}"/>
                </a:ext>
              </a:extLst>
            </p:cNvPr>
            <p:cNvSpPr>
              <a:spLocks noChangeAspect="1"/>
            </p:cNvSpPr>
            <p:nvPr/>
          </p:nvSpPr>
          <p:spPr>
            <a:xfrm>
              <a:off x="2933937" y="5120640"/>
              <a:ext cx="121920" cy="121920"/>
            </a:xfrm>
            <a:prstGeom prst="ellipse">
              <a:avLst/>
            </a:prstGeom>
            <a:solidFill>
              <a:schemeClr val="accent1"/>
            </a:solidFill>
            <a:ln w="28575">
              <a:solidFill>
                <a:srgbClr val="1E447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itle 2">
            <a:extLst>
              <a:ext uri="{FF2B5EF4-FFF2-40B4-BE49-F238E27FC236}">
                <a16:creationId xmlns:a16="http://schemas.microsoft.com/office/drawing/2014/main" id="{B59FC065-D1FC-3545-AB1A-01D4A8B2614E}"/>
              </a:ext>
            </a:extLst>
          </p:cNvPr>
          <p:cNvSpPr>
            <a:spLocks noGrp="1"/>
          </p:cNvSpPr>
          <p:nvPr>
            <p:ph type="title"/>
          </p:nvPr>
        </p:nvSpPr>
        <p:spPr/>
        <p:txBody>
          <a:bodyPr/>
          <a:lstStyle/>
          <a:p>
            <a:r>
              <a:rPr lang="en-US" kern="0" dirty="0" err="1">
                <a:solidFill>
                  <a:srgbClr val="2F446B"/>
                </a:solidFill>
              </a:rPr>
              <a:t>DevNet</a:t>
            </a:r>
            <a:r>
              <a:rPr lang="en-US" kern="0" dirty="0">
                <a:solidFill>
                  <a:srgbClr val="2F446B"/>
                </a:solidFill>
              </a:rPr>
              <a:t> tools and resources</a:t>
            </a:r>
            <a:br>
              <a:rPr lang="en-US" kern="0" dirty="0">
                <a:solidFill>
                  <a:srgbClr val="2F446B"/>
                </a:solidFill>
              </a:rPr>
            </a:br>
            <a:r>
              <a:rPr lang="en-US" sz="2000" dirty="0">
                <a:solidFill>
                  <a:srgbClr val="00BCEB"/>
                </a:solidFill>
                <a:latin typeface="+mn-lt"/>
                <a:ea typeface="ＭＳ Ｐゴシック" charset="0"/>
              </a:rPr>
              <a:t>developer.cisco.com</a:t>
            </a:r>
            <a:endParaRPr lang="en-US" dirty="0">
              <a:latin typeface="+mn-lt"/>
            </a:endParaRPr>
          </a:p>
        </p:txBody>
      </p:sp>
      <p:pic>
        <p:nvPicPr>
          <p:cNvPr id="19" name="Picture 18">
            <a:extLst>
              <a:ext uri="{FF2B5EF4-FFF2-40B4-BE49-F238E27FC236}">
                <a16:creationId xmlns:a16="http://schemas.microsoft.com/office/drawing/2014/main" id="{05936BA4-1055-406A-8A85-051AD18F691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56018" y="943102"/>
            <a:ext cx="2902404" cy="3589156"/>
          </a:xfrm>
          <a:prstGeom prst="rect">
            <a:avLst/>
          </a:prstGeom>
          <a:ln w="28575">
            <a:solidFill>
              <a:srgbClr val="1E4471"/>
            </a:solidFill>
          </a:ln>
        </p:spPr>
      </p:pic>
      <p:grpSp>
        <p:nvGrpSpPr>
          <p:cNvPr id="20" name="Group 19">
            <a:extLst>
              <a:ext uri="{FF2B5EF4-FFF2-40B4-BE49-F238E27FC236}">
                <a16:creationId xmlns:a16="http://schemas.microsoft.com/office/drawing/2014/main" id="{FB7A3F9D-9A03-42CD-988A-80F5877E16CB}"/>
              </a:ext>
            </a:extLst>
          </p:cNvPr>
          <p:cNvGrpSpPr/>
          <p:nvPr/>
        </p:nvGrpSpPr>
        <p:grpSpPr>
          <a:xfrm rot="5400000">
            <a:off x="3965793" y="2699965"/>
            <a:ext cx="91440" cy="809573"/>
            <a:chOff x="2933937" y="5120640"/>
            <a:chExt cx="121920" cy="1079430"/>
          </a:xfrm>
        </p:grpSpPr>
        <p:cxnSp>
          <p:nvCxnSpPr>
            <p:cNvPr id="21" name="Straight Arrow Connector 20">
              <a:extLst>
                <a:ext uri="{FF2B5EF4-FFF2-40B4-BE49-F238E27FC236}">
                  <a16:creationId xmlns:a16="http://schemas.microsoft.com/office/drawing/2014/main" id="{4C4BEF67-51F3-4C02-9954-E993B42111B3}"/>
                </a:ext>
              </a:extLst>
            </p:cNvPr>
            <p:cNvCxnSpPr>
              <a:cxnSpLocks/>
            </p:cNvCxnSpPr>
            <p:nvPr/>
          </p:nvCxnSpPr>
          <p:spPr>
            <a:xfrm rot="16200000" flipH="1">
              <a:off x="2500902" y="5706075"/>
              <a:ext cx="987991" cy="0"/>
            </a:xfrm>
            <a:prstGeom prst="straightConnector1">
              <a:avLst/>
            </a:prstGeom>
            <a:solidFill>
              <a:schemeClr val="tx2"/>
            </a:solidFill>
            <a:ln w="28575">
              <a:solidFill>
                <a:srgbClr val="1E4471"/>
              </a:solidFill>
            </a:ln>
            <a:effectLst/>
          </p:spPr>
          <p:style>
            <a:lnRef idx="2">
              <a:schemeClr val="accent1">
                <a:shade val="50000"/>
              </a:schemeClr>
            </a:lnRef>
            <a:fillRef idx="1">
              <a:schemeClr val="accent1"/>
            </a:fillRef>
            <a:effectRef idx="0">
              <a:schemeClr val="accent1"/>
            </a:effectRef>
            <a:fontRef idx="minor">
              <a:schemeClr val="lt1"/>
            </a:fontRef>
          </p:style>
        </p:cxnSp>
        <p:sp>
          <p:nvSpPr>
            <p:cNvPr id="22" name="Oval 21">
              <a:extLst>
                <a:ext uri="{FF2B5EF4-FFF2-40B4-BE49-F238E27FC236}">
                  <a16:creationId xmlns:a16="http://schemas.microsoft.com/office/drawing/2014/main" id="{6155BCF8-646C-4E58-A610-381F5C673138}"/>
                </a:ext>
              </a:extLst>
            </p:cNvPr>
            <p:cNvSpPr>
              <a:spLocks noChangeAspect="1"/>
            </p:cNvSpPr>
            <p:nvPr/>
          </p:nvSpPr>
          <p:spPr>
            <a:xfrm>
              <a:off x="2933937" y="5120640"/>
              <a:ext cx="121920" cy="121920"/>
            </a:xfrm>
            <a:prstGeom prst="ellipse">
              <a:avLst/>
            </a:prstGeom>
            <a:solidFill>
              <a:schemeClr val="accent1"/>
            </a:solidFill>
            <a:ln w="28575">
              <a:solidFill>
                <a:srgbClr val="1E447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97503196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DATA" val="&lt;database version=&quot;11.0&quot;&gt;&lt;object type=&quot;1&quot; unique_id=&quot;10001&quot;&gt;&lt;object type=&quot;2&quot; unique_id=&quot;10002&quot;&gt;&lt;object type=&quot;3&quot; unique_id=&quot;184153&quot;&gt;&lt;property id=&quot;20148&quot; value=&quot;5&quot;/&gt;&lt;property id=&quot;20300&quot; value=&quot;Slide 6 - &amp;quot;Use this slide for transitions&amp;quot;&quot;/&gt;&lt;property id=&quot;20307&quot; value=&quot;257&quot;/&gt;&lt;/object&gt;&lt;object type=&quot;3&quot; unique_id=&quot;184154&quot;&gt;&lt;property id=&quot;20148&quot; value=&quot;5&quot;/&gt;&lt;property id=&quot;20300&quot; value=&quot;Slide 25 - &amp;quot;Color palette&amp;quot;&quot;/&gt;&lt;property id=&quot;20307&quot; value=&quot;258&quot;/&gt;&lt;/object&gt;&lt;object type=&quot;3&quot; unique_id=&quot;184155&quot;&gt;&lt;property id=&quot;20148&quot; value=&quot;5&quot;/&gt;&lt;property id=&quot;20300&quot; value=&quot;Slide 13 - &amp;quot;Two-column layout&amp;quot;&quot;/&gt;&lt;property id=&quot;20307&quot; value=&quot;259&quot;/&gt;&lt;/object&gt;&lt;object type=&quot;3&quot; unique_id=&quot;184156&quot;&gt;&lt;property id=&quot;20148&quot; value=&quot;5&quot;/&gt;&lt;property id=&quot;20300&quot; value=&quot;Slide 19 - &amp;quot;This is a sample headline&amp;quot;&quot;/&gt;&lt;property id=&quot;20307&quot; value=&quot;260&quot;/&gt;&lt;/object&gt;&lt;object type=&quot;3&quot; unique_id=&quot;184157&quot;&gt;&lt;property id=&quot;20148&quot; value=&quot;5&quot;/&gt;&lt;property id=&quot;20300&quot; value=&quot;Slide 20 - &amp;quot;Slide title&amp;quot;&quot;/&gt;&lt;property id=&quot;20307&quot; value=&quot;261&quot;/&gt;&lt;/object&gt;&lt;object type=&quot;3&quot; unique_id=&quot;184158&quot;&gt;&lt;property id=&quot;20148&quot; value=&quot;5&quot;/&gt;&lt;property id=&quot;20300&quot; value=&quot;Slide 10 - &amp;quot;This is a sample headline&amp;quot;&quot;/&gt;&lt;property id=&quot;20307&quot; value=&quot;262&quot;/&gt;&lt;/object&gt;&lt;object type=&quot;3&quot; unique_id=&quot;184159&quot;&gt;&lt;property id=&quot;20148&quot; value=&quot;5&quot;/&gt;&lt;property id=&quot;20300&quot; value=&quot;Slide 11 - &amp;quot;This is a sample headline&amp;quot;&quot;/&gt;&lt;property id=&quot;20307&quot; value=&quot;263&quot;/&gt;&lt;/object&gt;&lt;object type=&quot;3&quot; unique_id=&quot;184160&quot;&gt;&lt;property id=&quot;20148&quot; value=&quot;5&quot;/&gt;&lt;property id=&quot;20300&quot; value=&quot;Slide 12 - &amp;quot;This is a sample headline&amp;quot;&quot;/&gt;&lt;property id=&quot;20307&quot; value=&quot;264&quot;/&gt;&lt;/object&gt;&lt;object type=&quot;3&quot; unique_id=&quot;184161&quot;&gt;&lt;property id=&quot;20148&quot; value=&quot;5&quot;/&gt;&lt;property id=&quot;20300&quot; value=&quot;Slide 14 - &amp;quot;This is a sample headline&amp;quot;&quot;/&gt;&lt;property id=&quot;20307&quot; value=&quot;265&quot;/&gt;&lt;/object&gt;&lt;object type=&quot;3&quot; unique_id=&quot;184162&quot;&gt;&lt;property id=&quot;20148&quot; value=&quot;5&quot;/&gt;&lt;property id=&quot;20300&quot; value=&quot;Slide 15 - &amp;quot;This is a sample headline&amp;quot;&quot;/&gt;&lt;property id=&quot;20307&quot; value=&quot;266&quot;/&gt;&lt;/object&gt;&lt;object type=&quot;3&quot; unique_id=&quot;184163&quot;&gt;&lt;property id=&quot;20148&quot; value=&quot;5&quot;/&gt;&lt;property id=&quot;20300&quot; value=&quot;Slide 16 - &amp;quot;This is a sample headline&amp;quot;&quot;/&gt;&lt;property id=&quot;20307&quot; value=&quot;267&quot;/&gt;&lt;/object&gt;&lt;object type=&quot;3&quot; unique_id=&quot;184164&quot;&gt;&lt;property id=&quot;20148&quot; value=&quot;5&quot;/&gt;&lt;property id=&quot;20300&quot; value=&quot;Slide 21 - &amp;quot;Use this layout when pairing words with a picture.&amp;quot;&quot;/&gt;&lt;property id=&quot;20307&quot; value=&quot;268&quot;/&gt;&lt;/object&gt;&lt;object type=&quot;3&quot; unique_id=&quot;184165&quot;&gt;&lt;property id=&quot;20148&quot; value=&quot;5&quot;/&gt;&lt;property id=&quot;20300&quot; value=&quot;Slide 22 - &amp;quot;Use this layout when pairing words with a picture.&amp;quot;&quot;/&gt;&lt;property id=&quot;20307&quot; value=&quot;269&quot;/&gt;&lt;/object&gt;&lt;object type=&quot;3&quot; unique_id=&quot;184166&quot;&gt;&lt;property id=&quot;20148&quot; value=&quot;5&quot;/&gt;&lt;property id=&quot;20300&quot; value=&quot;Slide 23&quot;/&gt;&lt;property id=&quot;20307&quot; value=&quot;270&quot;/&gt;&lt;/object&gt;&lt;object type=&quot;3&quot; unique_id=&quot;198815&quot;&gt;&lt;property id=&quot;20148&quot; value=&quot;5&quot;/&gt;&lt;property id=&quot;20300&quot; value=&quot;Slide 24 - &amp;quot;Best practices&amp;quot;&quot;/&gt;&lt;property id=&quot;20307&quot; value=&quot;286&quot;/&gt;&lt;/object&gt;&lt;object type=&quot;3&quot; unique_id=&quot;198816&quot;&gt;&lt;property id=&quot;20148&quot; value=&quot;5&quot;/&gt;&lt;property id=&quot;20300&quot; value=&quot;Slide 26 - &amp;quot;Only use the themes provided&amp;quot;&quot;/&gt;&lt;property id=&quot;20307&quot; value=&quot;287&quot;/&gt;&lt;/object&gt;&lt;object type=&quot;3&quot; unique_id=&quot;198998&quot;&gt;&lt;property id=&quot;20148&quot; value=&quot;5&quot;/&gt;&lt;property id=&quot;20300&quot; value=&quot;Slide 27 - &amp;quot;Seven tips for better presentations&amp;quot;&quot;/&gt;&lt;property id=&quot;20307&quot; value=&quot;288&quot;/&gt;&lt;/object&gt;&lt;object type=&quot;3&quot; unique_id=&quot;199061&quot;&gt;&lt;property id=&quot;20148&quot; value=&quot;5&quot;/&gt;&lt;property id=&quot;20300&quot; value=&quot;Slide 1 - &amp;quot;Please read&amp;quot;&quot;/&gt;&lt;property id=&quot;20307&quot; value=&quot;303&quot;/&gt;&lt;/object&gt;&lt;object type=&quot;3&quot; unique_id=&quot;199062&quot;&gt;&lt;property id=&quot;20148&quot; value=&quot;5&quot;/&gt;&lt;property id=&quot;20300&quot; value=&quot;Slide 2 - &amp;quot;Everyone is responsible  for security&amp;quot;&quot;/&gt;&lt;property id=&quot;20307&quot; value=&quot;443&quot;/&gt;&lt;/object&gt;&lt;object type=&quot;3&quot; unique_id=&quot;199063&quot;&gt;&lt;property id=&quot;20148&quot; value=&quot;5&quot;/&gt;&lt;property id=&quot;20300&quot; value=&quot;Slide 3 - &amp;quot;Please read&amp;quot;&quot;/&gt;&lt;property id=&quot;20307&quot; value=&quot;444&quot;/&gt;&lt;/object&gt;&lt;object type=&quot;3&quot; unique_id=&quot;199064&quot;&gt;&lt;property id=&quot;20148&quot; value=&quot;5&quot;/&gt;&lt;property id=&quot;20300&quot; value=&quot;Slide 4 - &amp;quot;Color themes&amp;quot;&quot;/&gt;&lt;property id=&quot;20307&quot; value=&quot;445&quot;/&gt;&lt;/object&gt;&lt;object type=&quot;3&quot; unique_id=&quot;199065&quot;&gt;&lt;property id=&quot;20148&quot; value=&quot;5&quot;/&gt;&lt;property id=&quot;20300&quot; value=&quot;Slide 5 - &amp;quot;Presentation Title Goes Here&amp;quot;&quot;/&gt;&lt;property id=&quot;20307&quot; value=&quot;256&quot;/&gt;&lt;/object&gt;&lt;object type=&quot;3&quot; unique_id=&quot;199066&quot;&gt;&lt;property id=&quot;20148&quot; value=&quot;5&quot;/&gt;&lt;property id=&quot;20300&quot; value=&quot;Slide 7 - &amp;quot;Use this slide for transitions&amp;quot;&quot;/&gt;&lt;property id=&quot;20307&quot; value=&quot;302&quot;/&gt;&lt;/object&gt;&lt;object type=&quot;3&quot; unique_id=&quot;199067&quot;&gt;&lt;property id=&quot;20148&quot; value=&quot;5&quot;/&gt;&lt;property id=&quot;20300&quot; value=&quot;Slide 8 - &amp;quot;“Design is the silent  ambassador of your brand.”&amp;quot;&quot;/&gt;&lt;property id=&quot;20307&quot; value=&quot;293&quot;/&gt;&lt;/object&gt;&lt;object type=&quot;3&quot; unique_id=&quot;199068&quot;&gt;&lt;property id=&quot;20148&quot; value=&quot;5&quot;/&gt;&lt;property id=&quot;20300&quot; value=&quot;Slide 9 - &amp;quot;“Design is the silent  ambassador of your brand.”&amp;quot;&quot;/&gt;&lt;property id=&quot;20307&quot; value=&quot;301&quot;/&gt;&lt;/object&gt;&lt;object type=&quot;3&quot; unique_id=&quot;199069&quot;&gt;&lt;property id=&quot;20148&quot; value=&quot;5&quot;/&gt;&lt;property id=&quot;20300&quot; value=&quot;Slide 17 - &amp;quot;Bar charts&amp;quot;&quot;/&gt;&lt;property id=&quot;20307&quot; value=&quot;298&quot;/&gt;&lt;/object&gt;&lt;object type=&quot;3&quot; unique_id=&quot;199070&quot;&gt;&lt;property id=&quot;20148&quot; value=&quot;5&quot;/&gt;&lt;property id=&quot;20300&quot; value=&quot;Slide 18 - &amp;quot;Line charts&amp;quot;&quot;/&gt;&lt;property id=&quot;20307&quot; value=&quot;300&quot;/&gt;&lt;/object&gt;&lt;object type=&quot;3&quot; unique_id=&quot;199071&quot;&gt;&lt;property id=&quot;20148&quot; value=&quot;5&quot;/&gt;&lt;property id=&quot;20300&quot; value=&quot;Slide 28&quot;/&gt;&lt;property id=&quot;20307&quot; value=&quot;290&quot;/&gt;&lt;/object&gt;&lt;/object&gt;&lt;object type=&quot;8&quot; unique_id=&quot;10268&quot;&gt;&lt;/object&gt;&lt;/object&gt;&lt;/database&gt;"/>
  <p:tag name="SECTOMILLISECCONVERTED" val="1"/>
</p:tagLst>
</file>

<file path=ppt/theme/theme1.xml><?xml version="1.0" encoding="utf-8"?>
<a:theme xmlns:a="http://schemas.openxmlformats.org/drawingml/2006/main" name="Blue theme 2015 16x9">
  <a:themeElements>
    <a:clrScheme name="Cisco Core Palette_2019_default">
      <a:dk1>
        <a:srgbClr val="282828"/>
      </a:dk1>
      <a:lt1>
        <a:srgbClr val="0D274D"/>
      </a:lt1>
      <a:dk2>
        <a:srgbClr val="1E4471"/>
      </a:dk2>
      <a:lt2>
        <a:srgbClr val="FFFFFF"/>
      </a:lt2>
      <a:accent1>
        <a:srgbClr val="00BCEB"/>
      </a:accent1>
      <a:accent2>
        <a:srgbClr val="6EBE4A"/>
      </a:accent2>
      <a:accent3>
        <a:srgbClr val="1E4471"/>
      </a:accent3>
      <a:accent4>
        <a:srgbClr val="9E9EA2"/>
      </a:accent4>
      <a:accent5>
        <a:srgbClr val="FBAB18"/>
      </a:accent5>
      <a:accent6>
        <a:srgbClr val="E3241B"/>
      </a:accent6>
      <a:hlink>
        <a:srgbClr val="00BCEB"/>
      </a:hlink>
      <a:folHlink>
        <a:srgbClr val="1E4471"/>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2.xml><?xml version="1.0" encoding="utf-8"?>
<a:theme xmlns:a="http://schemas.openxmlformats.org/drawingml/2006/main" name="Csco Live 2018">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ustom 3">
      <a:majorFont>
        <a:latin typeface="CiscoSansTT Light"/>
        <a:ea typeface=""/>
        <a:cs typeface=""/>
      </a:majorFont>
      <a:minorFont>
        <a:latin typeface="CiscoSansTT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Live-2019-EMEA-PPT-Speaker Template Final 14" id="{9F881B84-6832-D547-8F55-851D36A41772}" vid="{76353D0E-3A3D-5748-B0A0-26246043D1D7}"/>
    </a:ext>
  </a:extLst>
</a:theme>
</file>

<file path=ppt/theme/theme3.xml><?xml version="1.0" encoding="utf-8"?>
<a:theme xmlns:a="http://schemas.openxmlformats.org/drawingml/2006/main" name="Blue theme 2016 16x9">
  <a:themeElements>
    <a:clrScheme name="Blue Theme 2016 Updated">
      <a:dk1>
        <a:srgbClr val="39393B"/>
      </a:dk1>
      <a:lt1>
        <a:srgbClr val="FFFFFF"/>
      </a:lt1>
      <a:dk2>
        <a:srgbClr val="555558"/>
      </a:dk2>
      <a:lt2>
        <a:srgbClr val="049CD4"/>
      </a:lt2>
      <a:accent1>
        <a:srgbClr val="014093"/>
      </a:accent1>
      <a:accent2>
        <a:srgbClr val="0498D1"/>
      </a:accent2>
      <a:accent3>
        <a:srgbClr val="CACCD2"/>
      </a:accent3>
      <a:accent4>
        <a:srgbClr val="ABC333"/>
      </a:accent4>
      <a:accent5>
        <a:srgbClr val="64BAE2"/>
      </a:accent5>
      <a:accent6>
        <a:srgbClr val="0B6B75"/>
      </a:accent6>
      <a:hlink>
        <a:srgbClr val="049BD3"/>
      </a:hlink>
      <a:folHlink>
        <a:srgbClr val="01449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2" id="{9BE50D5A-4132-5447-A04F-5277C1BA7AE6}" vid="{0DC7A971-9074-CC4F-8C25-703595965C1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C64B6B26935FA4CA3C604F43A1A3A8F" ma:contentTypeVersion="12" ma:contentTypeDescription="Create a new document." ma:contentTypeScope="" ma:versionID="8937f22703bdee090e6b4252fc6e4a7e">
  <xsd:schema xmlns:xsd="http://www.w3.org/2001/XMLSchema" xmlns:xs="http://www.w3.org/2001/XMLSchema" xmlns:p="http://schemas.microsoft.com/office/2006/metadata/properties" xmlns:ns2="1fab3a01-f44e-4832-8e27-a8c4c411bbf2" xmlns:ns3="69ff14c6-98d1-41bb-a481-bf28aea30daa" targetNamespace="http://schemas.microsoft.com/office/2006/metadata/properties" ma:root="true" ma:fieldsID="6a420e8e4c8d79f60e231d8c438d6b3e" ns2:_="" ns3:_="">
    <xsd:import namespace="1fab3a01-f44e-4832-8e27-a8c4c411bbf2"/>
    <xsd:import namespace="69ff14c6-98d1-41bb-a481-bf28aea30da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ab3a01-f44e-4832-8e27-a8c4c411bb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9ff14c6-98d1-41bb-a481-bf28aea30da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1906D6C-737D-4EBE-85E5-6BC9E0CFA0E3}">
  <ds:schemaRefs>
    <ds:schemaRef ds:uri="http://schemas.microsoft.com/sharepoint/v3/contenttype/forms"/>
  </ds:schemaRefs>
</ds:datastoreItem>
</file>

<file path=customXml/itemProps2.xml><?xml version="1.0" encoding="utf-8"?>
<ds:datastoreItem xmlns:ds="http://schemas.openxmlformats.org/officeDocument/2006/customXml" ds:itemID="{B769BAB6-3925-4759-A9A8-476044520C3D}">
  <ds:schemaRefs>
    <ds:schemaRef ds:uri="http://purl.org/dc/elements/1.1/"/>
    <ds:schemaRef ds:uri="http://purl.org/dc/dcmitype/"/>
    <ds:schemaRef ds:uri="http://schemas.microsoft.com/office/2006/documentManagement/types"/>
    <ds:schemaRef ds:uri="http://www.w3.org/XML/1998/namespace"/>
    <ds:schemaRef ds:uri="1fab3a01-f44e-4832-8e27-a8c4c411bbf2"/>
    <ds:schemaRef ds:uri="http://schemas.microsoft.com/office/infopath/2007/PartnerControls"/>
    <ds:schemaRef ds:uri="http://purl.org/dc/terms/"/>
    <ds:schemaRef ds:uri="http://schemas.openxmlformats.org/package/2006/metadata/core-properties"/>
    <ds:schemaRef ds:uri="69ff14c6-98d1-41bb-a481-bf28aea30daa"/>
    <ds:schemaRef ds:uri="http://schemas.microsoft.com/office/2006/metadata/properties"/>
  </ds:schemaRefs>
</ds:datastoreItem>
</file>

<file path=customXml/itemProps3.xml><?xml version="1.0" encoding="utf-8"?>
<ds:datastoreItem xmlns:ds="http://schemas.openxmlformats.org/officeDocument/2006/customXml" ds:itemID="{E6494641-0C2B-4E2E-A9A3-CEDC6A4555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fab3a01-f44e-4832-8e27-a8c4c411bbf2"/>
    <ds:schemaRef ds:uri="69ff14c6-98d1-41bb-a481-bf28aea30d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3563</TotalTime>
  <Words>3278</Words>
  <Application>Microsoft Office PowerPoint</Application>
  <PresentationFormat>Diavetítés a képernyőre (16:9 oldalarány)</PresentationFormat>
  <Paragraphs>426</Paragraphs>
  <Slides>24</Slides>
  <Notes>24</Notes>
  <HiddenSlides>0</HiddenSlides>
  <MMClips>0</MMClips>
  <ScaleCrop>false</ScaleCrop>
  <HeadingPairs>
    <vt:vector size="6" baseType="variant">
      <vt:variant>
        <vt:lpstr>Használt betűtípusok</vt:lpstr>
      </vt:variant>
      <vt:variant>
        <vt:i4>18</vt:i4>
      </vt:variant>
      <vt:variant>
        <vt:lpstr>Téma</vt:lpstr>
      </vt:variant>
      <vt:variant>
        <vt:i4>3</vt:i4>
      </vt:variant>
      <vt:variant>
        <vt:lpstr>Diacímek</vt:lpstr>
      </vt:variant>
      <vt:variant>
        <vt:i4>24</vt:i4>
      </vt:variant>
    </vt:vector>
  </HeadingPairs>
  <TitlesOfParts>
    <vt:vector size="45" baseType="lpstr">
      <vt:lpstr>ＭＳ Ｐゴシック</vt:lpstr>
      <vt:lpstr>Arial</vt:lpstr>
      <vt:lpstr>Broadway</vt:lpstr>
      <vt:lpstr>Calibri</vt:lpstr>
      <vt:lpstr>Ciscolight</vt:lpstr>
      <vt:lpstr>CiscoSans</vt:lpstr>
      <vt:lpstr>CiscoSans ExtraLight</vt:lpstr>
      <vt:lpstr>CiscoSans Thin</vt:lpstr>
      <vt:lpstr>CiscoSansTT</vt:lpstr>
      <vt:lpstr>CiscoSansTT ExtraLight</vt:lpstr>
      <vt:lpstr>CiscoSansTT Heavy</vt:lpstr>
      <vt:lpstr>CiscoSansTT Light</vt:lpstr>
      <vt:lpstr>CiscoSansTT Thin</vt:lpstr>
      <vt:lpstr>Helvetica</vt:lpstr>
      <vt:lpstr>Helvetica Neue</vt:lpstr>
      <vt:lpstr>MarkOT-Light</vt:lpstr>
      <vt:lpstr>Times New Roman</vt:lpstr>
      <vt:lpstr>Tipo de letra del sistema Fina</vt:lpstr>
      <vt:lpstr>Blue theme 2015 16x9</vt:lpstr>
      <vt:lpstr>Csco Live 2018</vt:lpstr>
      <vt:lpstr>Blue theme 2016 16x9</vt:lpstr>
      <vt:lpstr>PowerPoint-bemutató</vt:lpstr>
      <vt:lpstr>PowerPoint-bemutató</vt:lpstr>
      <vt:lpstr>PowerPoint-bemutató</vt:lpstr>
      <vt:lpstr>PowerPoint-bemutató</vt:lpstr>
      <vt:lpstr>PowerPoint-bemutató</vt:lpstr>
      <vt:lpstr>DevNet Dev Centers</vt:lpstr>
      <vt:lpstr>DevNet IoT Developer Center developer.cisco.com/iot</vt:lpstr>
      <vt:lpstr>Cisco platforms</vt:lpstr>
      <vt:lpstr>DevNet tools and resources developer.cisco.com</vt:lpstr>
      <vt:lpstr>DevNet tools and resources developer.cisco.com</vt:lpstr>
      <vt:lpstr>DevNet tools and resources developer.cisco.com</vt:lpstr>
      <vt:lpstr>DevNet tools and resources developer.cisco.com</vt:lpstr>
      <vt:lpstr>DevNet tools and resources developer.cisco.com</vt:lpstr>
      <vt:lpstr>DevNet tools and resources developer.cisco.com</vt:lpstr>
      <vt:lpstr>PowerPoint-bemutató</vt:lpstr>
      <vt:lpstr>Principles of Intent-Based Networking</vt:lpstr>
      <vt:lpstr>PowerPoint-bemutató</vt:lpstr>
      <vt:lpstr>PowerPoint-bemutató</vt:lpstr>
      <vt:lpstr>What are DevNet Certifications? Cisco Certifications </vt:lpstr>
      <vt:lpstr>Cisco DevNet Certifications Building skills for Automation and Digital Transformation developer.cisco.com/certification</vt:lpstr>
      <vt:lpstr>DevSecOps Engineer Training for new job roles</vt:lpstr>
      <vt:lpstr>The 61 Cisco training courses supporting the new certifications</vt:lpstr>
      <vt:lpstr>New DevNet tools to help you prepare</vt:lpstr>
      <vt:lpstr>PowerPoint-bemutató</vt:lpstr>
    </vt:vector>
  </TitlesOfParts>
  <Company>NDS Limited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DevNet</dc:title>
  <dc:creator>Fulajtár József</dc:creator>
  <cp:lastModifiedBy>Nagy Zsuzsanna</cp:lastModifiedBy>
  <cp:revision>185</cp:revision>
  <cp:lastPrinted>2016-04-29T20:31:14Z</cp:lastPrinted>
  <dcterms:created xsi:type="dcterms:W3CDTF">2014-07-09T19:55:36Z</dcterms:created>
  <dcterms:modified xsi:type="dcterms:W3CDTF">2021-04-23T12:43:11Z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0x010100EC64B6B26935FA4CA3C604F43A1A3A8F</vt:lpwstr>
  </property>
</Properties>
</file>